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91" r:id="rId3"/>
    <p:sldId id="392" r:id="rId4"/>
    <p:sldId id="307" r:id="rId5"/>
    <p:sldId id="406" r:id="rId6"/>
    <p:sldId id="396" r:id="rId7"/>
    <p:sldId id="401" r:id="rId8"/>
    <p:sldId id="400" r:id="rId9"/>
    <p:sldId id="399" r:id="rId10"/>
    <p:sldId id="402" r:id="rId11"/>
    <p:sldId id="403" r:id="rId12"/>
    <p:sldId id="310" r:id="rId13"/>
    <p:sldId id="405" r:id="rId14"/>
    <p:sldId id="404" r:id="rId15"/>
    <p:sldId id="398" r:id="rId16"/>
    <p:sldId id="308" r:id="rId17"/>
    <p:sldId id="397" r:id="rId18"/>
    <p:sldId id="309" r:id="rId19"/>
    <p:sldId id="407" r:id="rId20"/>
    <p:sldId id="393" r:id="rId21"/>
    <p:sldId id="394" r:id="rId22"/>
    <p:sldId id="3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5CF082-5891-466E-8610-1E42B515E5CA}">
          <p14:sldIdLst>
            <p14:sldId id="256"/>
            <p14:sldId id="391"/>
            <p14:sldId id="392"/>
            <p14:sldId id="307"/>
            <p14:sldId id="406"/>
            <p14:sldId id="396"/>
            <p14:sldId id="401"/>
            <p14:sldId id="400"/>
            <p14:sldId id="399"/>
            <p14:sldId id="402"/>
            <p14:sldId id="403"/>
            <p14:sldId id="310"/>
            <p14:sldId id="405"/>
            <p14:sldId id="404"/>
            <p14:sldId id="398"/>
            <p14:sldId id="308"/>
            <p14:sldId id="397"/>
            <p14:sldId id="309"/>
            <p14:sldId id="407"/>
            <p14:sldId id="393"/>
            <p14:sldId id="394"/>
            <p14:sldId id="3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EB346E-E1D5-45AD-A6C2-6582C0229FAB}" v="88" dt="2020-03-11T16:55:20.9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0" y="3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72A25E36-FEA2-4DC1-AA03-FBD71FDE550A}"/>
    <pc:docChg chg="undo redo custSel addSld delSld modSld sldOrd modSection">
      <pc:chgData name="Johnson, Chad" userId="29e26967-ee32-4210-a1e6-19e5305e9c5f" providerId="ADAL" clId="{72A25E36-FEA2-4DC1-AA03-FBD71FDE550A}" dt="2020-03-02T20:55:43.196" v="3026" actId="2696"/>
      <pc:docMkLst>
        <pc:docMk/>
      </pc:docMkLst>
      <pc:sldChg chg="modSp mod">
        <pc:chgData name="Johnson, Chad" userId="29e26967-ee32-4210-a1e6-19e5305e9c5f" providerId="ADAL" clId="{72A25E36-FEA2-4DC1-AA03-FBD71FDE550A}" dt="2020-03-02T17:29:10.817" v="0" actId="255"/>
        <pc:sldMkLst>
          <pc:docMk/>
          <pc:sldMk cId="2897615834" sldId="390"/>
        </pc:sldMkLst>
        <pc:spChg chg="mod">
          <ac:chgData name="Johnson, Chad" userId="29e26967-ee32-4210-a1e6-19e5305e9c5f" providerId="ADAL" clId="{72A25E36-FEA2-4DC1-AA03-FBD71FDE550A}" dt="2020-03-02T17:29:10.817" v="0" actId="255"/>
          <ac:spMkLst>
            <pc:docMk/>
            <pc:sldMk cId="2897615834" sldId="390"/>
            <ac:spMk id="3" creationId="{00000000-0000-0000-0000-000000000000}"/>
          </ac:spMkLst>
        </pc:spChg>
      </pc:sldChg>
      <pc:sldChg chg="modSp del mod">
        <pc:chgData name="Johnson, Chad" userId="29e26967-ee32-4210-a1e6-19e5305e9c5f" providerId="ADAL" clId="{72A25E36-FEA2-4DC1-AA03-FBD71FDE550A}" dt="2020-03-02T17:53:02.793" v="21" actId="2696"/>
        <pc:sldMkLst>
          <pc:docMk/>
          <pc:sldMk cId="3364450176" sldId="391"/>
        </pc:sldMkLst>
        <pc:spChg chg="mod">
          <ac:chgData name="Johnson, Chad" userId="29e26967-ee32-4210-a1e6-19e5305e9c5f" providerId="ADAL" clId="{72A25E36-FEA2-4DC1-AA03-FBD71FDE550A}" dt="2020-03-02T17:29:43.140" v="7" actId="20577"/>
          <ac:spMkLst>
            <pc:docMk/>
            <pc:sldMk cId="3364450176" sldId="391"/>
            <ac:spMk id="3" creationId="{00000000-0000-0000-0000-000000000000}"/>
          </ac:spMkLst>
        </pc:spChg>
      </pc:sldChg>
      <pc:sldChg chg="modSp mod">
        <pc:chgData name="Johnson, Chad" userId="29e26967-ee32-4210-a1e6-19e5305e9c5f" providerId="ADAL" clId="{72A25E36-FEA2-4DC1-AA03-FBD71FDE550A}" dt="2020-03-02T18:49:38.469" v="792" actId="14100"/>
        <pc:sldMkLst>
          <pc:docMk/>
          <pc:sldMk cId="1744290477" sldId="392"/>
        </pc:sldMkLst>
        <pc:spChg chg="mod">
          <ac:chgData name="Johnson, Chad" userId="29e26967-ee32-4210-a1e6-19e5305e9c5f" providerId="ADAL" clId="{72A25E36-FEA2-4DC1-AA03-FBD71FDE550A}" dt="2020-03-02T18:49:03.251" v="790" actId="1076"/>
          <ac:spMkLst>
            <pc:docMk/>
            <pc:sldMk cId="1744290477" sldId="392"/>
            <ac:spMk id="4" creationId="{00000000-0000-0000-0000-000000000000}"/>
          </ac:spMkLst>
        </pc:spChg>
        <pc:spChg chg="mod">
          <ac:chgData name="Johnson, Chad" userId="29e26967-ee32-4210-a1e6-19e5305e9c5f" providerId="ADAL" clId="{72A25E36-FEA2-4DC1-AA03-FBD71FDE550A}" dt="2020-03-02T18:49:03.251" v="790" actId="1076"/>
          <ac:spMkLst>
            <pc:docMk/>
            <pc:sldMk cId="1744290477" sldId="392"/>
            <ac:spMk id="5" creationId="{00000000-0000-0000-0000-000000000000}"/>
          </ac:spMkLst>
        </pc:spChg>
        <pc:spChg chg="mod">
          <ac:chgData name="Johnson, Chad" userId="29e26967-ee32-4210-a1e6-19e5305e9c5f" providerId="ADAL" clId="{72A25E36-FEA2-4DC1-AA03-FBD71FDE550A}" dt="2020-03-02T18:49:03.251" v="790" actId="1076"/>
          <ac:spMkLst>
            <pc:docMk/>
            <pc:sldMk cId="1744290477" sldId="392"/>
            <ac:spMk id="6" creationId="{00000000-0000-0000-0000-000000000000}"/>
          </ac:spMkLst>
        </pc:spChg>
        <pc:spChg chg="mod">
          <ac:chgData name="Johnson, Chad" userId="29e26967-ee32-4210-a1e6-19e5305e9c5f" providerId="ADAL" clId="{72A25E36-FEA2-4DC1-AA03-FBD71FDE550A}" dt="2020-03-02T18:49:03.251" v="790" actId="1076"/>
          <ac:spMkLst>
            <pc:docMk/>
            <pc:sldMk cId="1744290477" sldId="392"/>
            <ac:spMk id="7" creationId="{00000000-0000-0000-0000-000000000000}"/>
          </ac:spMkLst>
        </pc:spChg>
        <pc:spChg chg="mod">
          <ac:chgData name="Johnson, Chad" userId="29e26967-ee32-4210-a1e6-19e5305e9c5f" providerId="ADAL" clId="{72A25E36-FEA2-4DC1-AA03-FBD71FDE550A}" dt="2020-03-02T18:49:38.469" v="792" actId="14100"/>
          <ac:spMkLst>
            <pc:docMk/>
            <pc:sldMk cId="1744290477" sldId="392"/>
            <ac:spMk id="9" creationId="{40908B5E-810A-4F94-99E8-6FA154C142FA}"/>
          </ac:spMkLst>
        </pc:spChg>
      </pc:sldChg>
      <pc:sldChg chg="addSp modSp mod">
        <pc:chgData name="Johnson, Chad" userId="29e26967-ee32-4210-a1e6-19e5305e9c5f" providerId="ADAL" clId="{72A25E36-FEA2-4DC1-AA03-FBD71FDE550A}" dt="2020-03-02T19:19:40.959" v="940" actId="313"/>
        <pc:sldMkLst>
          <pc:docMk/>
          <pc:sldMk cId="171453094" sldId="393"/>
        </pc:sldMkLst>
        <pc:spChg chg="mod">
          <ac:chgData name="Johnson, Chad" userId="29e26967-ee32-4210-a1e6-19e5305e9c5f" providerId="ADAL" clId="{72A25E36-FEA2-4DC1-AA03-FBD71FDE550A}" dt="2020-03-02T18:50:40.352" v="797" actId="14100"/>
          <ac:spMkLst>
            <pc:docMk/>
            <pc:sldMk cId="171453094" sldId="393"/>
            <ac:spMk id="2" creationId="{00000000-0000-0000-0000-000000000000}"/>
          </ac:spMkLst>
        </pc:spChg>
        <pc:spChg chg="mod">
          <ac:chgData name="Johnson, Chad" userId="29e26967-ee32-4210-a1e6-19e5305e9c5f" providerId="ADAL" clId="{72A25E36-FEA2-4DC1-AA03-FBD71FDE550A}" dt="2020-03-02T19:19:40.959" v="940" actId="313"/>
          <ac:spMkLst>
            <pc:docMk/>
            <pc:sldMk cId="171453094" sldId="393"/>
            <ac:spMk id="3" creationId="{00000000-0000-0000-0000-000000000000}"/>
          </ac:spMkLst>
        </pc:spChg>
        <pc:picChg chg="add mod">
          <ac:chgData name="Johnson, Chad" userId="29e26967-ee32-4210-a1e6-19e5305e9c5f" providerId="ADAL" clId="{72A25E36-FEA2-4DC1-AA03-FBD71FDE550A}" dt="2020-03-02T18:51:37.369" v="801" actId="1076"/>
          <ac:picMkLst>
            <pc:docMk/>
            <pc:sldMk cId="171453094" sldId="393"/>
            <ac:picMk id="4" creationId="{35E35B0F-EA43-484F-94A1-E5AD2210CEE1}"/>
          </ac:picMkLst>
        </pc:picChg>
      </pc:sldChg>
      <pc:sldChg chg="modSp mod">
        <pc:chgData name="Johnson, Chad" userId="29e26967-ee32-4210-a1e6-19e5305e9c5f" providerId="ADAL" clId="{72A25E36-FEA2-4DC1-AA03-FBD71FDE550A}" dt="2020-03-02T19:54:12.134" v="1448" actId="255"/>
        <pc:sldMkLst>
          <pc:docMk/>
          <pc:sldMk cId="1689788723" sldId="394"/>
        </pc:sldMkLst>
        <pc:spChg chg="mod">
          <ac:chgData name="Johnson, Chad" userId="29e26967-ee32-4210-a1e6-19e5305e9c5f" providerId="ADAL" clId="{72A25E36-FEA2-4DC1-AA03-FBD71FDE550A}" dt="2020-03-02T19:54:12.134" v="1448" actId="255"/>
          <ac:spMkLst>
            <pc:docMk/>
            <pc:sldMk cId="1689788723" sldId="394"/>
            <ac:spMk id="3" creationId="{00000000-0000-0000-0000-000000000000}"/>
          </ac:spMkLst>
        </pc:spChg>
      </pc:sldChg>
      <pc:sldChg chg="modSp mod">
        <pc:chgData name="Johnson, Chad" userId="29e26967-ee32-4210-a1e6-19e5305e9c5f" providerId="ADAL" clId="{72A25E36-FEA2-4DC1-AA03-FBD71FDE550A}" dt="2020-03-02T19:55:14.121" v="1454" actId="255"/>
        <pc:sldMkLst>
          <pc:docMk/>
          <pc:sldMk cId="3173175891" sldId="395"/>
        </pc:sldMkLst>
        <pc:spChg chg="mod">
          <ac:chgData name="Johnson, Chad" userId="29e26967-ee32-4210-a1e6-19e5305e9c5f" providerId="ADAL" clId="{72A25E36-FEA2-4DC1-AA03-FBD71FDE550A}" dt="2020-03-02T19:55:14.121" v="1454" actId="255"/>
          <ac:spMkLst>
            <pc:docMk/>
            <pc:sldMk cId="3173175891" sldId="395"/>
            <ac:spMk id="3" creationId="{00000000-0000-0000-0000-000000000000}"/>
          </ac:spMkLst>
        </pc:spChg>
      </pc:sldChg>
      <pc:sldChg chg="modSp mod">
        <pc:chgData name="Johnson, Chad" userId="29e26967-ee32-4210-a1e6-19e5305e9c5f" providerId="ADAL" clId="{72A25E36-FEA2-4DC1-AA03-FBD71FDE550A}" dt="2020-03-02T20:25:45.698" v="1634" actId="6549"/>
        <pc:sldMkLst>
          <pc:docMk/>
          <pc:sldMk cId="3126311160" sldId="396"/>
        </pc:sldMkLst>
        <pc:spChg chg="mod">
          <ac:chgData name="Johnson, Chad" userId="29e26967-ee32-4210-a1e6-19e5305e9c5f" providerId="ADAL" clId="{72A25E36-FEA2-4DC1-AA03-FBD71FDE550A}" dt="2020-03-02T20:25:45.698" v="1634" actId="6549"/>
          <ac:spMkLst>
            <pc:docMk/>
            <pc:sldMk cId="3126311160" sldId="396"/>
            <ac:spMk id="3" creationId="{00000000-0000-0000-0000-000000000000}"/>
          </ac:spMkLst>
        </pc:spChg>
      </pc:sldChg>
      <pc:sldChg chg="modSp mod">
        <pc:chgData name="Johnson, Chad" userId="29e26967-ee32-4210-a1e6-19e5305e9c5f" providerId="ADAL" clId="{72A25E36-FEA2-4DC1-AA03-FBD71FDE550A}" dt="2020-03-02T20:38:41.705" v="2161" actId="6549"/>
        <pc:sldMkLst>
          <pc:docMk/>
          <pc:sldMk cId="3627310708" sldId="397"/>
        </pc:sldMkLst>
        <pc:spChg chg="mod">
          <ac:chgData name="Johnson, Chad" userId="29e26967-ee32-4210-a1e6-19e5305e9c5f" providerId="ADAL" clId="{72A25E36-FEA2-4DC1-AA03-FBD71FDE550A}" dt="2020-03-02T20:36:00.519" v="2131" actId="20577"/>
          <ac:spMkLst>
            <pc:docMk/>
            <pc:sldMk cId="3627310708" sldId="397"/>
            <ac:spMk id="2" creationId="{00000000-0000-0000-0000-000000000000}"/>
          </ac:spMkLst>
        </pc:spChg>
        <pc:spChg chg="mod">
          <ac:chgData name="Johnson, Chad" userId="29e26967-ee32-4210-a1e6-19e5305e9c5f" providerId="ADAL" clId="{72A25E36-FEA2-4DC1-AA03-FBD71FDE550A}" dt="2020-03-02T20:38:41.705" v="2161" actId="6549"/>
          <ac:spMkLst>
            <pc:docMk/>
            <pc:sldMk cId="3627310708" sldId="397"/>
            <ac:spMk id="3" creationId="{00000000-0000-0000-0000-000000000000}"/>
          </ac:spMkLst>
        </pc:spChg>
      </pc:sldChg>
      <pc:sldChg chg="modSp mod">
        <pc:chgData name="Johnson, Chad" userId="29e26967-ee32-4210-a1e6-19e5305e9c5f" providerId="ADAL" clId="{72A25E36-FEA2-4DC1-AA03-FBD71FDE550A}" dt="2020-03-02T20:46:45.791" v="2665" actId="20577"/>
        <pc:sldMkLst>
          <pc:docMk/>
          <pc:sldMk cId="2696328513" sldId="398"/>
        </pc:sldMkLst>
        <pc:spChg chg="mod">
          <ac:chgData name="Johnson, Chad" userId="29e26967-ee32-4210-a1e6-19e5305e9c5f" providerId="ADAL" clId="{72A25E36-FEA2-4DC1-AA03-FBD71FDE550A}" dt="2020-03-02T20:46:45.791" v="2665" actId="20577"/>
          <ac:spMkLst>
            <pc:docMk/>
            <pc:sldMk cId="2696328513" sldId="398"/>
            <ac:spMk id="2" creationId="{00000000-0000-0000-0000-000000000000}"/>
          </ac:spMkLst>
        </pc:spChg>
        <pc:spChg chg="mod">
          <ac:chgData name="Johnson, Chad" userId="29e26967-ee32-4210-a1e6-19e5305e9c5f" providerId="ADAL" clId="{72A25E36-FEA2-4DC1-AA03-FBD71FDE550A}" dt="2020-03-02T20:46:36.953" v="2660" actId="20577"/>
          <ac:spMkLst>
            <pc:docMk/>
            <pc:sldMk cId="2696328513" sldId="398"/>
            <ac:spMk id="3" creationId="{00000000-0000-0000-0000-000000000000}"/>
          </ac:spMkLst>
        </pc:spChg>
      </pc:sldChg>
      <pc:sldChg chg="modSp mod ord">
        <pc:chgData name="Johnson, Chad" userId="29e26967-ee32-4210-a1e6-19e5305e9c5f" providerId="ADAL" clId="{72A25E36-FEA2-4DC1-AA03-FBD71FDE550A}" dt="2020-03-02T20:53:59.947" v="3013"/>
        <pc:sldMkLst>
          <pc:docMk/>
          <pc:sldMk cId="2395042929" sldId="399"/>
        </pc:sldMkLst>
        <pc:spChg chg="mod">
          <ac:chgData name="Johnson, Chad" userId="29e26967-ee32-4210-a1e6-19e5305e9c5f" providerId="ADAL" clId="{72A25E36-FEA2-4DC1-AA03-FBD71FDE550A}" dt="2020-03-02T20:47:00.272" v="2673" actId="20577"/>
          <ac:spMkLst>
            <pc:docMk/>
            <pc:sldMk cId="2395042929" sldId="399"/>
            <ac:spMk id="2" creationId="{00000000-0000-0000-0000-000000000000}"/>
          </ac:spMkLst>
        </pc:spChg>
        <pc:spChg chg="mod">
          <ac:chgData name="Johnson, Chad" userId="29e26967-ee32-4210-a1e6-19e5305e9c5f" providerId="ADAL" clId="{72A25E36-FEA2-4DC1-AA03-FBD71FDE550A}" dt="2020-03-02T20:46:57.221" v="2668" actId="255"/>
          <ac:spMkLst>
            <pc:docMk/>
            <pc:sldMk cId="2395042929" sldId="399"/>
            <ac:spMk id="3" creationId="{00000000-0000-0000-0000-000000000000}"/>
          </ac:spMkLst>
        </pc:spChg>
      </pc:sldChg>
      <pc:sldChg chg="del">
        <pc:chgData name="Johnson, Chad" userId="29e26967-ee32-4210-a1e6-19e5305e9c5f" providerId="ADAL" clId="{72A25E36-FEA2-4DC1-AA03-FBD71FDE550A}" dt="2020-03-02T20:47:12.284" v="2674" actId="2696"/>
        <pc:sldMkLst>
          <pc:docMk/>
          <pc:sldMk cId="1941803124" sldId="400"/>
        </pc:sldMkLst>
      </pc:sldChg>
      <pc:sldChg chg="del">
        <pc:chgData name="Johnson, Chad" userId="29e26967-ee32-4210-a1e6-19e5305e9c5f" providerId="ADAL" clId="{72A25E36-FEA2-4DC1-AA03-FBD71FDE550A}" dt="2020-03-02T20:48:20.082" v="2873" actId="2696"/>
        <pc:sldMkLst>
          <pc:docMk/>
          <pc:sldMk cId="3916172207" sldId="401"/>
        </pc:sldMkLst>
      </pc:sldChg>
      <pc:sldChg chg="modSp ord">
        <pc:chgData name="Johnson, Chad" userId="29e26967-ee32-4210-a1e6-19e5305e9c5f" providerId="ADAL" clId="{72A25E36-FEA2-4DC1-AA03-FBD71FDE550A}" dt="2020-03-02T20:52:57.680" v="2937"/>
        <pc:sldMkLst>
          <pc:docMk/>
          <pc:sldMk cId="3385601654" sldId="402"/>
        </pc:sldMkLst>
        <pc:picChg chg="mod">
          <ac:chgData name="Johnson, Chad" userId="29e26967-ee32-4210-a1e6-19e5305e9c5f" providerId="ADAL" clId="{72A25E36-FEA2-4DC1-AA03-FBD71FDE550A}" dt="2020-03-02T20:52:52.631" v="2935" actId="1076"/>
          <ac:picMkLst>
            <pc:docMk/>
            <pc:sldMk cId="3385601654" sldId="402"/>
            <ac:picMk id="1026" creationId="{00000000-0000-0000-0000-000000000000}"/>
          </ac:picMkLst>
        </pc:picChg>
      </pc:sldChg>
      <pc:sldChg chg="modSp mod">
        <pc:chgData name="Johnson, Chad" userId="29e26967-ee32-4210-a1e6-19e5305e9c5f" providerId="ADAL" clId="{72A25E36-FEA2-4DC1-AA03-FBD71FDE550A}" dt="2020-03-02T20:53:38.024" v="3011" actId="255"/>
        <pc:sldMkLst>
          <pc:docMk/>
          <pc:sldMk cId="2189061804" sldId="403"/>
        </pc:sldMkLst>
        <pc:spChg chg="mod">
          <ac:chgData name="Johnson, Chad" userId="29e26967-ee32-4210-a1e6-19e5305e9c5f" providerId="ADAL" clId="{72A25E36-FEA2-4DC1-AA03-FBD71FDE550A}" dt="2020-03-02T20:53:38.024" v="3011" actId="255"/>
          <ac:spMkLst>
            <pc:docMk/>
            <pc:sldMk cId="2189061804" sldId="403"/>
            <ac:spMk id="3" creationId="{00000000-0000-0000-0000-000000000000}"/>
          </ac:spMkLst>
        </pc:spChg>
      </pc:sldChg>
      <pc:sldChg chg="modSp mod">
        <pc:chgData name="Johnson, Chad" userId="29e26967-ee32-4210-a1e6-19e5305e9c5f" providerId="ADAL" clId="{72A25E36-FEA2-4DC1-AA03-FBD71FDE550A}" dt="2020-03-02T20:54:22.561" v="3017" actId="255"/>
        <pc:sldMkLst>
          <pc:docMk/>
          <pc:sldMk cId="3443295017" sldId="404"/>
        </pc:sldMkLst>
        <pc:spChg chg="mod">
          <ac:chgData name="Johnson, Chad" userId="29e26967-ee32-4210-a1e6-19e5305e9c5f" providerId="ADAL" clId="{72A25E36-FEA2-4DC1-AA03-FBD71FDE550A}" dt="2020-03-02T20:54:22.561" v="3017" actId="255"/>
          <ac:spMkLst>
            <pc:docMk/>
            <pc:sldMk cId="3443295017" sldId="404"/>
            <ac:spMk id="3" creationId="{00000000-0000-0000-0000-000000000000}"/>
          </ac:spMkLst>
        </pc:spChg>
      </pc:sldChg>
      <pc:sldChg chg="modSp mod">
        <pc:chgData name="Johnson, Chad" userId="29e26967-ee32-4210-a1e6-19e5305e9c5f" providerId="ADAL" clId="{72A25E36-FEA2-4DC1-AA03-FBD71FDE550A}" dt="2020-03-02T20:55:05.496" v="3023" actId="20577"/>
        <pc:sldMkLst>
          <pc:docMk/>
          <pc:sldMk cId="536329307" sldId="405"/>
        </pc:sldMkLst>
        <pc:spChg chg="mod">
          <ac:chgData name="Johnson, Chad" userId="29e26967-ee32-4210-a1e6-19e5305e9c5f" providerId="ADAL" clId="{72A25E36-FEA2-4DC1-AA03-FBD71FDE550A}" dt="2020-03-02T20:55:05.496" v="3023" actId="20577"/>
          <ac:spMkLst>
            <pc:docMk/>
            <pc:sldMk cId="536329307" sldId="405"/>
            <ac:spMk id="3" creationId="{00000000-0000-0000-0000-000000000000}"/>
          </ac:spMkLst>
        </pc:spChg>
      </pc:sldChg>
      <pc:sldChg chg="modSp mod">
        <pc:chgData name="Johnson, Chad" userId="29e26967-ee32-4210-a1e6-19e5305e9c5f" providerId="ADAL" clId="{72A25E36-FEA2-4DC1-AA03-FBD71FDE550A}" dt="2020-03-02T20:55:20.975" v="3024" actId="255"/>
        <pc:sldMkLst>
          <pc:docMk/>
          <pc:sldMk cId="3051329883" sldId="406"/>
        </pc:sldMkLst>
        <pc:spChg chg="mod">
          <ac:chgData name="Johnson, Chad" userId="29e26967-ee32-4210-a1e6-19e5305e9c5f" providerId="ADAL" clId="{72A25E36-FEA2-4DC1-AA03-FBD71FDE550A}" dt="2020-03-02T20:55:20.975" v="3024" actId="255"/>
          <ac:spMkLst>
            <pc:docMk/>
            <pc:sldMk cId="3051329883" sldId="406"/>
            <ac:spMk id="3" creationId="{00000000-0000-0000-0000-000000000000}"/>
          </ac:spMkLst>
        </pc:spChg>
      </pc:sldChg>
      <pc:sldChg chg="modSp mod">
        <pc:chgData name="Johnson, Chad" userId="29e26967-ee32-4210-a1e6-19e5305e9c5f" providerId="ADAL" clId="{72A25E36-FEA2-4DC1-AA03-FBD71FDE550A}" dt="2020-03-02T20:55:29.667" v="3025" actId="255"/>
        <pc:sldMkLst>
          <pc:docMk/>
          <pc:sldMk cId="624367200" sldId="407"/>
        </pc:sldMkLst>
        <pc:spChg chg="mod">
          <ac:chgData name="Johnson, Chad" userId="29e26967-ee32-4210-a1e6-19e5305e9c5f" providerId="ADAL" clId="{72A25E36-FEA2-4DC1-AA03-FBD71FDE550A}" dt="2020-03-02T20:55:29.667" v="3025" actId="255"/>
          <ac:spMkLst>
            <pc:docMk/>
            <pc:sldMk cId="624367200" sldId="407"/>
            <ac:spMk id="3" creationId="{00000000-0000-0000-0000-000000000000}"/>
          </ac:spMkLst>
        </pc:spChg>
      </pc:sldChg>
      <pc:sldChg chg="del">
        <pc:chgData name="Johnson, Chad" userId="29e26967-ee32-4210-a1e6-19e5305e9c5f" providerId="ADAL" clId="{72A25E36-FEA2-4DC1-AA03-FBD71FDE550A}" dt="2020-03-02T20:55:43.196" v="3026" actId="2696"/>
        <pc:sldMkLst>
          <pc:docMk/>
          <pc:sldMk cId="1082118595" sldId="408"/>
        </pc:sldMkLst>
      </pc:sldChg>
      <pc:sldChg chg="modSp">
        <pc:chgData name="Johnson, Chad" userId="29e26967-ee32-4210-a1e6-19e5305e9c5f" providerId="ADAL" clId="{72A25E36-FEA2-4DC1-AA03-FBD71FDE550A}" dt="2020-03-02T18:45:13.695" v="781" actId="1076"/>
        <pc:sldMkLst>
          <pc:docMk/>
          <pc:sldMk cId="811749332" sldId="424"/>
        </pc:sldMkLst>
        <pc:picChg chg="mod">
          <ac:chgData name="Johnson, Chad" userId="29e26967-ee32-4210-a1e6-19e5305e9c5f" providerId="ADAL" clId="{72A25E36-FEA2-4DC1-AA03-FBD71FDE550A}" dt="2020-03-02T18:45:13.695" v="781" actId="1076"/>
          <ac:picMkLst>
            <pc:docMk/>
            <pc:sldMk cId="811749332" sldId="424"/>
            <ac:picMk id="1026" creationId="{B2396617-4164-4E78-A5F9-4FA9AD417541}"/>
          </ac:picMkLst>
        </pc:picChg>
      </pc:sldChg>
      <pc:sldChg chg="modSp mod">
        <pc:chgData name="Johnson, Chad" userId="29e26967-ee32-4210-a1e6-19e5305e9c5f" providerId="ADAL" clId="{72A25E36-FEA2-4DC1-AA03-FBD71FDE550A}" dt="2020-03-02T20:40:37.228" v="2170" actId="255"/>
        <pc:sldMkLst>
          <pc:docMk/>
          <pc:sldMk cId="299260664" sldId="425"/>
        </pc:sldMkLst>
        <pc:spChg chg="mod">
          <ac:chgData name="Johnson, Chad" userId="29e26967-ee32-4210-a1e6-19e5305e9c5f" providerId="ADAL" clId="{72A25E36-FEA2-4DC1-AA03-FBD71FDE550A}" dt="2020-03-02T20:40:37.228" v="2170" actId="255"/>
          <ac:spMkLst>
            <pc:docMk/>
            <pc:sldMk cId="299260664" sldId="425"/>
            <ac:spMk id="3" creationId="{14E3E534-F399-4498-8080-34D36114AD1A}"/>
          </ac:spMkLst>
        </pc:spChg>
      </pc:sldChg>
      <pc:sldChg chg="modSp mod">
        <pc:chgData name="Johnson, Chad" userId="29e26967-ee32-4210-a1e6-19e5305e9c5f" providerId="ADAL" clId="{72A25E36-FEA2-4DC1-AA03-FBD71FDE550A}" dt="2020-03-02T17:57:56.468" v="57" actId="20577"/>
        <pc:sldMkLst>
          <pc:docMk/>
          <pc:sldMk cId="25544171" sldId="427"/>
        </pc:sldMkLst>
        <pc:spChg chg="mod">
          <ac:chgData name="Johnson, Chad" userId="29e26967-ee32-4210-a1e6-19e5305e9c5f" providerId="ADAL" clId="{72A25E36-FEA2-4DC1-AA03-FBD71FDE550A}" dt="2020-03-02T17:57:56.468" v="57" actId="20577"/>
          <ac:spMkLst>
            <pc:docMk/>
            <pc:sldMk cId="25544171" sldId="427"/>
            <ac:spMk id="3" creationId="{DFE881F0-646A-4144-A9B9-AA5C5E7DACB1}"/>
          </ac:spMkLst>
        </pc:spChg>
      </pc:sldChg>
      <pc:sldChg chg="modSp mod">
        <pc:chgData name="Johnson, Chad" userId="29e26967-ee32-4210-a1e6-19e5305e9c5f" providerId="ADAL" clId="{72A25E36-FEA2-4DC1-AA03-FBD71FDE550A}" dt="2020-03-02T17:58:23.181" v="60" actId="1076"/>
        <pc:sldMkLst>
          <pc:docMk/>
          <pc:sldMk cId="828130966" sldId="428"/>
        </pc:sldMkLst>
        <pc:spChg chg="mod">
          <ac:chgData name="Johnson, Chad" userId="29e26967-ee32-4210-a1e6-19e5305e9c5f" providerId="ADAL" clId="{72A25E36-FEA2-4DC1-AA03-FBD71FDE550A}" dt="2020-03-02T17:58:11.370" v="58" actId="14100"/>
          <ac:spMkLst>
            <pc:docMk/>
            <pc:sldMk cId="828130966" sldId="428"/>
            <ac:spMk id="2" creationId="{1F626865-AC47-4303-88E0-E963117C3B68}"/>
          </ac:spMkLst>
        </pc:spChg>
        <pc:spChg chg="mod">
          <ac:chgData name="Johnson, Chad" userId="29e26967-ee32-4210-a1e6-19e5305e9c5f" providerId="ADAL" clId="{72A25E36-FEA2-4DC1-AA03-FBD71FDE550A}" dt="2020-03-02T17:58:23.181" v="60" actId="1076"/>
          <ac:spMkLst>
            <pc:docMk/>
            <pc:sldMk cId="828130966" sldId="428"/>
            <ac:spMk id="3" creationId="{1115F17E-010B-4B89-8C4D-0EB680076636}"/>
          </ac:spMkLst>
        </pc:spChg>
        <pc:spChg chg="mod">
          <ac:chgData name="Johnson, Chad" userId="29e26967-ee32-4210-a1e6-19e5305e9c5f" providerId="ADAL" clId="{72A25E36-FEA2-4DC1-AA03-FBD71FDE550A}" dt="2020-03-02T17:58:23.181" v="60" actId="1076"/>
          <ac:spMkLst>
            <pc:docMk/>
            <pc:sldMk cId="828130966" sldId="428"/>
            <ac:spMk id="4" creationId="{507176F9-1BB2-4B1C-852C-A1ED4FAFA33D}"/>
          </ac:spMkLst>
        </pc:spChg>
        <pc:spChg chg="mod">
          <ac:chgData name="Johnson, Chad" userId="29e26967-ee32-4210-a1e6-19e5305e9c5f" providerId="ADAL" clId="{72A25E36-FEA2-4DC1-AA03-FBD71FDE550A}" dt="2020-03-02T17:58:23.181" v="60" actId="1076"/>
          <ac:spMkLst>
            <pc:docMk/>
            <pc:sldMk cId="828130966" sldId="428"/>
            <ac:spMk id="5" creationId="{C916D26A-F8BC-4ECF-9843-006CAC843D33}"/>
          </ac:spMkLst>
        </pc:spChg>
        <pc:spChg chg="mod">
          <ac:chgData name="Johnson, Chad" userId="29e26967-ee32-4210-a1e6-19e5305e9c5f" providerId="ADAL" clId="{72A25E36-FEA2-4DC1-AA03-FBD71FDE550A}" dt="2020-03-02T17:58:14.611" v="59" actId="1076"/>
          <ac:spMkLst>
            <pc:docMk/>
            <pc:sldMk cId="828130966" sldId="428"/>
            <ac:spMk id="6" creationId="{D9976E4E-BCC1-49CE-B788-EB0284069D31}"/>
          </ac:spMkLst>
        </pc:spChg>
        <pc:spChg chg="mod">
          <ac:chgData name="Johnson, Chad" userId="29e26967-ee32-4210-a1e6-19e5305e9c5f" providerId="ADAL" clId="{72A25E36-FEA2-4DC1-AA03-FBD71FDE550A}" dt="2020-03-02T17:58:23.181" v="60" actId="1076"/>
          <ac:spMkLst>
            <pc:docMk/>
            <pc:sldMk cId="828130966" sldId="428"/>
            <ac:spMk id="7" creationId="{AC640F18-6DD1-499A-A4A6-D29F2A4B62C8}"/>
          </ac:spMkLst>
        </pc:spChg>
      </pc:sldChg>
      <pc:sldChg chg="modSp mod">
        <pc:chgData name="Johnson, Chad" userId="29e26967-ee32-4210-a1e6-19e5305e9c5f" providerId="ADAL" clId="{72A25E36-FEA2-4DC1-AA03-FBD71FDE550A}" dt="2020-03-02T17:58:47.918" v="65" actId="1076"/>
        <pc:sldMkLst>
          <pc:docMk/>
          <pc:sldMk cId="1052974847" sldId="429"/>
        </pc:sldMkLst>
        <pc:spChg chg="mod">
          <ac:chgData name="Johnson, Chad" userId="29e26967-ee32-4210-a1e6-19e5305e9c5f" providerId="ADAL" clId="{72A25E36-FEA2-4DC1-AA03-FBD71FDE550A}" dt="2020-03-02T17:58:28.509" v="61" actId="14100"/>
          <ac:spMkLst>
            <pc:docMk/>
            <pc:sldMk cId="1052974847" sldId="429"/>
            <ac:spMk id="2" creationId="{1F626865-AC47-4303-88E0-E963117C3B68}"/>
          </ac:spMkLst>
        </pc:spChg>
        <pc:spChg chg="mod">
          <ac:chgData name="Johnson, Chad" userId="29e26967-ee32-4210-a1e6-19e5305e9c5f" providerId="ADAL" clId="{72A25E36-FEA2-4DC1-AA03-FBD71FDE550A}" dt="2020-03-02T17:58:47.918" v="65" actId="1076"/>
          <ac:spMkLst>
            <pc:docMk/>
            <pc:sldMk cId="1052974847" sldId="429"/>
            <ac:spMk id="3" creationId="{1115F17E-010B-4B89-8C4D-0EB680076636}"/>
          </ac:spMkLst>
        </pc:spChg>
        <pc:spChg chg="mod">
          <ac:chgData name="Johnson, Chad" userId="29e26967-ee32-4210-a1e6-19e5305e9c5f" providerId="ADAL" clId="{72A25E36-FEA2-4DC1-AA03-FBD71FDE550A}" dt="2020-03-02T17:58:36.380" v="64" actId="1076"/>
          <ac:spMkLst>
            <pc:docMk/>
            <pc:sldMk cId="1052974847" sldId="429"/>
            <ac:spMk id="6" creationId="{D9976E4E-BCC1-49CE-B788-EB0284069D31}"/>
          </ac:spMkLst>
        </pc:spChg>
        <pc:spChg chg="mod">
          <ac:chgData name="Johnson, Chad" userId="29e26967-ee32-4210-a1e6-19e5305e9c5f" providerId="ADAL" clId="{72A25E36-FEA2-4DC1-AA03-FBD71FDE550A}" dt="2020-03-02T17:58:47.918" v="65" actId="1076"/>
          <ac:spMkLst>
            <pc:docMk/>
            <pc:sldMk cId="1052974847" sldId="429"/>
            <ac:spMk id="8" creationId="{924BA4BC-D6A2-451C-95A1-339577307174}"/>
          </ac:spMkLst>
        </pc:spChg>
      </pc:sldChg>
      <pc:sldChg chg="modSp mod">
        <pc:chgData name="Johnson, Chad" userId="29e26967-ee32-4210-a1e6-19e5305e9c5f" providerId="ADAL" clId="{72A25E36-FEA2-4DC1-AA03-FBD71FDE550A}" dt="2020-03-02T17:59:06.166" v="68" actId="1076"/>
        <pc:sldMkLst>
          <pc:docMk/>
          <pc:sldMk cId="2972603693" sldId="430"/>
        </pc:sldMkLst>
        <pc:spChg chg="mod">
          <ac:chgData name="Johnson, Chad" userId="29e26967-ee32-4210-a1e6-19e5305e9c5f" providerId="ADAL" clId="{72A25E36-FEA2-4DC1-AA03-FBD71FDE550A}" dt="2020-03-02T17:58:53.010" v="66" actId="14100"/>
          <ac:spMkLst>
            <pc:docMk/>
            <pc:sldMk cId="2972603693" sldId="430"/>
            <ac:spMk id="2" creationId="{1F626865-AC47-4303-88E0-E963117C3B68}"/>
          </ac:spMkLst>
        </pc:spChg>
        <pc:spChg chg="mod">
          <ac:chgData name="Johnson, Chad" userId="29e26967-ee32-4210-a1e6-19e5305e9c5f" providerId="ADAL" clId="{72A25E36-FEA2-4DC1-AA03-FBD71FDE550A}" dt="2020-03-02T17:59:06.166" v="68" actId="1076"/>
          <ac:spMkLst>
            <pc:docMk/>
            <pc:sldMk cId="2972603693" sldId="430"/>
            <ac:spMk id="3" creationId="{1115F17E-010B-4B89-8C4D-0EB680076636}"/>
          </ac:spMkLst>
        </pc:spChg>
        <pc:spChg chg="mod">
          <ac:chgData name="Johnson, Chad" userId="29e26967-ee32-4210-a1e6-19e5305e9c5f" providerId="ADAL" clId="{72A25E36-FEA2-4DC1-AA03-FBD71FDE550A}" dt="2020-03-02T17:58:57.110" v="67" actId="1076"/>
          <ac:spMkLst>
            <pc:docMk/>
            <pc:sldMk cId="2972603693" sldId="430"/>
            <ac:spMk id="6" creationId="{D9976E4E-BCC1-49CE-B788-EB0284069D31}"/>
          </ac:spMkLst>
        </pc:spChg>
        <pc:spChg chg="mod">
          <ac:chgData name="Johnson, Chad" userId="29e26967-ee32-4210-a1e6-19e5305e9c5f" providerId="ADAL" clId="{72A25E36-FEA2-4DC1-AA03-FBD71FDE550A}" dt="2020-03-02T17:59:06.166" v="68" actId="1076"/>
          <ac:spMkLst>
            <pc:docMk/>
            <pc:sldMk cId="2972603693" sldId="430"/>
            <ac:spMk id="8" creationId="{924BA4BC-D6A2-451C-95A1-339577307174}"/>
          </ac:spMkLst>
        </pc:spChg>
      </pc:sldChg>
      <pc:sldChg chg="modSp mod">
        <pc:chgData name="Johnson, Chad" userId="29e26967-ee32-4210-a1e6-19e5305e9c5f" providerId="ADAL" clId="{72A25E36-FEA2-4DC1-AA03-FBD71FDE550A}" dt="2020-03-02T17:59:20.555" v="71" actId="1076"/>
        <pc:sldMkLst>
          <pc:docMk/>
          <pc:sldMk cId="2431198966" sldId="431"/>
        </pc:sldMkLst>
        <pc:spChg chg="mod">
          <ac:chgData name="Johnson, Chad" userId="29e26967-ee32-4210-a1e6-19e5305e9c5f" providerId="ADAL" clId="{72A25E36-FEA2-4DC1-AA03-FBD71FDE550A}" dt="2020-03-02T17:59:11.360" v="69" actId="14100"/>
          <ac:spMkLst>
            <pc:docMk/>
            <pc:sldMk cId="2431198966" sldId="431"/>
            <ac:spMk id="2" creationId="{1F626865-AC47-4303-88E0-E963117C3B68}"/>
          </ac:spMkLst>
        </pc:spChg>
        <pc:spChg chg="mod">
          <ac:chgData name="Johnson, Chad" userId="29e26967-ee32-4210-a1e6-19e5305e9c5f" providerId="ADAL" clId="{72A25E36-FEA2-4DC1-AA03-FBD71FDE550A}" dt="2020-03-02T17:59:20.555" v="71" actId="1076"/>
          <ac:spMkLst>
            <pc:docMk/>
            <pc:sldMk cId="2431198966" sldId="431"/>
            <ac:spMk id="3" creationId="{1115F17E-010B-4B89-8C4D-0EB680076636}"/>
          </ac:spMkLst>
        </pc:spChg>
        <pc:spChg chg="mod">
          <ac:chgData name="Johnson, Chad" userId="29e26967-ee32-4210-a1e6-19e5305e9c5f" providerId="ADAL" clId="{72A25E36-FEA2-4DC1-AA03-FBD71FDE550A}" dt="2020-03-02T17:59:16.407" v="70" actId="1076"/>
          <ac:spMkLst>
            <pc:docMk/>
            <pc:sldMk cId="2431198966" sldId="431"/>
            <ac:spMk id="6" creationId="{D9976E4E-BCC1-49CE-B788-EB0284069D31}"/>
          </ac:spMkLst>
        </pc:spChg>
        <pc:spChg chg="mod">
          <ac:chgData name="Johnson, Chad" userId="29e26967-ee32-4210-a1e6-19e5305e9c5f" providerId="ADAL" clId="{72A25E36-FEA2-4DC1-AA03-FBD71FDE550A}" dt="2020-03-02T17:59:20.555" v="71" actId="1076"/>
          <ac:spMkLst>
            <pc:docMk/>
            <pc:sldMk cId="2431198966" sldId="431"/>
            <ac:spMk id="8" creationId="{924BA4BC-D6A2-451C-95A1-339577307174}"/>
          </ac:spMkLst>
        </pc:spChg>
      </pc:sldChg>
      <pc:sldChg chg="addSp delSp modSp mod">
        <pc:chgData name="Johnson, Chad" userId="29e26967-ee32-4210-a1e6-19e5305e9c5f" providerId="ADAL" clId="{72A25E36-FEA2-4DC1-AA03-FBD71FDE550A}" dt="2020-03-02T18:17:48.110" v="555" actId="255"/>
        <pc:sldMkLst>
          <pc:docMk/>
          <pc:sldMk cId="1102312703" sldId="432"/>
        </pc:sldMkLst>
        <pc:spChg chg="mod">
          <ac:chgData name="Johnson, Chad" userId="29e26967-ee32-4210-a1e6-19e5305e9c5f" providerId="ADAL" clId="{72A25E36-FEA2-4DC1-AA03-FBD71FDE550A}" dt="2020-03-02T18:17:48.110" v="555" actId="255"/>
          <ac:spMkLst>
            <pc:docMk/>
            <pc:sldMk cId="1102312703" sldId="432"/>
            <ac:spMk id="3" creationId="{9EBD0227-E282-4B6A-95A1-BD689942A527}"/>
          </ac:spMkLst>
        </pc:spChg>
        <pc:spChg chg="add del mod">
          <ac:chgData name="Johnson, Chad" userId="29e26967-ee32-4210-a1e6-19e5305e9c5f" providerId="ADAL" clId="{72A25E36-FEA2-4DC1-AA03-FBD71FDE550A}" dt="2020-03-02T18:00:42.526" v="77"/>
          <ac:spMkLst>
            <pc:docMk/>
            <pc:sldMk cId="1102312703" sldId="432"/>
            <ac:spMk id="4" creationId="{26E3DC26-E088-454E-A01F-F00FA66AE2F7}"/>
          </ac:spMkLst>
        </pc:spChg>
      </pc:sldChg>
      <pc:sldChg chg="addSp modSp mod">
        <pc:chgData name="Johnson, Chad" userId="29e26967-ee32-4210-a1e6-19e5305e9c5f" providerId="ADAL" clId="{72A25E36-FEA2-4DC1-AA03-FBD71FDE550A}" dt="2020-03-02T18:42:57.075" v="766" actId="20577"/>
        <pc:sldMkLst>
          <pc:docMk/>
          <pc:sldMk cId="2923339470" sldId="433"/>
        </pc:sldMkLst>
        <pc:spChg chg="mod">
          <ac:chgData name="Johnson, Chad" userId="29e26967-ee32-4210-a1e6-19e5305e9c5f" providerId="ADAL" clId="{72A25E36-FEA2-4DC1-AA03-FBD71FDE550A}" dt="2020-03-02T18:18:44.878" v="628" actId="14100"/>
          <ac:spMkLst>
            <pc:docMk/>
            <pc:sldMk cId="2923339470" sldId="433"/>
            <ac:spMk id="3" creationId="{4DF0F41E-A9B8-4896-AB55-4F6516340FFC}"/>
          </ac:spMkLst>
        </pc:spChg>
        <pc:graphicFrameChg chg="add mod modGraphic">
          <ac:chgData name="Johnson, Chad" userId="29e26967-ee32-4210-a1e6-19e5305e9c5f" providerId="ADAL" clId="{72A25E36-FEA2-4DC1-AA03-FBD71FDE550A}" dt="2020-03-02T18:42:57.075" v="766" actId="20577"/>
          <ac:graphicFrameMkLst>
            <pc:docMk/>
            <pc:sldMk cId="2923339470" sldId="433"/>
            <ac:graphicFrameMk id="4" creationId="{526361AC-4FBD-4E35-A4AF-7BB9C6BDA871}"/>
          </ac:graphicFrameMkLst>
        </pc:graphicFrameChg>
      </pc:sldChg>
      <pc:sldChg chg="modSp mod">
        <pc:chgData name="Johnson, Chad" userId="29e26967-ee32-4210-a1e6-19e5305e9c5f" providerId="ADAL" clId="{72A25E36-FEA2-4DC1-AA03-FBD71FDE550A}" dt="2020-03-02T18:43:41.761" v="777" actId="20577"/>
        <pc:sldMkLst>
          <pc:docMk/>
          <pc:sldMk cId="3675144986" sldId="434"/>
        </pc:sldMkLst>
        <pc:spChg chg="mod">
          <ac:chgData name="Johnson, Chad" userId="29e26967-ee32-4210-a1e6-19e5305e9c5f" providerId="ADAL" clId="{72A25E36-FEA2-4DC1-AA03-FBD71FDE550A}" dt="2020-03-02T18:43:18.098" v="767" actId="14100"/>
          <ac:spMkLst>
            <pc:docMk/>
            <pc:sldMk cId="3675144986" sldId="434"/>
            <ac:spMk id="2" creationId="{1F626865-AC47-4303-88E0-E963117C3B68}"/>
          </ac:spMkLst>
        </pc:spChg>
        <pc:spChg chg="mod">
          <ac:chgData name="Johnson, Chad" userId="29e26967-ee32-4210-a1e6-19e5305e9c5f" providerId="ADAL" clId="{72A25E36-FEA2-4DC1-AA03-FBD71FDE550A}" dt="2020-03-02T18:43:41.761" v="777" actId="20577"/>
          <ac:spMkLst>
            <pc:docMk/>
            <pc:sldMk cId="3675144986" sldId="434"/>
            <ac:spMk id="3" creationId="{1115F17E-010B-4B89-8C4D-0EB680076636}"/>
          </ac:spMkLst>
        </pc:spChg>
        <pc:spChg chg="mod">
          <ac:chgData name="Johnson, Chad" userId="29e26967-ee32-4210-a1e6-19e5305e9c5f" providerId="ADAL" clId="{72A25E36-FEA2-4DC1-AA03-FBD71FDE550A}" dt="2020-03-02T18:43:21.715" v="768" actId="1076"/>
          <ac:spMkLst>
            <pc:docMk/>
            <pc:sldMk cId="3675144986" sldId="434"/>
            <ac:spMk id="6" creationId="{D9976E4E-BCC1-49CE-B788-EB0284069D31}"/>
          </ac:spMkLst>
        </pc:spChg>
        <pc:spChg chg="mod">
          <ac:chgData name="Johnson, Chad" userId="29e26967-ee32-4210-a1e6-19e5305e9c5f" providerId="ADAL" clId="{72A25E36-FEA2-4DC1-AA03-FBD71FDE550A}" dt="2020-03-02T18:43:38.216" v="773"/>
          <ac:spMkLst>
            <pc:docMk/>
            <pc:sldMk cId="3675144986" sldId="434"/>
            <ac:spMk id="8" creationId="{63768783-B05E-4CE0-A6A5-0CF0BA48419D}"/>
          </ac:spMkLst>
        </pc:spChg>
      </pc:sldChg>
      <pc:sldChg chg="modSp mod">
        <pc:chgData name="Johnson, Chad" userId="29e26967-ee32-4210-a1e6-19e5305e9c5f" providerId="ADAL" clId="{72A25E36-FEA2-4DC1-AA03-FBD71FDE550A}" dt="2020-03-02T20:05:10.359" v="1602" actId="20577"/>
        <pc:sldMkLst>
          <pc:docMk/>
          <pc:sldMk cId="1115464655" sldId="437"/>
        </pc:sldMkLst>
        <pc:spChg chg="mod">
          <ac:chgData name="Johnson, Chad" userId="29e26967-ee32-4210-a1e6-19e5305e9c5f" providerId="ADAL" clId="{72A25E36-FEA2-4DC1-AA03-FBD71FDE550A}" dt="2020-03-02T20:05:10.359" v="1602" actId="20577"/>
          <ac:spMkLst>
            <pc:docMk/>
            <pc:sldMk cId="1115464655" sldId="437"/>
            <ac:spMk id="3" creationId="{00000000-0000-0000-0000-000000000000}"/>
          </ac:spMkLst>
        </pc:spChg>
      </pc:sldChg>
      <pc:sldChg chg="modSp mod">
        <pc:chgData name="Johnson, Chad" userId="29e26967-ee32-4210-a1e6-19e5305e9c5f" providerId="ADAL" clId="{72A25E36-FEA2-4DC1-AA03-FBD71FDE550A}" dt="2020-03-02T20:05:25.518" v="1604" actId="255"/>
        <pc:sldMkLst>
          <pc:docMk/>
          <pc:sldMk cId="216327189" sldId="438"/>
        </pc:sldMkLst>
        <pc:spChg chg="mod">
          <ac:chgData name="Johnson, Chad" userId="29e26967-ee32-4210-a1e6-19e5305e9c5f" providerId="ADAL" clId="{72A25E36-FEA2-4DC1-AA03-FBD71FDE550A}" dt="2020-03-02T20:05:25.518" v="1604" actId="255"/>
          <ac:spMkLst>
            <pc:docMk/>
            <pc:sldMk cId="216327189" sldId="438"/>
            <ac:spMk id="3" creationId="{00000000-0000-0000-0000-000000000000}"/>
          </ac:spMkLst>
        </pc:spChg>
      </pc:sldChg>
      <pc:sldChg chg="modSp mod">
        <pc:chgData name="Johnson, Chad" userId="29e26967-ee32-4210-a1e6-19e5305e9c5f" providerId="ADAL" clId="{72A25E36-FEA2-4DC1-AA03-FBD71FDE550A}" dt="2020-03-02T20:48:13.367" v="2872" actId="20577"/>
        <pc:sldMkLst>
          <pc:docMk/>
          <pc:sldMk cId="3537471033" sldId="439"/>
        </pc:sldMkLst>
        <pc:spChg chg="mod">
          <ac:chgData name="Johnson, Chad" userId="29e26967-ee32-4210-a1e6-19e5305e9c5f" providerId="ADAL" clId="{72A25E36-FEA2-4DC1-AA03-FBD71FDE550A}" dt="2020-03-02T20:48:13.367" v="2872" actId="20577"/>
          <ac:spMkLst>
            <pc:docMk/>
            <pc:sldMk cId="3537471033" sldId="439"/>
            <ac:spMk id="3" creationId="{00000000-0000-0000-0000-000000000000}"/>
          </ac:spMkLst>
        </pc:spChg>
      </pc:sldChg>
      <pc:sldChg chg="modSp del mod">
        <pc:chgData name="Johnson, Chad" userId="29e26967-ee32-4210-a1e6-19e5305e9c5f" providerId="ADAL" clId="{72A25E36-FEA2-4DC1-AA03-FBD71FDE550A}" dt="2020-03-02T20:35:51.234" v="2125" actId="2696"/>
        <pc:sldMkLst>
          <pc:docMk/>
          <pc:sldMk cId="2436974024" sldId="440"/>
        </pc:sldMkLst>
        <pc:spChg chg="mod">
          <ac:chgData name="Johnson, Chad" userId="29e26967-ee32-4210-a1e6-19e5305e9c5f" providerId="ADAL" clId="{72A25E36-FEA2-4DC1-AA03-FBD71FDE550A}" dt="2020-03-02T20:33:02.056" v="2002" actId="20577"/>
          <ac:spMkLst>
            <pc:docMk/>
            <pc:sldMk cId="2436974024" sldId="440"/>
            <ac:spMk id="2" creationId="{00000000-0000-0000-0000-000000000000}"/>
          </ac:spMkLst>
        </pc:spChg>
      </pc:sldChg>
      <pc:sldChg chg="modSp del mod">
        <pc:chgData name="Johnson, Chad" userId="29e26967-ee32-4210-a1e6-19e5305e9c5f" providerId="ADAL" clId="{72A25E36-FEA2-4DC1-AA03-FBD71FDE550A}" dt="2020-03-02T20:43:58.171" v="2606" actId="2696"/>
        <pc:sldMkLst>
          <pc:docMk/>
          <pc:sldMk cId="2057213888" sldId="441"/>
        </pc:sldMkLst>
        <pc:spChg chg="mod">
          <ac:chgData name="Johnson, Chad" userId="29e26967-ee32-4210-a1e6-19e5305e9c5f" providerId="ADAL" clId="{72A25E36-FEA2-4DC1-AA03-FBD71FDE550A}" dt="2020-03-02T20:43:53.577" v="2605" actId="20577"/>
          <ac:spMkLst>
            <pc:docMk/>
            <pc:sldMk cId="2057213888" sldId="441"/>
            <ac:spMk id="3" creationId="{14E3E534-F399-4498-8080-34D36114AD1A}"/>
          </ac:spMkLst>
        </pc:spChg>
      </pc:sldChg>
      <pc:sldChg chg="modSp mod">
        <pc:chgData name="Johnson, Chad" userId="29e26967-ee32-4210-a1e6-19e5305e9c5f" providerId="ADAL" clId="{72A25E36-FEA2-4DC1-AA03-FBD71FDE550A}" dt="2020-03-02T20:53:28.367" v="3009" actId="20577"/>
        <pc:sldMkLst>
          <pc:docMk/>
          <pc:sldMk cId="142017125" sldId="442"/>
        </pc:sldMkLst>
        <pc:spChg chg="mod">
          <ac:chgData name="Johnson, Chad" userId="29e26967-ee32-4210-a1e6-19e5305e9c5f" providerId="ADAL" clId="{72A25E36-FEA2-4DC1-AA03-FBD71FDE550A}" dt="2020-03-02T20:53:28.367" v="3009" actId="20577"/>
          <ac:spMkLst>
            <pc:docMk/>
            <pc:sldMk cId="142017125" sldId="442"/>
            <ac:spMk id="3" creationId="{00000000-0000-0000-0000-000000000000}"/>
          </ac:spMkLst>
        </pc:spChg>
      </pc:sldChg>
      <pc:sldChg chg="modSp add mod">
        <pc:chgData name="Johnson, Chad" userId="29e26967-ee32-4210-a1e6-19e5305e9c5f" providerId="ADAL" clId="{72A25E36-FEA2-4DC1-AA03-FBD71FDE550A}" dt="2020-03-02T17:53:15.379" v="23" actId="6549"/>
        <pc:sldMkLst>
          <pc:docMk/>
          <pc:sldMk cId="1868700748" sldId="443"/>
        </pc:sldMkLst>
        <pc:spChg chg="mod">
          <ac:chgData name="Johnson, Chad" userId="29e26967-ee32-4210-a1e6-19e5305e9c5f" providerId="ADAL" clId="{72A25E36-FEA2-4DC1-AA03-FBD71FDE550A}" dt="2020-03-02T17:53:15.379" v="23" actId="6549"/>
          <ac:spMkLst>
            <pc:docMk/>
            <pc:sldMk cId="1868700748" sldId="443"/>
            <ac:spMk id="3" creationId="{00000000-0000-0000-0000-000000000000}"/>
          </ac:spMkLst>
        </pc:spChg>
      </pc:sldChg>
      <pc:sldChg chg="addSp delSp modSp add mod setBg">
        <pc:chgData name="Johnson, Chad" userId="29e26967-ee32-4210-a1e6-19e5305e9c5f" providerId="ADAL" clId="{72A25E36-FEA2-4DC1-AA03-FBD71FDE550A}" dt="2020-03-02T17:48:29.875" v="20" actId="1076"/>
        <pc:sldMkLst>
          <pc:docMk/>
          <pc:sldMk cId="2248279334" sldId="444"/>
        </pc:sldMkLst>
        <pc:spChg chg="del">
          <ac:chgData name="Johnson, Chad" userId="29e26967-ee32-4210-a1e6-19e5305e9c5f" providerId="ADAL" clId="{72A25E36-FEA2-4DC1-AA03-FBD71FDE550A}" dt="2020-03-02T17:45:20.511" v="9"/>
          <ac:spMkLst>
            <pc:docMk/>
            <pc:sldMk cId="2248279334" sldId="444"/>
            <ac:spMk id="2" creationId="{DB4AEF81-C18B-4D6F-86B6-003CCD2D630D}"/>
          </ac:spMkLst>
        </pc:spChg>
        <pc:spChg chg="del">
          <ac:chgData name="Johnson, Chad" userId="29e26967-ee32-4210-a1e6-19e5305e9c5f" providerId="ADAL" clId="{72A25E36-FEA2-4DC1-AA03-FBD71FDE550A}" dt="2020-03-02T17:45:20.511" v="9"/>
          <ac:spMkLst>
            <pc:docMk/>
            <pc:sldMk cId="2248279334" sldId="444"/>
            <ac:spMk id="3" creationId="{D50E860D-D384-4948-B81D-47ACF9105120}"/>
          </ac:spMkLst>
        </pc:spChg>
        <pc:picChg chg="add mod">
          <ac:chgData name="Johnson, Chad" userId="29e26967-ee32-4210-a1e6-19e5305e9c5f" providerId="ADAL" clId="{72A25E36-FEA2-4DC1-AA03-FBD71FDE550A}" dt="2020-03-02T17:48:29.875" v="20" actId="1076"/>
          <ac:picMkLst>
            <pc:docMk/>
            <pc:sldMk cId="2248279334" sldId="444"/>
            <ac:picMk id="4" creationId="{10CB412F-7B2F-4AC5-86C6-2D5F87EFD947}"/>
          </ac:picMkLst>
        </pc:picChg>
      </pc:sldChg>
      <pc:sldChg chg="addSp modSp add mod setBg">
        <pc:chgData name="Johnson, Chad" userId="29e26967-ee32-4210-a1e6-19e5305e9c5f" providerId="ADAL" clId="{72A25E36-FEA2-4DC1-AA03-FBD71FDE550A}" dt="2020-03-02T17:54:48.533" v="36"/>
        <pc:sldMkLst>
          <pc:docMk/>
          <pc:sldMk cId="2576767443" sldId="445"/>
        </pc:sldMkLst>
        <pc:spChg chg="mod">
          <ac:chgData name="Johnson, Chad" userId="29e26967-ee32-4210-a1e6-19e5305e9c5f" providerId="ADAL" clId="{72A25E36-FEA2-4DC1-AA03-FBD71FDE550A}" dt="2020-03-02T17:54:40.604" v="35" actId="207"/>
          <ac:spMkLst>
            <pc:docMk/>
            <pc:sldMk cId="2576767443" sldId="445"/>
            <ac:spMk id="2" creationId="{00000000-0000-0000-0000-000000000000}"/>
          </ac:spMkLst>
        </pc:spChg>
        <pc:spChg chg="mod">
          <ac:chgData name="Johnson, Chad" userId="29e26967-ee32-4210-a1e6-19e5305e9c5f" providerId="ADAL" clId="{72A25E36-FEA2-4DC1-AA03-FBD71FDE550A}" dt="2020-03-02T17:54:35.966" v="34" actId="207"/>
          <ac:spMkLst>
            <pc:docMk/>
            <pc:sldMk cId="2576767443" sldId="445"/>
            <ac:spMk id="3" creationId="{00000000-0000-0000-0000-000000000000}"/>
          </ac:spMkLst>
        </pc:spChg>
        <pc:picChg chg="add mod">
          <ac:chgData name="Johnson, Chad" userId="29e26967-ee32-4210-a1e6-19e5305e9c5f" providerId="ADAL" clId="{72A25E36-FEA2-4DC1-AA03-FBD71FDE550A}" dt="2020-03-02T17:54:48.533" v="36"/>
          <ac:picMkLst>
            <pc:docMk/>
            <pc:sldMk cId="2576767443" sldId="445"/>
            <ac:picMk id="4" creationId="{A158B384-6B80-41DC-8722-FB20893FEA0E}"/>
          </ac:picMkLst>
        </pc:picChg>
      </pc:sldChg>
      <pc:sldChg chg="addSp modSp add mod">
        <pc:chgData name="Johnson, Chad" userId="29e26967-ee32-4210-a1e6-19e5305e9c5f" providerId="ADAL" clId="{72A25E36-FEA2-4DC1-AA03-FBD71FDE550A}" dt="2020-03-02T19:40:28.524" v="1090" actId="20577"/>
        <pc:sldMkLst>
          <pc:docMk/>
          <pc:sldMk cId="443594834" sldId="446"/>
        </pc:sldMkLst>
        <pc:spChg chg="mod">
          <ac:chgData name="Johnson, Chad" userId="29e26967-ee32-4210-a1e6-19e5305e9c5f" providerId="ADAL" clId="{72A25E36-FEA2-4DC1-AA03-FBD71FDE550A}" dt="2020-03-02T18:55:30.852" v="815" actId="14100"/>
          <ac:spMkLst>
            <pc:docMk/>
            <pc:sldMk cId="443594834" sldId="446"/>
            <ac:spMk id="2" creationId="{00000000-0000-0000-0000-000000000000}"/>
          </ac:spMkLst>
        </pc:spChg>
        <pc:spChg chg="mod">
          <ac:chgData name="Johnson, Chad" userId="29e26967-ee32-4210-a1e6-19e5305e9c5f" providerId="ADAL" clId="{72A25E36-FEA2-4DC1-AA03-FBD71FDE550A}" dt="2020-03-02T19:40:28.524" v="1090" actId="20577"/>
          <ac:spMkLst>
            <pc:docMk/>
            <pc:sldMk cId="443594834" sldId="446"/>
            <ac:spMk id="3" creationId="{00000000-0000-0000-0000-000000000000}"/>
          </ac:spMkLst>
        </pc:spChg>
        <pc:picChg chg="add mod">
          <ac:chgData name="Johnson, Chad" userId="29e26967-ee32-4210-a1e6-19e5305e9c5f" providerId="ADAL" clId="{72A25E36-FEA2-4DC1-AA03-FBD71FDE550A}" dt="2020-03-02T18:54:03.258" v="811" actId="1076"/>
          <ac:picMkLst>
            <pc:docMk/>
            <pc:sldMk cId="443594834" sldId="446"/>
            <ac:picMk id="4" creationId="{FBB5FAF4-3387-4104-B5D9-4F7A9EC5CD17}"/>
          </ac:picMkLst>
        </pc:picChg>
      </pc:sldChg>
      <pc:sldChg chg="addSp delSp modSp add mod">
        <pc:chgData name="Johnson, Chad" userId="29e26967-ee32-4210-a1e6-19e5305e9c5f" providerId="ADAL" clId="{72A25E36-FEA2-4DC1-AA03-FBD71FDE550A}" dt="2020-03-02T18:59:13.038" v="827" actId="14100"/>
        <pc:sldMkLst>
          <pc:docMk/>
          <pc:sldMk cId="160107732" sldId="447"/>
        </pc:sldMkLst>
        <pc:spChg chg="mod">
          <ac:chgData name="Johnson, Chad" userId="29e26967-ee32-4210-a1e6-19e5305e9c5f" providerId="ADAL" clId="{72A25E36-FEA2-4DC1-AA03-FBD71FDE550A}" dt="2020-03-02T18:59:13.038" v="827" actId="14100"/>
          <ac:spMkLst>
            <pc:docMk/>
            <pc:sldMk cId="160107732" sldId="447"/>
            <ac:spMk id="3" creationId="{00000000-0000-0000-0000-000000000000}"/>
          </ac:spMkLst>
        </pc:spChg>
        <pc:spChg chg="add del">
          <ac:chgData name="Johnson, Chad" userId="29e26967-ee32-4210-a1e6-19e5305e9c5f" providerId="ADAL" clId="{72A25E36-FEA2-4DC1-AA03-FBD71FDE550A}" dt="2020-03-02T18:59:00.072" v="824"/>
          <ac:spMkLst>
            <pc:docMk/>
            <pc:sldMk cId="160107732" sldId="447"/>
            <ac:spMk id="4" creationId="{7420C3F4-FDF4-46C1-90BE-4A112F7B3BB7}"/>
          </ac:spMkLst>
        </pc:spChg>
        <pc:picChg chg="add mod">
          <ac:chgData name="Johnson, Chad" userId="29e26967-ee32-4210-a1e6-19e5305e9c5f" providerId="ADAL" clId="{72A25E36-FEA2-4DC1-AA03-FBD71FDE550A}" dt="2020-03-02T18:59:07.801" v="826" actId="1076"/>
          <ac:picMkLst>
            <pc:docMk/>
            <pc:sldMk cId="160107732" sldId="447"/>
            <ac:picMk id="5" creationId="{F74E7195-7EA3-47F4-881C-9A44976C6E41}"/>
          </ac:picMkLst>
        </pc:picChg>
      </pc:sldChg>
      <pc:sldChg chg="addSp modSp add mod">
        <pc:chgData name="Johnson, Chad" userId="29e26967-ee32-4210-a1e6-19e5305e9c5f" providerId="ADAL" clId="{72A25E36-FEA2-4DC1-AA03-FBD71FDE550A}" dt="2020-03-02T19:41:19.827" v="1091" actId="20577"/>
        <pc:sldMkLst>
          <pc:docMk/>
          <pc:sldMk cId="3481526980" sldId="448"/>
        </pc:sldMkLst>
        <pc:spChg chg="mod">
          <ac:chgData name="Johnson, Chad" userId="29e26967-ee32-4210-a1e6-19e5305e9c5f" providerId="ADAL" clId="{72A25E36-FEA2-4DC1-AA03-FBD71FDE550A}" dt="2020-03-02T19:41:19.827" v="1091" actId="20577"/>
          <ac:spMkLst>
            <pc:docMk/>
            <pc:sldMk cId="3481526980" sldId="448"/>
            <ac:spMk id="3" creationId="{00000000-0000-0000-0000-000000000000}"/>
          </ac:spMkLst>
        </pc:spChg>
        <pc:picChg chg="add mod">
          <ac:chgData name="Johnson, Chad" userId="29e26967-ee32-4210-a1e6-19e5305e9c5f" providerId="ADAL" clId="{72A25E36-FEA2-4DC1-AA03-FBD71FDE550A}" dt="2020-03-02T18:59:57.174" v="831" actId="1076"/>
          <ac:picMkLst>
            <pc:docMk/>
            <pc:sldMk cId="3481526980" sldId="448"/>
            <ac:picMk id="4" creationId="{BF519FD2-9ECB-4F3A-B48B-BE127E4DD6AE}"/>
          </ac:picMkLst>
        </pc:picChg>
      </pc:sldChg>
      <pc:sldChg chg="modSp add mod">
        <pc:chgData name="Johnson, Chad" userId="29e26967-ee32-4210-a1e6-19e5305e9c5f" providerId="ADAL" clId="{72A25E36-FEA2-4DC1-AA03-FBD71FDE550A}" dt="2020-03-02T20:28:21.903" v="1809" actId="20577"/>
        <pc:sldMkLst>
          <pc:docMk/>
          <pc:sldMk cId="1939677361" sldId="449"/>
        </pc:sldMkLst>
        <pc:spChg chg="mod">
          <ac:chgData name="Johnson, Chad" userId="29e26967-ee32-4210-a1e6-19e5305e9c5f" providerId="ADAL" clId="{72A25E36-FEA2-4DC1-AA03-FBD71FDE550A}" dt="2020-03-02T20:28:21.903" v="1809" actId="20577"/>
          <ac:spMkLst>
            <pc:docMk/>
            <pc:sldMk cId="1939677361" sldId="449"/>
            <ac:spMk id="3" creationId="{00000000-0000-0000-0000-000000000000}"/>
          </ac:spMkLst>
        </pc:spChg>
      </pc:sldChg>
      <pc:sldChg chg="modSp add del mod">
        <pc:chgData name="Johnson, Chad" userId="29e26967-ee32-4210-a1e6-19e5305e9c5f" providerId="ADAL" clId="{72A25E36-FEA2-4DC1-AA03-FBD71FDE550A}" dt="2020-03-02T19:43:26.604" v="1435" actId="2696"/>
        <pc:sldMkLst>
          <pc:docMk/>
          <pc:sldMk cId="2472181321" sldId="449"/>
        </pc:sldMkLst>
        <pc:spChg chg="mod">
          <ac:chgData name="Johnson, Chad" userId="29e26967-ee32-4210-a1e6-19e5305e9c5f" providerId="ADAL" clId="{72A25E36-FEA2-4DC1-AA03-FBD71FDE550A}" dt="2020-03-02T19:41:46.930" v="1119" actId="20577"/>
          <ac:spMkLst>
            <pc:docMk/>
            <pc:sldMk cId="2472181321" sldId="449"/>
            <ac:spMk id="2" creationId="{681E385E-616A-4065-A8EA-56E015B36831}"/>
          </ac:spMkLst>
        </pc:spChg>
        <pc:spChg chg="mod">
          <ac:chgData name="Johnson, Chad" userId="29e26967-ee32-4210-a1e6-19e5305e9c5f" providerId="ADAL" clId="{72A25E36-FEA2-4DC1-AA03-FBD71FDE550A}" dt="2020-03-02T19:43:22.115" v="1434" actId="6549"/>
          <ac:spMkLst>
            <pc:docMk/>
            <pc:sldMk cId="2472181321" sldId="449"/>
            <ac:spMk id="3" creationId="{2BF6EE90-229D-43F5-8A95-6CC5420E6905}"/>
          </ac:spMkLst>
        </pc:spChg>
      </pc:sldChg>
      <pc:sldChg chg="modSp add mod">
        <pc:chgData name="Johnson, Chad" userId="29e26967-ee32-4210-a1e6-19e5305e9c5f" providerId="ADAL" clId="{72A25E36-FEA2-4DC1-AA03-FBD71FDE550A}" dt="2020-03-02T20:42:56.839" v="2603" actId="20577"/>
        <pc:sldMkLst>
          <pc:docMk/>
          <pc:sldMk cId="3400530702" sldId="450"/>
        </pc:sldMkLst>
        <pc:spChg chg="mod">
          <ac:chgData name="Johnson, Chad" userId="29e26967-ee32-4210-a1e6-19e5305e9c5f" providerId="ADAL" clId="{72A25E36-FEA2-4DC1-AA03-FBD71FDE550A}" dt="2020-03-02T20:42:56.839" v="2603" actId="20577"/>
          <ac:spMkLst>
            <pc:docMk/>
            <pc:sldMk cId="3400530702" sldId="450"/>
            <ac:spMk id="3" creationId="{14E3E534-F399-4498-8080-34D36114AD1A}"/>
          </ac:spMkLst>
        </pc:spChg>
      </pc:sldChg>
      <pc:sldChg chg="modSp add mod">
        <pc:chgData name="Johnson, Chad" userId="29e26967-ee32-4210-a1e6-19e5305e9c5f" providerId="ADAL" clId="{72A25E36-FEA2-4DC1-AA03-FBD71FDE550A}" dt="2020-03-02T20:54:31.809" v="3020" actId="255"/>
        <pc:sldMkLst>
          <pc:docMk/>
          <pc:sldMk cId="314631446" sldId="451"/>
        </pc:sldMkLst>
        <pc:spChg chg="mod">
          <ac:chgData name="Johnson, Chad" userId="29e26967-ee32-4210-a1e6-19e5305e9c5f" providerId="ADAL" clId="{72A25E36-FEA2-4DC1-AA03-FBD71FDE550A}" dt="2020-03-02T20:54:31.809" v="3020" actId="255"/>
          <ac:spMkLst>
            <pc:docMk/>
            <pc:sldMk cId="314631446" sldId="451"/>
            <ac:spMk id="3" creationId="{00000000-0000-0000-0000-000000000000}"/>
          </ac:spMkLst>
        </pc:spChg>
      </pc:sldChg>
    </pc:docChg>
  </pc:docChgLst>
  <pc:docChgLst>
    <pc:chgData name="Johnson, Chad" userId="29e26967-ee32-4210-a1e6-19e5305e9c5f" providerId="ADAL" clId="{B3D930F0-CCAA-4F58-A97F-CCE84E4ECC51}"/>
    <pc:docChg chg="undo custSel addSld delSld modSld sldOrd">
      <pc:chgData name="Johnson, Chad" userId="29e26967-ee32-4210-a1e6-19e5305e9c5f" providerId="ADAL" clId="{B3D930F0-CCAA-4F58-A97F-CCE84E4ECC51}" dt="2020-02-05T18:35:50.528" v="12083" actId="20577"/>
      <pc:docMkLst>
        <pc:docMk/>
      </pc:docMkLst>
      <pc:sldChg chg="addSp delSp modSp">
        <pc:chgData name="Johnson, Chad" userId="29e26967-ee32-4210-a1e6-19e5305e9c5f" providerId="ADAL" clId="{B3D930F0-CCAA-4F58-A97F-CCE84E4ECC51}" dt="2020-02-03T20:16:57.750" v="102" actId="14100"/>
        <pc:sldMkLst>
          <pc:docMk/>
          <pc:sldMk cId="2762506819" sldId="256"/>
        </pc:sldMkLst>
        <pc:spChg chg="mod">
          <ac:chgData name="Johnson, Chad" userId="29e26967-ee32-4210-a1e6-19e5305e9c5f" providerId="ADAL" clId="{B3D930F0-CCAA-4F58-A97F-CCE84E4ECC51}" dt="2020-02-03T20:16:57.750" v="102" actId="14100"/>
          <ac:spMkLst>
            <pc:docMk/>
            <pc:sldMk cId="2762506819" sldId="256"/>
            <ac:spMk id="2" creationId="{D159C024-82D3-43B7-8864-1EB020588252}"/>
          </ac:spMkLst>
        </pc:spChg>
        <pc:picChg chg="add mod">
          <ac:chgData name="Johnson, Chad" userId="29e26967-ee32-4210-a1e6-19e5305e9c5f" providerId="ADAL" clId="{B3D930F0-CCAA-4F58-A97F-CCE84E4ECC51}" dt="2020-02-03T20:16:35.236" v="76" actId="167"/>
          <ac:picMkLst>
            <pc:docMk/>
            <pc:sldMk cId="2762506819" sldId="256"/>
            <ac:picMk id="1026" creationId="{825C48F9-BCD0-47C8-B760-4A3E2D50FEEB}"/>
          </ac:picMkLst>
        </pc:picChg>
        <pc:picChg chg="del">
          <ac:chgData name="Johnson, Chad" userId="29e26967-ee32-4210-a1e6-19e5305e9c5f" providerId="ADAL" clId="{B3D930F0-CCAA-4F58-A97F-CCE84E4ECC51}" dt="2020-02-03T20:16:14.002" v="70" actId="478"/>
          <ac:picMkLst>
            <pc:docMk/>
            <pc:sldMk cId="2762506819" sldId="256"/>
            <ac:picMk id="1028" creationId="{64854AEA-89FE-4C04-8D22-2D25FC2D31D1}"/>
          </ac:picMkLst>
        </pc:picChg>
      </pc:sldChg>
      <pc:sldChg chg="modSp ord">
        <pc:chgData name="Johnson, Chad" userId="29e26967-ee32-4210-a1e6-19e5305e9c5f" providerId="ADAL" clId="{B3D930F0-CCAA-4F58-A97F-CCE84E4ECC51}" dt="2020-02-05T16:53:03.122" v="8789"/>
        <pc:sldMkLst>
          <pc:docMk/>
          <pc:sldMk cId="1380871736" sldId="292"/>
        </pc:sldMkLst>
        <pc:spChg chg="mod">
          <ac:chgData name="Johnson, Chad" userId="29e26967-ee32-4210-a1e6-19e5305e9c5f" providerId="ADAL" clId="{B3D930F0-CCAA-4F58-A97F-CCE84E4ECC51}" dt="2020-02-03T20:14:34.052" v="66" actId="14100"/>
          <ac:spMkLst>
            <pc:docMk/>
            <pc:sldMk cId="1380871736" sldId="292"/>
            <ac:spMk id="5" creationId="{84A7BF40-C4C8-43F3-9D6E-BA02074ADB32}"/>
          </ac:spMkLst>
        </pc:spChg>
      </pc:sldChg>
      <pc:sldChg chg="modSp">
        <pc:chgData name="Johnson, Chad" userId="29e26967-ee32-4210-a1e6-19e5305e9c5f" providerId="ADAL" clId="{B3D930F0-CCAA-4F58-A97F-CCE84E4ECC51}" dt="2020-02-03T21:05:51.829" v="2668" actId="14100"/>
        <pc:sldMkLst>
          <pc:docMk/>
          <pc:sldMk cId="2839199843" sldId="299"/>
        </pc:sldMkLst>
        <pc:spChg chg="mod">
          <ac:chgData name="Johnson, Chad" userId="29e26967-ee32-4210-a1e6-19e5305e9c5f" providerId="ADAL" clId="{B3D930F0-CCAA-4F58-A97F-CCE84E4ECC51}" dt="2020-02-03T21:05:51.829" v="2668" actId="14100"/>
          <ac:spMkLst>
            <pc:docMk/>
            <pc:sldMk cId="2839199843" sldId="299"/>
            <ac:spMk id="5" creationId="{84A7BF40-C4C8-43F3-9D6E-BA02074ADB32}"/>
          </ac:spMkLst>
        </pc:spChg>
      </pc:sldChg>
      <pc:sldChg chg="modSp ord">
        <pc:chgData name="Johnson, Chad" userId="29e26967-ee32-4210-a1e6-19e5305e9c5f" providerId="ADAL" clId="{B3D930F0-CCAA-4F58-A97F-CCE84E4ECC51}" dt="2020-02-03T21:15:12.899" v="3028" actId="6549"/>
        <pc:sldMkLst>
          <pc:docMk/>
          <pc:sldMk cId="1392138276" sldId="300"/>
        </pc:sldMkLst>
        <pc:spChg chg="mod">
          <ac:chgData name="Johnson, Chad" userId="29e26967-ee32-4210-a1e6-19e5305e9c5f" providerId="ADAL" clId="{B3D930F0-CCAA-4F58-A97F-CCE84E4ECC51}" dt="2020-02-03T21:15:12.899" v="3028" actId="6549"/>
          <ac:spMkLst>
            <pc:docMk/>
            <pc:sldMk cId="1392138276" sldId="300"/>
            <ac:spMk id="5" creationId="{84A7BF40-C4C8-43F3-9D6E-BA02074ADB32}"/>
          </ac:spMkLst>
        </pc:spChg>
      </pc:sldChg>
      <pc:sldChg chg="modSp ord">
        <pc:chgData name="Johnson, Chad" userId="29e26967-ee32-4210-a1e6-19e5305e9c5f" providerId="ADAL" clId="{B3D930F0-CCAA-4F58-A97F-CCE84E4ECC51}" dt="2020-02-05T18:33:48.221" v="12065"/>
        <pc:sldMkLst>
          <pc:docMk/>
          <pc:sldMk cId="1863785125" sldId="301"/>
        </pc:sldMkLst>
        <pc:spChg chg="mod">
          <ac:chgData name="Johnson, Chad" userId="29e26967-ee32-4210-a1e6-19e5305e9c5f" providerId="ADAL" clId="{B3D930F0-CCAA-4F58-A97F-CCE84E4ECC51}" dt="2020-02-03T21:29:04.222" v="3586" actId="20577"/>
          <ac:spMkLst>
            <pc:docMk/>
            <pc:sldMk cId="1863785125" sldId="301"/>
            <ac:spMk id="5" creationId="{84A7BF40-C4C8-43F3-9D6E-BA02074ADB32}"/>
          </ac:spMkLst>
        </pc:spChg>
      </pc:sldChg>
      <pc:sldChg chg="modSp ord">
        <pc:chgData name="Johnson, Chad" userId="29e26967-ee32-4210-a1e6-19e5305e9c5f" providerId="ADAL" clId="{B3D930F0-CCAA-4F58-A97F-CCE84E4ECC51}" dt="2020-02-05T18:33:48.221" v="12065"/>
        <pc:sldMkLst>
          <pc:docMk/>
          <pc:sldMk cId="448561007" sldId="302"/>
        </pc:sldMkLst>
        <pc:spChg chg="mod">
          <ac:chgData name="Johnson, Chad" userId="29e26967-ee32-4210-a1e6-19e5305e9c5f" providerId="ADAL" clId="{B3D930F0-CCAA-4F58-A97F-CCE84E4ECC51}" dt="2020-02-03T21:36:09.877" v="3785" actId="20577"/>
          <ac:spMkLst>
            <pc:docMk/>
            <pc:sldMk cId="448561007" sldId="302"/>
            <ac:spMk id="5" creationId="{84A7BF40-C4C8-43F3-9D6E-BA02074ADB32}"/>
          </ac:spMkLst>
        </pc:spChg>
      </pc:sldChg>
      <pc:sldChg chg="modSp ord">
        <pc:chgData name="Johnson, Chad" userId="29e26967-ee32-4210-a1e6-19e5305e9c5f" providerId="ADAL" clId="{B3D930F0-CCAA-4F58-A97F-CCE84E4ECC51}" dt="2020-02-05T18:33:48.221" v="12065"/>
        <pc:sldMkLst>
          <pc:docMk/>
          <pc:sldMk cId="723949380" sldId="303"/>
        </pc:sldMkLst>
        <pc:spChg chg="mod">
          <ac:chgData name="Johnson, Chad" userId="29e26967-ee32-4210-a1e6-19e5305e9c5f" providerId="ADAL" clId="{B3D930F0-CCAA-4F58-A97F-CCE84E4ECC51}" dt="2020-02-03T21:39:11.398" v="3938" actId="20577"/>
          <ac:spMkLst>
            <pc:docMk/>
            <pc:sldMk cId="723949380" sldId="303"/>
            <ac:spMk id="4" creationId="{AA6E0522-E9B5-48A9-833F-1C6153DEB4FA}"/>
          </ac:spMkLst>
        </pc:spChg>
        <pc:spChg chg="mod">
          <ac:chgData name="Johnson, Chad" userId="29e26967-ee32-4210-a1e6-19e5305e9c5f" providerId="ADAL" clId="{B3D930F0-CCAA-4F58-A97F-CCE84E4ECC51}" dt="2020-02-03T21:39:56.957" v="3945" actId="14100"/>
          <ac:spMkLst>
            <pc:docMk/>
            <pc:sldMk cId="723949380" sldId="303"/>
            <ac:spMk id="5" creationId="{84A7BF40-C4C8-43F3-9D6E-BA02074ADB32}"/>
          </ac:spMkLst>
        </pc:spChg>
      </pc:sldChg>
      <pc:sldChg chg="addSp modSp">
        <pc:chgData name="Johnson, Chad" userId="29e26967-ee32-4210-a1e6-19e5305e9c5f" providerId="ADAL" clId="{B3D930F0-CCAA-4F58-A97F-CCE84E4ECC51}" dt="2020-02-03T20:18:43.180" v="107"/>
        <pc:sldMkLst>
          <pc:docMk/>
          <pc:sldMk cId="44395964" sldId="338"/>
        </pc:sldMkLst>
        <pc:spChg chg="mod">
          <ac:chgData name="Johnson, Chad" userId="29e26967-ee32-4210-a1e6-19e5305e9c5f" providerId="ADAL" clId="{B3D930F0-CCAA-4F58-A97F-CCE84E4ECC51}" dt="2020-02-03T20:09:41.264" v="0" actId="255"/>
          <ac:spMkLst>
            <pc:docMk/>
            <pc:sldMk cId="44395964" sldId="338"/>
            <ac:spMk id="5" creationId="{84A7BF40-C4C8-43F3-9D6E-BA02074ADB32}"/>
          </ac:spMkLst>
        </pc:spChg>
        <pc:picChg chg="add mod">
          <ac:chgData name="Johnson, Chad" userId="29e26967-ee32-4210-a1e6-19e5305e9c5f" providerId="ADAL" clId="{B3D930F0-CCAA-4F58-A97F-CCE84E4ECC51}" dt="2020-02-03T20:18:43.180" v="107"/>
          <ac:picMkLst>
            <pc:docMk/>
            <pc:sldMk cId="44395964" sldId="338"/>
            <ac:picMk id="2050" creationId="{0C8B51A9-FEEA-453F-B5FF-C14DB946027B}"/>
          </ac:picMkLst>
        </pc:picChg>
      </pc:sldChg>
      <pc:sldChg chg="modSp">
        <pc:chgData name="Johnson, Chad" userId="29e26967-ee32-4210-a1e6-19e5305e9c5f" providerId="ADAL" clId="{B3D930F0-CCAA-4F58-A97F-CCE84E4ECC51}" dt="2020-02-03T20:34:41.908" v="1058" actId="1076"/>
        <pc:sldMkLst>
          <pc:docMk/>
          <pc:sldMk cId="2070578623" sldId="339"/>
        </pc:sldMkLst>
        <pc:spChg chg="mod">
          <ac:chgData name="Johnson, Chad" userId="29e26967-ee32-4210-a1e6-19e5305e9c5f" providerId="ADAL" clId="{B3D930F0-CCAA-4F58-A97F-CCE84E4ECC51}" dt="2020-02-03T20:34:36.908" v="1057" actId="14100"/>
          <ac:spMkLst>
            <pc:docMk/>
            <pc:sldMk cId="2070578623" sldId="339"/>
            <ac:spMk id="5" creationId="{84A7BF40-C4C8-43F3-9D6E-BA02074ADB32}"/>
          </ac:spMkLst>
        </pc:spChg>
        <pc:picChg chg="mod">
          <ac:chgData name="Johnson, Chad" userId="29e26967-ee32-4210-a1e6-19e5305e9c5f" providerId="ADAL" clId="{B3D930F0-CCAA-4F58-A97F-CCE84E4ECC51}" dt="2020-02-03T20:34:41.908" v="1058" actId="1076"/>
          <ac:picMkLst>
            <pc:docMk/>
            <pc:sldMk cId="2070578623" sldId="339"/>
            <ac:picMk id="7" creationId="{A50EF513-A160-41E0-8B94-AE0B6B9404E0}"/>
          </ac:picMkLst>
        </pc:picChg>
      </pc:sldChg>
      <pc:sldChg chg="modSp ord">
        <pc:chgData name="Johnson, Chad" userId="29e26967-ee32-4210-a1e6-19e5305e9c5f" providerId="ADAL" clId="{B3D930F0-CCAA-4F58-A97F-CCE84E4ECC51}" dt="2020-02-05T18:35:50.528" v="12083" actId="20577"/>
        <pc:sldMkLst>
          <pc:docMk/>
          <pc:sldMk cId="14393133" sldId="340"/>
        </pc:sldMkLst>
        <pc:spChg chg="mod">
          <ac:chgData name="Johnson, Chad" userId="29e26967-ee32-4210-a1e6-19e5305e9c5f" providerId="ADAL" clId="{B3D930F0-CCAA-4F58-A97F-CCE84E4ECC51}" dt="2020-02-05T18:35:50.528" v="12083" actId="20577"/>
          <ac:spMkLst>
            <pc:docMk/>
            <pc:sldMk cId="14393133" sldId="340"/>
            <ac:spMk id="5" creationId="{84A7BF40-C4C8-43F3-9D6E-BA02074ADB32}"/>
          </ac:spMkLst>
        </pc:spChg>
      </pc:sldChg>
      <pc:sldChg chg="modSp">
        <pc:chgData name="Johnson, Chad" userId="29e26967-ee32-4210-a1e6-19e5305e9c5f" providerId="ADAL" clId="{B3D930F0-CCAA-4F58-A97F-CCE84E4ECC51}" dt="2020-02-05T18:34:52.976" v="12070"/>
        <pc:sldMkLst>
          <pc:docMk/>
          <pc:sldMk cId="1493605767" sldId="341"/>
        </pc:sldMkLst>
        <pc:spChg chg="mod">
          <ac:chgData name="Johnson, Chad" userId="29e26967-ee32-4210-a1e6-19e5305e9c5f" providerId="ADAL" clId="{B3D930F0-CCAA-4F58-A97F-CCE84E4ECC51}" dt="2020-02-05T18:34:52.976" v="12070"/>
          <ac:spMkLst>
            <pc:docMk/>
            <pc:sldMk cId="1493605767" sldId="341"/>
            <ac:spMk id="3" creationId="{1B454197-3A14-46B7-91B0-C955CA0C4F63}"/>
          </ac:spMkLst>
        </pc:spChg>
      </pc:sldChg>
      <pc:sldChg chg="modSp ord">
        <pc:chgData name="Johnson, Chad" userId="29e26967-ee32-4210-a1e6-19e5305e9c5f" providerId="ADAL" clId="{B3D930F0-CCAA-4F58-A97F-CCE84E4ECC51}" dt="2020-02-05T18:33:48.221" v="12065"/>
        <pc:sldMkLst>
          <pc:docMk/>
          <pc:sldMk cId="314727050" sldId="342"/>
        </pc:sldMkLst>
        <pc:spChg chg="mod">
          <ac:chgData name="Johnson, Chad" userId="29e26967-ee32-4210-a1e6-19e5305e9c5f" providerId="ADAL" clId="{B3D930F0-CCAA-4F58-A97F-CCE84E4ECC51}" dt="2020-02-03T21:27:54.280" v="3401" actId="14100"/>
          <ac:spMkLst>
            <pc:docMk/>
            <pc:sldMk cId="314727050" sldId="342"/>
            <ac:spMk id="5" creationId="{84A7BF40-C4C8-43F3-9D6E-BA02074ADB32}"/>
          </ac:spMkLst>
        </pc:spChg>
      </pc:sldChg>
      <pc:sldChg chg="modSp add">
        <pc:chgData name="Johnson, Chad" userId="29e26967-ee32-4210-a1e6-19e5305e9c5f" providerId="ADAL" clId="{B3D930F0-CCAA-4F58-A97F-CCE84E4ECC51}" dt="2020-02-05T17:52:50.947" v="11758"/>
        <pc:sldMkLst>
          <pc:docMk/>
          <pc:sldMk cId="3602925391" sldId="343"/>
        </pc:sldMkLst>
        <pc:spChg chg="mod">
          <ac:chgData name="Johnson, Chad" userId="29e26967-ee32-4210-a1e6-19e5305e9c5f" providerId="ADAL" clId="{B3D930F0-CCAA-4F58-A97F-CCE84E4ECC51}" dt="2020-02-05T17:52:50.947" v="11758"/>
          <ac:spMkLst>
            <pc:docMk/>
            <pc:sldMk cId="3602925391" sldId="343"/>
            <ac:spMk id="5" creationId="{84A7BF40-C4C8-43F3-9D6E-BA02074ADB32}"/>
          </ac:spMkLst>
        </pc:spChg>
      </pc:sldChg>
      <pc:sldChg chg="addSp delSp modSp add del">
        <pc:chgData name="Johnson, Chad" userId="29e26967-ee32-4210-a1e6-19e5305e9c5f" providerId="ADAL" clId="{B3D930F0-CCAA-4F58-A97F-CCE84E4ECC51}" dt="2020-02-03T20:15:29.680" v="69" actId="2696"/>
        <pc:sldMkLst>
          <pc:docMk/>
          <pc:sldMk cId="341660352" sldId="344"/>
        </pc:sldMkLst>
        <pc:spChg chg="del">
          <ac:chgData name="Johnson, Chad" userId="29e26967-ee32-4210-a1e6-19e5305e9c5f" providerId="ADAL" clId="{B3D930F0-CCAA-4F58-A97F-CCE84E4ECC51}" dt="2020-02-03T20:14:57.813" v="68"/>
          <ac:spMkLst>
            <pc:docMk/>
            <pc:sldMk cId="341660352" sldId="344"/>
            <ac:spMk id="2" creationId="{AF95A4E8-063B-438E-B788-4D1EA95494D8}"/>
          </ac:spMkLst>
        </pc:spChg>
        <pc:spChg chg="del">
          <ac:chgData name="Johnson, Chad" userId="29e26967-ee32-4210-a1e6-19e5305e9c5f" providerId="ADAL" clId="{B3D930F0-CCAA-4F58-A97F-CCE84E4ECC51}" dt="2020-02-03T20:14:57.813" v="68"/>
          <ac:spMkLst>
            <pc:docMk/>
            <pc:sldMk cId="341660352" sldId="344"/>
            <ac:spMk id="3" creationId="{68E5262B-16F5-4D86-9CC3-1101F563B61E}"/>
          </ac:spMkLst>
        </pc:spChg>
        <pc:spChg chg="add mod">
          <ac:chgData name="Johnson, Chad" userId="29e26967-ee32-4210-a1e6-19e5305e9c5f" providerId="ADAL" clId="{B3D930F0-CCAA-4F58-A97F-CCE84E4ECC51}" dt="2020-02-03T20:14:57.813" v="68"/>
          <ac:spMkLst>
            <pc:docMk/>
            <pc:sldMk cId="341660352" sldId="344"/>
            <ac:spMk id="4" creationId="{C8866571-C309-4E7E-8E6F-2339A46AE75B}"/>
          </ac:spMkLst>
        </pc:spChg>
        <pc:spChg chg="add mod">
          <ac:chgData name="Johnson, Chad" userId="29e26967-ee32-4210-a1e6-19e5305e9c5f" providerId="ADAL" clId="{B3D930F0-CCAA-4F58-A97F-CCE84E4ECC51}" dt="2020-02-03T20:14:57.813" v="68"/>
          <ac:spMkLst>
            <pc:docMk/>
            <pc:sldMk cId="341660352" sldId="344"/>
            <ac:spMk id="5" creationId="{DB0279B6-A147-4299-AD98-FD09AEF9B544}"/>
          </ac:spMkLst>
        </pc:spChg>
      </pc:sldChg>
      <pc:sldChg chg="modSp add">
        <pc:chgData name="Johnson, Chad" userId="29e26967-ee32-4210-a1e6-19e5305e9c5f" providerId="ADAL" clId="{B3D930F0-CCAA-4F58-A97F-CCE84E4ECC51}" dt="2020-02-05T17:48:16.282" v="11654" actId="255"/>
        <pc:sldMkLst>
          <pc:docMk/>
          <pc:sldMk cId="2190778995" sldId="344"/>
        </pc:sldMkLst>
        <pc:spChg chg="mod">
          <ac:chgData name="Johnson, Chad" userId="29e26967-ee32-4210-a1e6-19e5305e9c5f" providerId="ADAL" clId="{B3D930F0-CCAA-4F58-A97F-CCE84E4ECC51}" dt="2020-02-03T20:20:58.923" v="123" actId="20577"/>
          <ac:spMkLst>
            <pc:docMk/>
            <pc:sldMk cId="2190778995" sldId="344"/>
            <ac:spMk id="2" creationId="{82FA14F9-5B30-491A-9875-72A8AFB2CD7D}"/>
          </ac:spMkLst>
        </pc:spChg>
        <pc:spChg chg="mod">
          <ac:chgData name="Johnson, Chad" userId="29e26967-ee32-4210-a1e6-19e5305e9c5f" providerId="ADAL" clId="{B3D930F0-CCAA-4F58-A97F-CCE84E4ECC51}" dt="2020-02-05T17:48:16.282" v="11654" actId="255"/>
          <ac:spMkLst>
            <pc:docMk/>
            <pc:sldMk cId="2190778995" sldId="344"/>
            <ac:spMk id="3" creationId="{63B0AD38-B7EF-4AAF-93FE-F43E921203DB}"/>
          </ac:spMkLst>
        </pc:spChg>
      </pc:sldChg>
      <pc:sldChg chg="addSp delSp modSp add">
        <pc:chgData name="Johnson, Chad" userId="29e26967-ee32-4210-a1e6-19e5305e9c5f" providerId="ADAL" clId="{B3D930F0-CCAA-4F58-A97F-CCE84E4ECC51}" dt="2020-02-03T21:02:18.871" v="2433" actId="20577"/>
        <pc:sldMkLst>
          <pc:docMk/>
          <pc:sldMk cId="1582733341" sldId="345"/>
        </pc:sldMkLst>
        <pc:spChg chg="mod">
          <ac:chgData name="Johnson, Chad" userId="29e26967-ee32-4210-a1e6-19e5305e9c5f" providerId="ADAL" clId="{B3D930F0-CCAA-4F58-A97F-CCE84E4ECC51}" dt="2020-02-03T20:35:52.696" v="1270"/>
          <ac:spMkLst>
            <pc:docMk/>
            <pc:sldMk cId="1582733341" sldId="345"/>
            <ac:spMk id="2" creationId="{3DDC2E2B-3775-4789-8FB7-B17D3B5134B1}"/>
          </ac:spMkLst>
        </pc:spChg>
        <pc:spChg chg="mod">
          <ac:chgData name="Johnson, Chad" userId="29e26967-ee32-4210-a1e6-19e5305e9c5f" providerId="ADAL" clId="{B3D930F0-CCAA-4F58-A97F-CCE84E4ECC51}" dt="2020-02-03T21:02:18.871" v="2433" actId="20577"/>
          <ac:spMkLst>
            <pc:docMk/>
            <pc:sldMk cId="1582733341" sldId="345"/>
            <ac:spMk id="3" creationId="{D172C507-EFE5-442C-BB51-9E9D3C6736B9}"/>
          </ac:spMkLst>
        </pc:spChg>
        <pc:picChg chg="add del mod">
          <ac:chgData name="Johnson, Chad" userId="29e26967-ee32-4210-a1e6-19e5305e9c5f" providerId="ADAL" clId="{B3D930F0-CCAA-4F58-A97F-CCE84E4ECC51}" dt="2020-02-03T20:41:05.527" v="1335" actId="478"/>
          <ac:picMkLst>
            <pc:docMk/>
            <pc:sldMk cId="1582733341" sldId="345"/>
            <ac:picMk id="3074" creationId="{218BCA74-5487-4650-8ECC-8FB09A8B90B7}"/>
          </ac:picMkLst>
        </pc:picChg>
        <pc:picChg chg="add del mod">
          <ac:chgData name="Johnson, Chad" userId="29e26967-ee32-4210-a1e6-19e5305e9c5f" providerId="ADAL" clId="{B3D930F0-CCAA-4F58-A97F-CCE84E4ECC51}" dt="2020-02-03T20:53:33.384" v="1967"/>
          <ac:picMkLst>
            <pc:docMk/>
            <pc:sldMk cId="1582733341" sldId="345"/>
            <ac:picMk id="3076" creationId="{5A7AEEFD-EB43-4801-8990-4749EA8C13A1}"/>
          </ac:picMkLst>
        </pc:picChg>
      </pc:sldChg>
      <pc:sldChg chg="delSp modSp add">
        <pc:chgData name="Johnson, Chad" userId="29e26967-ee32-4210-a1e6-19e5305e9c5f" providerId="ADAL" clId="{B3D930F0-CCAA-4F58-A97F-CCE84E4ECC51}" dt="2020-02-03T21:05:44.179" v="2667" actId="20577"/>
        <pc:sldMkLst>
          <pc:docMk/>
          <pc:sldMk cId="1964980057" sldId="346"/>
        </pc:sldMkLst>
        <pc:spChg chg="mod">
          <ac:chgData name="Johnson, Chad" userId="29e26967-ee32-4210-a1e6-19e5305e9c5f" providerId="ADAL" clId="{B3D930F0-CCAA-4F58-A97F-CCE84E4ECC51}" dt="2020-02-03T21:05:44.179" v="2667" actId="20577"/>
          <ac:spMkLst>
            <pc:docMk/>
            <pc:sldMk cId="1964980057" sldId="346"/>
            <ac:spMk id="3" creationId="{D172C507-EFE5-442C-BB51-9E9D3C6736B9}"/>
          </ac:spMkLst>
        </pc:spChg>
        <pc:picChg chg="del">
          <ac:chgData name="Johnson, Chad" userId="29e26967-ee32-4210-a1e6-19e5305e9c5f" providerId="ADAL" clId="{B3D930F0-CCAA-4F58-A97F-CCE84E4ECC51}" dt="2020-02-03T21:00:07.662" v="2313"/>
          <ac:picMkLst>
            <pc:docMk/>
            <pc:sldMk cId="1964980057" sldId="346"/>
            <ac:picMk id="3076" creationId="{5A7AEEFD-EB43-4801-8990-4749EA8C13A1}"/>
          </ac:picMkLst>
        </pc:picChg>
      </pc:sldChg>
      <pc:sldChg chg="addSp delSp modSp add">
        <pc:chgData name="Johnson, Chad" userId="29e26967-ee32-4210-a1e6-19e5305e9c5f" providerId="ADAL" clId="{B3D930F0-CCAA-4F58-A97F-CCE84E4ECC51}" dt="2020-02-03T21:20:52.760" v="3357" actId="1076"/>
        <pc:sldMkLst>
          <pc:docMk/>
          <pc:sldMk cId="1774347452" sldId="347"/>
        </pc:sldMkLst>
        <pc:spChg chg="mod">
          <ac:chgData name="Johnson, Chad" userId="29e26967-ee32-4210-a1e6-19e5305e9c5f" providerId="ADAL" clId="{B3D930F0-CCAA-4F58-A97F-CCE84E4ECC51}" dt="2020-02-03T21:20:43.518" v="3354" actId="14100"/>
          <ac:spMkLst>
            <pc:docMk/>
            <pc:sldMk cId="1774347452" sldId="347"/>
            <ac:spMk id="2" creationId="{8F2BA140-AF42-4EFA-9DD0-A0F2BD368BC9}"/>
          </ac:spMkLst>
        </pc:spChg>
        <pc:spChg chg="del">
          <ac:chgData name="Johnson, Chad" userId="29e26967-ee32-4210-a1e6-19e5305e9c5f" providerId="ADAL" clId="{B3D930F0-CCAA-4F58-A97F-CCE84E4ECC51}" dt="2020-02-03T21:14:35.037" v="3019"/>
          <ac:spMkLst>
            <pc:docMk/>
            <pc:sldMk cId="1774347452" sldId="347"/>
            <ac:spMk id="3" creationId="{C5EE39BE-E8BD-441B-A623-53DD90775134}"/>
          </ac:spMkLst>
        </pc:spChg>
        <pc:picChg chg="add mod">
          <ac:chgData name="Johnson, Chad" userId="29e26967-ee32-4210-a1e6-19e5305e9c5f" providerId="ADAL" clId="{B3D930F0-CCAA-4F58-A97F-CCE84E4ECC51}" dt="2020-02-03T21:20:52.760" v="3357" actId="1076"/>
          <ac:picMkLst>
            <pc:docMk/>
            <pc:sldMk cId="1774347452" sldId="347"/>
            <ac:picMk id="4098" creationId="{89E145E7-9BB9-4012-8924-DBFCC7D1F125}"/>
          </ac:picMkLst>
        </pc:picChg>
      </pc:sldChg>
      <pc:sldChg chg="addSp delSp modSp add">
        <pc:chgData name="Johnson, Chad" userId="29e26967-ee32-4210-a1e6-19e5305e9c5f" providerId="ADAL" clId="{B3D930F0-CCAA-4F58-A97F-CCE84E4ECC51}" dt="2020-02-03T21:21:39.133" v="3364" actId="1076"/>
        <pc:sldMkLst>
          <pc:docMk/>
          <pc:sldMk cId="3082065248" sldId="348"/>
        </pc:sldMkLst>
        <pc:spChg chg="add del mod">
          <ac:chgData name="Johnson, Chad" userId="29e26967-ee32-4210-a1e6-19e5305e9c5f" providerId="ADAL" clId="{B3D930F0-CCAA-4F58-A97F-CCE84E4ECC51}" dt="2020-02-03T21:21:30.792" v="3360"/>
          <ac:spMkLst>
            <pc:docMk/>
            <pc:sldMk cId="3082065248" sldId="348"/>
            <ac:spMk id="3" creationId="{89660C8F-2F77-4B0F-84D3-F0D22A6B634C}"/>
          </ac:spMkLst>
        </pc:spChg>
        <pc:picChg chg="del">
          <ac:chgData name="Johnson, Chad" userId="29e26967-ee32-4210-a1e6-19e5305e9c5f" providerId="ADAL" clId="{B3D930F0-CCAA-4F58-A97F-CCE84E4ECC51}" dt="2020-02-03T21:21:28.282" v="3359" actId="478"/>
          <ac:picMkLst>
            <pc:docMk/>
            <pc:sldMk cId="3082065248" sldId="348"/>
            <ac:picMk id="4098" creationId="{89E145E7-9BB9-4012-8924-DBFCC7D1F125}"/>
          </ac:picMkLst>
        </pc:picChg>
        <pc:picChg chg="add mod">
          <ac:chgData name="Johnson, Chad" userId="29e26967-ee32-4210-a1e6-19e5305e9c5f" providerId="ADAL" clId="{B3D930F0-CCAA-4F58-A97F-CCE84E4ECC51}" dt="2020-02-03T21:21:39.133" v="3364" actId="1076"/>
          <ac:picMkLst>
            <pc:docMk/>
            <pc:sldMk cId="3082065248" sldId="348"/>
            <ac:picMk id="6146" creationId="{E4FDE3AC-AA5C-467F-AB76-BDA2886C44D4}"/>
          </ac:picMkLst>
        </pc:picChg>
      </pc:sldChg>
      <pc:sldChg chg="addSp delSp modSp add">
        <pc:chgData name="Johnson, Chad" userId="29e26967-ee32-4210-a1e6-19e5305e9c5f" providerId="ADAL" clId="{B3D930F0-CCAA-4F58-A97F-CCE84E4ECC51}" dt="2020-02-03T21:22:25.679" v="3371" actId="1076"/>
        <pc:sldMkLst>
          <pc:docMk/>
          <pc:sldMk cId="962640099" sldId="349"/>
        </pc:sldMkLst>
        <pc:spChg chg="add del mod">
          <ac:chgData name="Johnson, Chad" userId="29e26967-ee32-4210-a1e6-19e5305e9c5f" providerId="ADAL" clId="{B3D930F0-CCAA-4F58-A97F-CCE84E4ECC51}" dt="2020-02-03T21:22:17.787" v="3368"/>
          <ac:spMkLst>
            <pc:docMk/>
            <pc:sldMk cId="962640099" sldId="349"/>
            <ac:spMk id="3" creationId="{6E2B50C0-0DB7-457E-BBEB-4818D68F9A81}"/>
          </ac:spMkLst>
        </pc:spChg>
        <pc:picChg chg="del">
          <ac:chgData name="Johnson, Chad" userId="29e26967-ee32-4210-a1e6-19e5305e9c5f" providerId="ADAL" clId="{B3D930F0-CCAA-4F58-A97F-CCE84E4ECC51}" dt="2020-02-03T21:22:16.224" v="3367" actId="478"/>
          <ac:picMkLst>
            <pc:docMk/>
            <pc:sldMk cId="962640099" sldId="349"/>
            <ac:picMk id="6146" creationId="{E4FDE3AC-AA5C-467F-AB76-BDA2886C44D4}"/>
          </ac:picMkLst>
        </pc:picChg>
        <pc:picChg chg="add del">
          <ac:chgData name="Johnson, Chad" userId="29e26967-ee32-4210-a1e6-19e5305e9c5f" providerId="ADAL" clId="{B3D930F0-CCAA-4F58-A97F-CCE84E4ECC51}" dt="2020-02-03T21:22:16.224" v="3367" actId="478"/>
          <ac:picMkLst>
            <pc:docMk/>
            <pc:sldMk cId="962640099" sldId="349"/>
            <ac:picMk id="7170" creationId="{31AC433A-5C0C-46E2-A0F3-C7DAAAA20582}"/>
          </ac:picMkLst>
        </pc:picChg>
        <pc:picChg chg="add mod">
          <ac:chgData name="Johnson, Chad" userId="29e26967-ee32-4210-a1e6-19e5305e9c5f" providerId="ADAL" clId="{B3D930F0-CCAA-4F58-A97F-CCE84E4ECC51}" dt="2020-02-03T21:22:25.679" v="3371" actId="1076"/>
          <ac:picMkLst>
            <pc:docMk/>
            <pc:sldMk cId="962640099" sldId="349"/>
            <ac:picMk id="7172" creationId="{6DA966E0-1FFD-495E-83F0-4F463B30045F}"/>
          </ac:picMkLst>
        </pc:picChg>
      </pc:sldChg>
      <pc:sldChg chg="addSp delSp modSp add">
        <pc:chgData name="Johnson, Chad" userId="29e26967-ee32-4210-a1e6-19e5305e9c5f" providerId="ADAL" clId="{B3D930F0-CCAA-4F58-A97F-CCE84E4ECC51}" dt="2020-02-03T21:25:18.671" v="3397" actId="478"/>
        <pc:sldMkLst>
          <pc:docMk/>
          <pc:sldMk cId="1313289750" sldId="350"/>
        </pc:sldMkLst>
        <pc:spChg chg="del">
          <ac:chgData name="Johnson, Chad" userId="29e26967-ee32-4210-a1e6-19e5305e9c5f" providerId="ADAL" clId="{B3D930F0-CCAA-4F58-A97F-CCE84E4ECC51}" dt="2020-02-03T21:25:17.818" v="3396" actId="478"/>
          <ac:spMkLst>
            <pc:docMk/>
            <pc:sldMk cId="1313289750" sldId="350"/>
            <ac:spMk id="2" creationId="{8F2BA140-AF42-4EFA-9DD0-A0F2BD368BC9}"/>
          </ac:spMkLst>
        </pc:spChg>
        <pc:spChg chg="add del mod">
          <ac:chgData name="Johnson, Chad" userId="29e26967-ee32-4210-a1e6-19e5305e9c5f" providerId="ADAL" clId="{B3D930F0-CCAA-4F58-A97F-CCE84E4ECC51}" dt="2020-02-03T21:24:08.902" v="3374"/>
          <ac:spMkLst>
            <pc:docMk/>
            <pc:sldMk cId="1313289750" sldId="350"/>
            <ac:spMk id="3" creationId="{FF9FE5A2-85BA-4715-BFBD-0B1C377C1F8C}"/>
          </ac:spMkLst>
        </pc:spChg>
        <pc:spChg chg="add del mod">
          <ac:chgData name="Johnson, Chad" userId="29e26967-ee32-4210-a1e6-19e5305e9c5f" providerId="ADAL" clId="{B3D930F0-CCAA-4F58-A97F-CCE84E4ECC51}" dt="2020-02-03T21:25:18.671" v="3397" actId="478"/>
          <ac:spMkLst>
            <pc:docMk/>
            <pc:sldMk cId="1313289750" sldId="350"/>
            <ac:spMk id="9" creationId="{5A763966-0BCE-4C55-AFEC-C7D428B28CDA}"/>
          </ac:spMkLst>
        </pc:spChg>
        <pc:picChg chg="add mod">
          <ac:chgData name="Johnson, Chad" userId="29e26967-ee32-4210-a1e6-19e5305e9c5f" providerId="ADAL" clId="{B3D930F0-CCAA-4F58-A97F-CCE84E4ECC51}" dt="2020-02-03T21:24:53.256" v="3386" actId="1076"/>
          <ac:picMkLst>
            <pc:docMk/>
            <pc:sldMk cId="1313289750" sldId="350"/>
            <ac:picMk id="5" creationId="{353FF88F-2B64-4295-9C9B-5F4D08D0A955}"/>
          </ac:picMkLst>
        </pc:picChg>
        <pc:picChg chg="add del mod">
          <ac:chgData name="Johnson, Chad" userId="29e26967-ee32-4210-a1e6-19e5305e9c5f" providerId="ADAL" clId="{B3D930F0-CCAA-4F58-A97F-CCE84E4ECC51}" dt="2020-02-03T21:24:54.946" v="3387"/>
          <ac:picMkLst>
            <pc:docMk/>
            <pc:sldMk cId="1313289750" sldId="350"/>
            <ac:picMk id="7" creationId="{5DE3C3FA-A462-4A2F-B03E-9ECCBE347B81}"/>
          </ac:picMkLst>
        </pc:picChg>
        <pc:picChg chg="del">
          <ac:chgData name="Johnson, Chad" userId="29e26967-ee32-4210-a1e6-19e5305e9c5f" providerId="ADAL" clId="{B3D930F0-CCAA-4F58-A97F-CCE84E4ECC51}" dt="2020-02-03T21:24:07.385" v="3373" actId="478"/>
          <ac:picMkLst>
            <pc:docMk/>
            <pc:sldMk cId="1313289750" sldId="350"/>
            <ac:picMk id="7172" creationId="{6DA966E0-1FFD-495E-83F0-4F463B30045F}"/>
          </ac:picMkLst>
        </pc:picChg>
      </pc:sldChg>
      <pc:sldChg chg="addSp delSp modSp add">
        <pc:chgData name="Johnson, Chad" userId="29e26967-ee32-4210-a1e6-19e5305e9c5f" providerId="ADAL" clId="{B3D930F0-CCAA-4F58-A97F-CCE84E4ECC51}" dt="2020-02-03T21:25:14.263" v="3395" actId="478"/>
        <pc:sldMkLst>
          <pc:docMk/>
          <pc:sldMk cId="1874273238" sldId="351"/>
        </pc:sldMkLst>
        <pc:spChg chg="del">
          <ac:chgData name="Johnson, Chad" userId="29e26967-ee32-4210-a1e6-19e5305e9c5f" providerId="ADAL" clId="{B3D930F0-CCAA-4F58-A97F-CCE84E4ECC51}" dt="2020-02-03T21:25:12.626" v="3394" actId="478"/>
          <ac:spMkLst>
            <pc:docMk/>
            <pc:sldMk cId="1874273238" sldId="351"/>
            <ac:spMk id="2" creationId="{8F2BA140-AF42-4EFA-9DD0-A0F2BD368BC9}"/>
          </ac:spMkLst>
        </pc:spChg>
        <pc:spChg chg="add del mod">
          <ac:chgData name="Johnson, Chad" userId="29e26967-ee32-4210-a1e6-19e5305e9c5f" providerId="ADAL" clId="{B3D930F0-CCAA-4F58-A97F-CCE84E4ECC51}" dt="2020-02-03T21:25:00.706" v="3390"/>
          <ac:spMkLst>
            <pc:docMk/>
            <pc:sldMk cId="1874273238" sldId="351"/>
            <ac:spMk id="4" creationId="{5DD3397C-F5EC-460F-B950-9D0860B428DB}"/>
          </ac:spMkLst>
        </pc:spChg>
        <pc:spChg chg="add del mod">
          <ac:chgData name="Johnson, Chad" userId="29e26967-ee32-4210-a1e6-19e5305e9c5f" providerId="ADAL" clId="{B3D930F0-CCAA-4F58-A97F-CCE84E4ECC51}" dt="2020-02-03T21:25:14.263" v="3395" actId="478"/>
          <ac:spMkLst>
            <pc:docMk/>
            <pc:sldMk cId="1874273238" sldId="351"/>
            <ac:spMk id="8" creationId="{DF33C51B-0014-4A74-89DB-0A381144053D}"/>
          </ac:spMkLst>
        </pc:spChg>
        <pc:picChg chg="del">
          <ac:chgData name="Johnson, Chad" userId="29e26967-ee32-4210-a1e6-19e5305e9c5f" providerId="ADAL" clId="{B3D930F0-CCAA-4F58-A97F-CCE84E4ECC51}" dt="2020-02-03T21:24:59.283" v="3389" actId="478"/>
          <ac:picMkLst>
            <pc:docMk/>
            <pc:sldMk cId="1874273238" sldId="351"/>
            <ac:picMk id="5" creationId="{353FF88F-2B64-4295-9C9B-5F4D08D0A955}"/>
          </ac:picMkLst>
        </pc:picChg>
        <pc:picChg chg="add mod">
          <ac:chgData name="Johnson, Chad" userId="29e26967-ee32-4210-a1e6-19e5305e9c5f" providerId="ADAL" clId="{B3D930F0-CCAA-4F58-A97F-CCE84E4ECC51}" dt="2020-02-03T21:25:10.007" v="3393" actId="1076"/>
          <ac:picMkLst>
            <pc:docMk/>
            <pc:sldMk cId="1874273238" sldId="351"/>
            <ac:picMk id="6" creationId="{8DDACA65-8F4E-404B-970D-CD4C54A3D6D5}"/>
          </ac:picMkLst>
        </pc:picChg>
      </pc:sldChg>
      <pc:sldChg chg="modSp add ord">
        <pc:chgData name="Johnson, Chad" userId="29e26967-ee32-4210-a1e6-19e5305e9c5f" providerId="ADAL" clId="{B3D930F0-CCAA-4F58-A97F-CCE84E4ECC51}" dt="2020-02-05T18:33:48.221" v="12065"/>
        <pc:sldMkLst>
          <pc:docMk/>
          <pc:sldMk cId="3229648191" sldId="352"/>
        </pc:sldMkLst>
        <pc:spChg chg="mod">
          <ac:chgData name="Johnson, Chad" userId="29e26967-ee32-4210-a1e6-19e5305e9c5f" providerId="ADAL" clId="{B3D930F0-CCAA-4F58-A97F-CCE84E4ECC51}" dt="2020-02-03T21:38:23.295" v="3921" actId="6549"/>
          <ac:spMkLst>
            <pc:docMk/>
            <pc:sldMk cId="3229648191" sldId="352"/>
            <ac:spMk id="5" creationId="{84A7BF40-C4C8-43F3-9D6E-BA02074ADB32}"/>
          </ac:spMkLst>
        </pc:spChg>
      </pc:sldChg>
      <pc:sldChg chg="addSp delSp modSp add ord">
        <pc:chgData name="Johnson, Chad" userId="29e26967-ee32-4210-a1e6-19e5305e9c5f" providerId="ADAL" clId="{B3D930F0-CCAA-4F58-A97F-CCE84E4ECC51}" dt="2020-02-05T18:33:48.221" v="12065"/>
        <pc:sldMkLst>
          <pc:docMk/>
          <pc:sldMk cId="1624475554" sldId="353"/>
        </pc:sldMkLst>
        <pc:spChg chg="mod">
          <ac:chgData name="Johnson, Chad" userId="29e26967-ee32-4210-a1e6-19e5305e9c5f" providerId="ADAL" clId="{B3D930F0-CCAA-4F58-A97F-CCE84E4ECC51}" dt="2020-02-05T18:32:37.338" v="12059" actId="1076"/>
          <ac:spMkLst>
            <pc:docMk/>
            <pc:sldMk cId="1624475554" sldId="353"/>
            <ac:spMk id="2" creationId="{BDE7651C-328F-419E-B5B8-5BD1848F6AAE}"/>
          </ac:spMkLst>
        </pc:spChg>
        <pc:spChg chg="mod">
          <ac:chgData name="Johnson, Chad" userId="29e26967-ee32-4210-a1e6-19e5305e9c5f" providerId="ADAL" clId="{B3D930F0-CCAA-4F58-A97F-CCE84E4ECC51}" dt="2020-02-05T18:32:43.283" v="12061" actId="14100"/>
          <ac:spMkLst>
            <pc:docMk/>
            <pc:sldMk cId="1624475554" sldId="353"/>
            <ac:spMk id="3" creationId="{73A40B80-F75E-44B3-A257-11EE71FCB468}"/>
          </ac:spMkLst>
        </pc:spChg>
        <pc:picChg chg="add del mod">
          <ac:chgData name="Johnson, Chad" userId="29e26967-ee32-4210-a1e6-19e5305e9c5f" providerId="ADAL" clId="{B3D930F0-CCAA-4F58-A97F-CCE84E4ECC51}" dt="2020-02-05T18:30:23.503" v="12041" actId="478"/>
          <ac:picMkLst>
            <pc:docMk/>
            <pc:sldMk cId="1624475554" sldId="353"/>
            <ac:picMk id="5" creationId="{B4B8FF18-86D6-4972-9619-483B66B9AAE8}"/>
          </ac:picMkLst>
        </pc:picChg>
        <pc:picChg chg="add del mod">
          <ac:chgData name="Johnson, Chad" userId="29e26967-ee32-4210-a1e6-19e5305e9c5f" providerId="ADAL" clId="{B3D930F0-CCAA-4F58-A97F-CCE84E4ECC51}" dt="2020-02-05T18:31:22.823" v="12048" actId="478"/>
          <ac:picMkLst>
            <pc:docMk/>
            <pc:sldMk cId="1624475554" sldId="353"/>
            <ac:picMk id="7" creationId="{2C79EA03-CF03-4B73-AA52-259F0EAE88B0}"/>
          </ac:picMkLst>
        </pc:picChg>
        <pc:picChg chg="add mod">
          <ac:chgData name="Johnson, Chad" userId="29e26967-ee32-4210-a1e6-19e5305e9c5f" providerId="ADAL" clId="{B3D930F0-CCAA-4F58-A97F-CCE84E4ECC51}" dt="2020-02-05T18:32:17.570" v="12054" actId="1076"/>
          <ac:picMkLst>
            <pc:docMk/>
            <pc:sldMk cId="1624475554" sldId="353"/>
            <ac:picMk id="9" creationId="{6D282D45-4B3F-4B71-8503-483B15D11483}"/>
          </ac:picMkLst>
        </pc:picChg>
      </pc:sldChg>
      <pc:sldChg chg="addSp modSp add">
        <pc:chgData name="Johnson, Chad" userId="29e26967-ee32-4210-a1e6-19e5305e9c5f" providerId="ADAL" clId="{B3D930F0-CCAA-4F58-A97F-CCE84E4ECC51}" dt="2020-02-05T15:28:10.868" v="5260" actId="255"/>
        <pc:sldMkLst>
          <pc:docMk/>
          <pc:sldMk cId="1657625968" sldId="354"/>
        </pc:sldMkLst>
        <pc:spChg chg="mod">
          <ac:chgData name="Johnson, Chad" userId="29e26967-ee32-4210-a1e6-19e5305e9c5f" providerId="ADAL" clId="{B3D930F0-CCAA-4F58-A97F-CCE84E4ECC51}" dt="2020-02-05T15:20:32.629" v="5069" actId="14100"/>
          <ac:spMkLst>
            <pc:docMk/>
            <pc:sldMk cId="1657625968" sldId="354"/>
            <ac:spMk id="2" creationId="{04DBDFE1-9625-4233-B1ED-3D8D8917F619}"/>
          </ac:spMkLst>
        </pc:spChg>
        <pc:spChg chg="mod">
          <ac:chgData name="Johnson, Chad" userId="29e26967-ee32-4210-a1e6-19e5305e9c5f" providerId="ADAL" clId="{B3D930F0-CCAA-4F58-A97F-CCE84E4ECC51}" dt="2020-02-05T15:28:10.868" v="5260" actId="255"/>
          <ac:spMkLst>
            <pc:docMk/>
            <pc:sldMk cId="1657625968" sldId="354"/>
            <ac:spMk id="3" creationId="{B3C80ECF-6E29-4465-85EA-1A8536B24BAC}"/>
          </ac:spMkLst>
        </pc:spChg>
        <pc:picChg chg="add mod">
          <ac:chgData name="Johnson, Chad" userId="29e26967-ee32-4210-a1e6-19e5305e9c5f" providerId="ADAL" clId="{B3D930F0-CCAA-4F58-A97F-CCE84E4ECC51}" dt="2020-02-05T14:48:07.871" v="4356" actId="1076"/>
          <ac:picMkLst>
            <pc:docMk/>
            <pc:sldMk cId="1657625968" sldId="354"/>
            <ac:picMk id="1026" creationId="{5708D3C2-DEA0-4BDC-9297-DCD56DE7167A}"/>
          </ac:picMkLst>
        </pc:picChg>
      </pc:sldChg>
      <pc:sldChg chg="modSp add ord">
        <pc:chgData name="Johnson, Chad" userId="29e26967-ee32-4210-a1e6-19e5305e9c5f" providerId="ADAL" clId="{B3D930F0-CCAA-4F58-A97F-CCE84E4ECC51}" dt="2020-02-05T15:42:46.912" v="5698" actId="20577"/>
        <pc:sldMkLst>
          <pc:docMk/>
          <pc:sldMk cId="2549575650" sldId="355"/>
        </pc:sldMkLst>
        <pc:spChg chg="mod">
          <ac:chgData name="Johnson, Chad" userId="29e26967-ee32-4210-a1e6-19e5305e9c5f" providerId="ADAL" clId="{B3D930F0-CCAA-4F58-A97F-CCE84E4ECC51}" dt="2020-02-05T15:25:28.469" v="5154" actId="20577"/>
          <ac:spMkLst>
            <pc:docMk/>
            <pc:sldMk cId="2549575650" sldId="355"/>
            <ac:spMk id="2" creationId="{CF9EFEDC-D488-490D-A2A8-E1B2B5C441DC}"/>
          </ac:spMkLst>
        </pc:spChg>
        <pc:spChg chg="mod">
          <ac:chgData name="Johnson, Chad" userId="29e26967-ee32-4210-a1e6-19e5305e9c5f" providerId="ADAL" clId="{B3D930F0-CCAA-4F58-A97F-CCE84E4ECC51}" dt="2020-02-05T15:42:46.912" v="5698" actId="20577"/>
          <ac:spMkLst>
            <pc:docMk/>
            <pc:sldMk cId="2549575650" sldId="355"/>
            <ac:spMk id="3" creationId="{F21A8206-6372-4121-A382-A4D7C3102F13}"/>
          </ac:spMkLst>
        </pc:spChg>
      </pc:sldChg>
      <pc:sldChg chg="addSp delSp modSp add">
        <pc:chgData name="Johnson, Chad" userId="29e26967-ee32-4210-a1e6-19e5305e9c5f" providerId="ADAL" clId="{B3D930F0-CCAA-4F58-A97F-CCE84E4ECC51}" dt="2020-02-05T15:51:38.988" v="5714" actId="1076"/>
        <pc:sldMkLst>
          <pc:docMk/>
          <pc:sldMk cId="2832475848" sldId="356"/>
        </pc:sldMkLst>
        <pc:spChg chg="mod">
          <ac:chgData name="Johnson, Chad" userId="29e26967-ee32-4210-a1e6-19e5305e9c5f" providerId="ADAL" clId="{B3D930F0-CCAA-4F58-A97F-CCE84E4ECC51}" dt="2020-02-05T15:51:30.856" v="5711" actId="14100"/>
          <ac:spMkLst>
            <pc:docMk/>
            <pc:sldMk cId="2832475848" sldId="356"/>
            <ac:spMk id="2" creationId="{9EA4350F-F040-49DB-B27B-883E8C4AFFCB}"/>
          </ac:spMkLst>
        </pc:spChg>
        <pc:spChg chg="del">
          <ac:chgData name="Johnson, Chad" userId="29e26967-ee32-4210-a1e6-19e5305e9c5f" providerId="ADAL" clId="{B3D930F0-CCAA-4F58-A97F-CCE84E4ECC51}" dt="2020-02-05T15:50:10.245" v="5710"/>
          <ac:spMkLst>
            <pc:docMk/>
            <pc:sldMk cId="2832475848" sldId="356"/>
            <ac:spMk id="3" creationId="{6569D040-6E0B-47D0-AEE6-682974DC0E78}"/>
          </ac:spMkLst>
        </pc:spChg>
        <pc:picChg chg="add mod">
          <ac:chgData name="Johnson, Chad" userId="29e26967-ee32-4210-a1e6-19e5305e9c5f" providerId="ADAL" clId="{B3D930F0-CCAA-4F58-A97F-CCE84E4ECC51}" dt="2020-02-05T15:51:38.988" v="5714" actId="1076"/>
          <ac:picMkLst>
            <pc:docMk/>
            <pc:sldMk cId="2832475848" sldId="356"/>
            <ac:picMk id="4" creationId="{E04B31A5-B7B0-46D0-9AB8-6A888068AE24}"/>
          </ac:picMkLst>
        </pc:picChg>
      </pc:sldChg>
      <pc:sldChg chg="addSp delSp modSp add modAnim">
        <pc:chgData name="Johnson, Chad" userId="29e26967-ee32-4210-a1e6-19e5305e9c5f" providerId="ADAL" clId="{B3D930F0-CCAA-4F58-A97F-CCE84E4ECC51}" dt="2020-02-05T15:40:22.176" v="5608"/>
        <pc:sldMkLst>
          <pc:docMk/>
          <pc:sldMk cId="1360595555" sldId="357"/>
        </pc:sldMkLst>
        <pc:spChg chg="del">
          <ac:chgData name="Johnson, Chad" userId="29e26967-ee32-4210-a1e6-19e5305e9c5f" providerId="ADAL" clId="{B3D930F0-CCAA-4F58-A97F-CCE84E4ECC51}" dt="2020-02-05T15:31:30.038" v="5567" actId="478"/>
          <ac:spMkLst>
            <pc:docMk/>
            <pc:sldMk cId="1360595555" sldId="357"/>
            <ac:spMk id="2" creationId="{34DEFC71-27FD-44B3-BF05-6231683E22DB}"/>
          </ac:spMkLst>
        </pc:spChg>
        <pc:spChg chg="del">
          <ac:chgData name="Johnson, Chad" userId="29e26967-ee32-4210-a1e6-19e5305e9c5f" providerId="ADAL" clId="{B3D930F0-CCAA-4F58-A97F-CCE84E4ECC51}" dt="2020-02-05T15:31:27.048" v="5566"/>
          <ac:spMkLst>
            <pc:docMk/>
            <pc:sldMk cId="1360595555" sldId="357"/>
            <ac:spMk id="3" creationId="{8A11C55D-7BFE-4324-A77D-685DB6522E05}"/>
          </ac:spMkLst>
        </pc:spChg>
        <pc:picChg chg="add mod">
          <ac:chgData name="Johnson, Chad" userId="29e26967-ee32-4210-a1e6-19e5305e9c5f" providerId="ADAL" clId="{B3D930F0-CCAA-4F58-A97F-CCE84E4ECC51}" dt="2020-02-05T15:34:05.196" v="5591" actId="14100"/>
          <ac:picMkLst>
            <pc:docMk/>
            <pc:sldMk cId="1360595555" sldId="357"/>
            <ac:picMk id="2050" creationId="{100434FF-125C-4C6B-B0B7-369403F8AD10}"/>
          </ac:picMkLst>
        </pc:picChg>
        <pc:picChg chg="add mod">
          <ac:chgData name="Johnson, Chad" userId="29e26967-ee32-4210-a1e6-19e5305e9c5f" providerId="ADAL" clId="{B3D930F0-CCAA-4F58-A97F-CCE84E4ECC51}" dt="2020-02-05T15:34:16.993" v="5594" actId="1076"/>
          <ac:picMkLst>
            <pc:docMk/>
            <pc:sldMk cId="1360595555" sldId="357"/>
            <ac:picMk id="2052" creationId="{EAC69B52-67E2-4575-9A5B-20DC3C3C1C6F}"/>
          </ac:picMkLst>
        </pc:picChg>
        <pc:picChg chg="add mod">
          <ac:chgData name="Johnson, Chad" userId="29e26967-ee32-4210-a1e6-19e5305e9c5f" providerId="ADAL" clId="{B3D930F0-CCAA-4F58-A97F-CCE84E4ECC51}" dt="2020-02-05T15:33:47.915" v="5587" actId="1076"/>
          <ac:picMkLst>
            <pc:docMk/>
            <pc:sldMk cId="1360595555" sldId="357"/>
            <ac:picMk id="2054" creationId="{AA053C2F-D7C0-4CEC-9135-399866FA97BA}"/>
          </ac:picMkLst>
        </pc:picChg>
        <pc:picChg chg="add del mod">
          <ac:chgData name="Johnson, Chad" userId="29e26967-ee32-4210-a1e6-19e5305e9c5f" providerId="ADAL" clId="{B3D930F0-CCAA-4F58-A97F-CCE84E4ECC51}" dt="2020-02-05T15:40:22.176" v="5608"/>
          <ac:picMkLst>
            <pc:docMk/>
            <pc:sldMk cId="1360595555" sldId="357"/>
            <ac:picMk id="2056" creationId="{A874B5B1-2EF0-477F-B1B1-F745E22696E3}"/>
          </ac:picMkLst>
        </pc:picChg>
        <pc:picChg chg="add del mod">
          <ac:chgData name="Johnson, Chad" userId="29e26967-ee32-4210-a1e6-19e5305e9c5f" providerId="ADAL" clId="{B3D930F0-CCAA-4F58-A97F-CCE84E4ECC51}" dt="2020-02-05T15:40:22.176" v="5608"/>
          <ac:picMkLst>
            <pc:docMk/>
            <pc:sldMk cId="1360595555" sldId="357"/>
            <ac:picMk id="2058" creationId="{E0BEFE3C-65D0-4817-A65C-73F6A8895003}"/>
          </ac:picMkLst>
        </pc:picChg>
        <pc:picChg chg="add del mod">
          <ac:chgData name="Johnson, Chad" userId="29e26967-ee32-4210-a1e6-19e5305e9c5f" providerId="ADAL" clId="{B3D930F0-CCAA-4F58-A97F-CCE84E4ECC51}" dt="2020-02-05T15:40:22.176" v="5608"/>
          <ac:picMkLst>
            <pc:docMk/>
            <pc:sldMk cId="1360595555" sldId="357"/>
            <ac:picMk id="2060" creationId="{E23B96C5-74B5-4F55-84B9-6663D43BCEB8}"/>
          </ac:picMkLst>
        </pc:picChg>
      </pc:sldChg>
      <pc:sldChg chg="addSp delSp add modAnim">
        <pc:chgData name="Johnson, Chad" userId="29e26967-ee32-4210-a1e6-19e5305e9c5f" providerId="ADAL" clId="{B3D930F0-CCAA-4F58-A97F-CCE84E4ECC51}" dt="2020-02-05T15:40:40.624" v="5613" actId="478"/>
        <pc:sldMkLst>
          <pc:docMk/>
          <pc:sldMk cId="1767499191" sldId="358"/>
        </pc:sldMkLst>
        <pc:spChg chg="del">
          <ac:chgData name="Johnson, Chad" userId="29e26967-ee32-4210-a1e6-19e5305e9c5f" providerId="ADAL" clId="{B3D930F0-CCAA-4F58-A97F-CCE84E4ECC51}" dt="2020-02-05T15:40:38.648" v="5612" actId="478"/>
          <ac:spMkLst>
            <pc:docMk/>
            <pc:sldMk cId="1767499191" sldId="358"/>
            <ac:spMk id="2" creationId="{B890972B-25D7-4DFB-BA03-6DC7C9AE2EAD}"/>
          </ac:spMkLst>
        </pc:spChg>
        <pc:spChg chg="del">
          <ac:chgData name="Johnson, Chad" userId="29e26967-ee32-4210-a1e6-19e5305e9c5f" providerId="ADAL" clId="{B3D930F0-CCAA-4F58-A97F-CCE84E4ECC51}" dt="2020-02-05T15:40:40.624" v="5613" actId="478"/>
          <ac:spMkLst>
            <pc:docMk/>
            <pc:sldMk cId="1767499191" sldId="358"/>
            <ac:spMk id="3" creationId="{4EC756F0-2A0C-4CFE-8F2D-50CF9E57B489}"/>
          </ac:spMkLst>
        </pc:spChg>
        <pc:picChg chg="add">
          <ac:chgData name="Johnson, Chad" userId="29e26967-ee32-4210-a1e6-19e5305e9c5f" providerId="ADAL" clId="{B3D930F0-CCAA-4F58-A97F-CCE84E4ECC51}" dt="2020-02-05T15:40:27.624" v="5610"/>
          <ac:picMkLst>
            <pc:docMk/>
            <pc:sldMk cId="1767499191" sldId="358"/>
            <ac:picMk id="4" creationId="{3ED54EA6-F2D8-41C0-84D7-EB7BDE72E5C9}"/>
          </ac:picMkLst>
        </pc:picChg>
        <pc:picChg chg="add">
          <ac:chgData name="Johnson, Chad" userId="29e26967-ee32-4210-a1e6-19e5305e9c5f" providerId="ADAL" clId="{B3D930F0-CCAA-4F58-A97F-CCE84E4ECC51}" dt="2020-02-05T15:40:27.624" v="5610"/>
          <ac:picMkLst>
            <pc:docMk/>
            <pc:sldMk cId="1767499191" sldId="358"/>
            <ac:picMk id="5" creationId="{62A965F1-E263-4D94-97B5-49E0BF074CDB}"/>
          </ac:picMkLst>
        </pc:picChg>
        <pc:picChg chg="add">
          <ac:chgData name="Johnson, Chad" userId="29e26967-ee32-4210-a1e6-19e5305e9c5f" providerId="ADAL" clId="{B3D930F0-CCAA-4F58-A97F-CCE84E4ECC51}" dt="2020-02-05T15:40:27.624" v="5610"/>
          <ac:picMkLst>
            <pc:docMk/>
            <pc:sldMk cId="1767499191" sldId="358"/>
            <ac:picMk id="6" creationId="{38E30F0A-6FEC-4591-BEAF-A0C347A77B5D}"/>
          </ac:picMkLst>
        </pc:picChg>
      </pc:sldChg>
      <pc:sldChg chg="addSp delSp modSp add modAnim">
        <pc:chgData name="Johnson, Chad" userId="29e26967-ee32-4210-a1e6-19e5305e9c5f" providerId="ADAL" clId="{B3D930F0-CCAA-4F58-A97F-CCE84E4ECC51}" dt="2020-02-05T15:48:59.723" v="5709"/>
        <pc:sldMkLst>
          <pc:docMk/>
          <pc:sldMk cId="1802657357" sldId="359"/>
        </pc:sldMkLst>
        <pc:spChg chg="del">
          <ac:chgData name="Johnson, Chad" userId="29e26967-ee32-4210-a1e6-19e5305e9c5f" providerId="ADAL" clId="{B3D930F0-CCAA-4F58-A97F-CCE84E4ECC51}" dt="2020-02-05T15:43:45.731" v="5700"/>
          <ac:spMkLst>
            <pc:docMk/>
            <pc:sldMk cId="1802657357" sldId="359"/>
            <ac:spMk id="2" creationId="{DBA721D3-D554-4667-BB53-3AB69B36623F}"/>
          </ac:spMkLst>
        </pc:spChg>
        <pc:spChg chg="del">
          <ac:chgData name="Johnson, Chad" userId="29e26967-ee32-4210-a1e6-19e5305e9c5f" providerId="ADAL" clId="{B3D930F0-CCAA-4F58-A97F-CCE84E4ECC51}" dt="2020-02-05T15:43:45.731" v="5700"/>
          <ac:spMkLst>
            <pc:docMk/>
            <pc:sldMk cId="1802657357" sldId="359"/>
            <ac:spMk id="3" creationId="{7E56BBD4-9F46-47E8-B6A1-7ED2BDC1F1F1}"/>
          </ac:spMkLst>
        </pc:spChg>
        <pc:picChg chg="add mod">
          <ac:chgData name="Johnson, Chad" userId="29e26967-ee32-4210-a1e6-19e5305e9c5f" providerId="ADAL" clId="{B3D930F0-CCAA-4F58-A97F-CCE84E4ECC51}" dt="2020-02-05T15:43:50.138" v="5702" actId="1076"/>
          <ac:picMkLst>
            <pc:docMk/>
            <pc:sldMk cId="1802657357" sldId="359"/>
            <ac:picMk id="3074" creationId="{DEDF0D86-F3A2-43EE-A126-B59C206E51E3}"/>
          </ac:picMkLst>
        </pc:picChg>
        <pc:picChg chg="add mod">
          <ac:chgData name="Johnson, Chad" userId="29e26967-ee32-4210-a1e6-19e5305e9c5f" providerId="ADAL" clId="{B3D930F0-CCAA-4F58-A97F-CCE84E4ECC51}" dt="2020-02-05T15:48:58.363" v="5707" actId="166"/>
          <ac:picMkLst>
            <pc:docMk/>
            <pc:sldMk cId="1802657357" sldId="359"/>
            <ac:picMk id="3076" creationId="{81FAC0C7-1838-4B3F-8BDE-628094BFCE85}"/>
          </ac:picMkLst>
        </pc:picChg>
        <pc:picChg chg="add mod">
          <ac:chgData name="Johnson, Chad" userId="29e26967-ee32-4210-a1e6-19e5305e9c5f" providerId="ADAL" clId="{B3D930F0-CCAA-4F58-A97F-CCE84E4ECC51}" dt="2020-02-05T15:48:55.552" v="5706" actId="1076"/>
          <ac:picMkLst>
            <pc:docMk/>
            <pc:sldMk cId="1802657357" sldId="359"/>
            <ac:picMk id="3078" creationId="{74E27395-E0CA-4FC4-A959-7B2FB53AD82E}"/>
          </ac:picMkLst>
        </pc:picChg>
      </pc:sldChg>
      <pc:sldChg chg="modSp add">
        <pc:chgData name="Johnson, Chad" userId="29e26967-ee32-4210-a1e6-19e5305e9c5f" providerId="ADAL" clId="{B3D930F0-CCAA-4F58-A97F-CCE84E4ECC51}" dt="2020-02-05T15:58:14.131" v="6554" actId="20577"/>
        <pc:sldMkLst>
          <pc:docMk/>
          <pc:sldMk cId="3662174618" sldId="360"/>
        </pc:sldMkLst>
        <pc:spChg chg="mod">
          <ac:chgData name="Johnson, Chad" userId="29e26967-ee32-4210-a1e6-19e5305e9c5f" providerId="ADAL" clId="{B3D930F0-CCAA-4F58-A97F-CCE84E4ECC51}" dt="2020-02-05T15:52:13.150" v="5727" actId="20577"/>
          <ac:spMkLst>
            <pc:docMk/>
            <pc:sldMk cId="3662174618" sldId="360"/>
            <ac:spMk id="2" creationId="{9B4D6FE5-FBCC-4C41-910A-4EA00ADB261F}"/>
          </ac:spMkLst>
        </pc:spChg>
        <pc:spChg chg="mod">
          <ac:chgData name="Johnson, Chad" userId="29e26967-ee32-4210-a1e6-19e5305e9c5f" providerId="ADAL" clId="{B3D930F0-CCAA-4F58-A97F-CCE84E4ECC51}" dt="2020-02-05T15:58:14.131" v="6554" actId="20577"/>
          <ac:spMkLst>
            <pc:docMk/>
            <pc:sldMk cId="3662174618" sldId="360"/>
            <ac:spMk id="3" creationId="{2569CC04-E683-4D1A-839E-CF6E0EB9497B}"/>
          </ac:spMkLst>
        </pc:spChg>
      </pc:sldChg>
      <pc:sldChg chg="modSp add">
        <pc:chgData name="Johnson, Chad" userId="29e26967-ee32-4210-a1e6-19e5305e9c5f" providerId="ADAL" clId="{B3D930F0-CCAA-4F58-A97F-CCE84E4ECC51}" dt="2020-02-05T16:27:42.090" v="7776" actId="6549"/>
        <pc:sldMkLst>
          <pc:docMk/>
          <pc:sldMk cId="3616269394" sldId="361"/>
        </pc:sldMkLst>
        <pc:spChg chg="mod">
          <ac:chgData name="Johnson, Chad" userId="29e26967-ee32-4210-a1e6-19e5305e9c5f" providerId="ADAL" clId="{B3D930F0-CCAA-4F58-A97F-CCE84E4ECC51}" dt="2020-02-05T15:58:24.002" v="6567" actId="20577"/>
          <ac:spMkLst>
            <pc:docMk/>
            <pc:sldMk cId="3616269394" sldId="361"/>
            <ac:spMk id="2" creationId="{73B6E4DF-B648-4148-B31D-0426325304C3}"/>
          </ac:spMkLst>
        </pc:spChg>
        <pc:spChg chg="mod">
          <ac:chgData name="Johnson, Chad" userId="29e26967-ee32-4210-a1e6-19e5305e9c5f" providerId="ADAL" clId="{B3D930F0-CCAA-4F58-A97F-CCE84E4ECC51}" dt="2020-02-05T16:27:42.090" v="7776" actId="6549"/>
          <ac:spMkLst>
            <pc:docMk/>
            <pc:sldMk cId="3616269394" sldId="361"/>
            <ac:spMk id="3" creationId="{5D7947AC-E2F9-4024-88D4-419BE74F7A45}"/>
          </ac:spMkLst>
        </pc:spChg>
      </pc:sldChg>
      <pc:sldChg chg="addSp delSp modSp add">
        <pc:chgData name="Johnson, Chad" userId="29e26967-ee32-4210-a1e6-19e5305e9c5f" providerId="ADAL" clId="{B3D930F0-CCAA-4F58-A97F-CCE84E4ECC51}" dt="2020-02-05T18:35:37.944" v="12081" actId="20577"/>
        <pc:sldMkLst>
          <pc:docMk/>
          <pc:sldMk cId="2737171540" sldId="362"/>
        </pc:sldMkLst>
        <pc:spChg chg="mod">
          <ac:chgData name="Johnson, Chad" userId="29e26967-ee32-4210-a1e6-19e5305e9c5f" providerId="ADAL" clId="{B3D930F0-CCAA-4F58-A97F-CCE84E4ECC51}" dt="2020-02-05T17:20:06.034" v="10225" actId="14100"/>
          <ac:spMkLst>
            <pc:docMk/>
            <pc:sldMk cId="2737171540" sldId="362"/>
            <ac:spMk id="2" creationId="{BBBB3675-7992-4DCD-89F4-99FD9DD617A9}"/>
          </ac:spMkLst>
        </pc:spChg>
        <pc:spChg chg="mod">
          <ac:chgData name="Johnson, Chad" userId="29e26967-ee32-4210-a1e6-19e5305e9c5f" providerId="ADAL" clId="{B3D930F0-CCAA-4F58-A97F-CCE84E4ECC51}" dt="2020-02-05T18:35:37.944" v="12081" actId="20577"/>
          <ac:spMkLst>
            <pc:docMk/>
            <pc:sldMk cId="2737171540" sldId="362"/>
            <ac:spMk id="3" creationId="{F4EC7FDC-8C29-4A34-90EE-E0663D1F3825}"/>
          </ac:spMkLst>
        </pc:spChg>
        <pc:picChg chg="add del">
          <ac:chgData name="Johnson, Chad" userId="29e26967-ee32-4210-a1e6-19e5305e9c5f" providerId="ADAL" clId="{B3D930F0-CCAA-4F58-A97F-CCE84E4ECC51}" dt="2020-02-05T16:13:38.127" v="7019"/>
          <ac:picMkLst>
            <pc:docMk/>
            <pc:sldMk cId="2737171540" sldId="362"/>
            <ac:picMk id="4" creationId="{F7EFDB84-2F90-46B2-9BE2-35FFDC53BA37}"/>
          </ac:picMkLst>
        </pc:picChg>
      </pc:sldChg>
      <pc:sldChg chg="modSp add">
        <pc:chgData name="Johnson, Chad" userId="29e26967-ee32-4210-a1e6-19e5305e9c5f" providerId="ADAL" clId="{B3D930F0-CCAA-4F58-A97F-CCE84E4ECC51}" dt="2020-02-05T17:42:36.682" v="11217" actId="20577"/>
        <pc:sldMkLst>
          <pc:docMk/>
          <pc:sldMk cId="3677927523" sldId="363"/>
        </pc:sldMkLst>
        <pc:spChg chg="mod">
          <ac:chgData name="Johnson, Chad" userId="29e26967-ee32-4210-a1e6-19e5305e9c5f" providerId="ADAL" clId="{B3D930F0-CCAA-4F58-A97F-CCE84E4ECC51}" dt="2020-02-05T17:42:36.682" v="11217" actId="20577"/>
          <ac:spMkLst>
            <pc:docMk/>
            <pc:sldMk cId="3677927523" sldId="363"/>
            <ac:spMk id="3" creationId="{5D7947AC-E2F9-4024-88D4-419BE74F7A45}"/>
          </ac:spMkLst>
        </pc:spChg>
      </pc:sldChg>
      <pc:sldChg chg="addSp delSp modSp add">
        <pc:chgData name="Johnson, Chad" userId="29e26967-ee32-4210-a1e6-19e5305e9c5f" providerId="ADAL" clId="{B3D930F0-CCAA-4F58-A97F-CCE84E4ECC51}" dt="2020-02-05T16:34:51.026" v="8589" actId="6549"/>
        <pc:sldMkLst>
          <pc:docMk/>
          <pc:sldMk cId="704015081" sldId="364"/>
        </pc:sldMkLst>
        <pc:spChg chg="mod">
          <ac:chgData name="Johnson, Chad" userId="29e26967-ee32-4210-a1e6-19e5305e9c5f" providerId="ADAL" clId="{B3D930F0-CCAA-4F58-A97F-CCE84E4ECC51}" dt="2020-02-05T16:34:51.026" v="8589" actId="6549"/>
          <ac:spMkLst>
            <pc:docMk/>
            <pc:sldMk cId="704015081" sldId="364"/>
            <ac:spMk id="2" creationId="{85BFFE1E-D602-4187-9EE8-4EB6059C7CA4}"/>
          </ac:spMkLst>
        </pc:spChg>
        <pc:spChg chg="del">
          <ac:chgData name="Johnson, Chad" userId="29e26967-ee32-4210-a1e6-19e5305e9c5f" providerId="ADAL" clId="{B3D930F0-CCAA-4F58-A97F-CCE84E4ECC51}" dt="2020-02-05T16:33:11.549" v="8560"/>
          <ac:spMkLst>
            <pc:docMk/>
            <pc:sldMk cId="704015081" sldId="364"/>
            <ac:spMk id="3" creationId="{ABFDBC6B-C0CB-419A-AEDE-595F191ABC77}"/>
          </ac:spMkLst>
        </pc:spChg>
        <pc:picChg chg="add mod">
          <ac:chgData name="Johnson, Chad" userId="29e26967-ee32-4210-a1e6-19e5305e9c5f" providerId="ADAL" clId="{B3D930F0-CCAA-4F58-A97F-CCE84E4ECC51}" dt="2020-02-05T16:34:04.850" v="8565" actId="14100"/>
          <ac:picMkLst>
            <pc:docMk/>
            <pc:sldMk cId="704015081" sldId="364"/>
            <ac:picMk id="4" creationId="{DF9C7BB1-7A99-4B81-8E13-DAD3950D65E4}"/>
          </ac:picMkLst>
        </pc:picChg>
        <pc:picChg chg="add mod">
          <ac:chgData name="Johnson, Chad" userId="29e26967-ee32-4210-a1e6-19e5305e9c5f" providerId="ADAL" clId="{B3D930F0-CCAA-4F58-A97F-CCE84E4ECC51}" dt="2020-02-05T16:33:58.538" v="8563" actId="1076"/>
          <ac:picMkLst>
            <pc:docMk/>
            <pc:sldMk cId="704015081" sldId="364"/>
            <ac:picMk id="5" creationId="{139CC95D-188F-4E51-AD01-8B374EE49E0C}"/>
          </ac:picMkLst>
        </pc:picChg>
      </pc:sldChg>
      <pc:sldChg chg="add del">
        <pc:chgData name="Johnson, Chad" userId="29e26967-ee32-4210-a1e6-19e5305e9c5f" providerId="ADAL" clId="{B3D930F0-CCAA-4F58-A97F-CCE84E4ECC51}" dt="2020-02-05T16:34:53.896" v="8590" actId="2696"/>
        <pc:sldMkLst>
          <pc:docMk/>
          <pc:sldMk cId="859353934" sldId="365"/>
        </pc:sldMkLst>
      </pc:sldChg>
      <pc:sldChg chg="modSp add">
        <pc:chgData name="Johnson, Chad" userId="29e26967-ee32-4210-a1e6-19e5305e9c5f" providerId="ADAL" clId="{B3D930F0-CCAA-4F58-A97F-CCE84E4ECC51}" dt="2020-02-05T17:06:34.492" v="9361" actId="20577"/>
        <pc:sldMkLst>
          <pc:docMk/>
          <pc:sldMk cId="964240616" sldId="365"/>
        </pc:sldMkLst>
        <pc:spChg chg="mod">
          <ac:chgData name="Johnson, Chad" userId="29e26967-ee32-4210-a1e6-19e5305e9c5f" providerId="ADAL" clId="{B3D930F0-CCAA-4F58-A97F-CCE84E4ECC51}" dt="2020-02-05T16:54:41.605" v="8826" actId="20577"/>
          <ac:spMkLst>
            <pc:docMk/>
            <pc:sldMk cId="964240616" sldId="365"/>
            <ac:spMk id="2" creationId="{662F861F-BC95-4A5B-915D-42BC8901EB08}"/>
          </ac:spMkLst>
        </pc:spChg>
        <pc:spChg chg="mod">
          <ac:chgData name="Johnson, Chad" userId="29e26967-ee32-4210-a1e6-19e5305e9c5f" providerId="ADAL" clId="{B3D930F0-CCAA-4F58-A97F-CCE84E4ECC51}" dt="2020-02-05T17:06:34.492" v="9361" actId="20577"/>
          <ac:spMkLst>
            <pc:docMk/>
            <pc:sldMk cId="964240616" sldId="365"/>
            <ac:spMk id="3" creationId="{40688404-775C-4CEE-A9A5-D49A4079AF31}"/>
          </ac:spMkLst>
        </pc:spChg>
      </pc:sldChg>
      <pc:sldChg chg="addSp delSp modSp add modAnim">
        <pc:chgData name="Johnson, Chad" userId="29e26967-ee32-4210-a1e6-19e5305e9c5f" providerId="ADAL" clId="{B3D930F0-CCAA-4F58-A97F-CCE84E4ECC51}" dt="2020-02-05T17:35:54.355" v="11003" actId="20577"/>
        <pc:sldMkLst>
          <pc:docMk/>
          <pc:sldMk cId="1232884749" sldId="366"/>
        </pc:sldMkLst>
        <pc:spChg chg="mod">
          <ac:chgData name="Johnson, Chad" userId="29e26967-ee32-4210-a1e6-19e5305e9c5f" providerId="ADAL" clId="{B3D930F0-CCAA-4F58-A97F-CCE84E4ECC51}" dt="2020-02-05T17:35:54.355" v="11003" actId="20577"/>
          <ac:spMkLst>
            <pc:docMk/>
            <pc:sldMk cId="1232884749" sldId="366"/>
            <ac:spMk id="3" creationId="{40688404-775C-4CEE-A9A5-D49A4079AF31}"/>
          </ac:spMkLst>
        </pc:spChg>
        <pc:spChg chg="add del">
          <ac:chgData name="Johnson, Chad" userId="29e26967-ee32-4210-a1e6-19e5305e9c5f" providerId="ADAL" clId="{B3D930F0-CCAA-4F58-A97F-CCE84E4ECC51}" dt="2020-02-05T17:33:38.925" v="10993"/>
          <ac:spMkLst>
            <pc:docMk/>
            <pc:sldMk cId="1232884749" sldId="366"/>
            <ac:spMk id="4" creationId="{56E583B6-C193-4406-8DD2-A445B42CA1FF}"/>
          </ac:spMkLst>
        </pc:spChg>
        <pc:picChg chg="add del mod">
          <ac:chgData name="Johnson, Chad" userId="29e26967-ee32-4210-a1e6-19e5305e9c5f" providerId="ADAL" clId="{B3D930F0-CCAA-4F58-A97F-CCE84E4ECC51}" dt="2020-02-05T17:35:21.974" v="10999" actId="478"/>
          <ac:picMkLst>
            <pc:docMk/>
            <pc:sldMk cId="1232884749" sldId="366"/>
            <ac:picMk id="5122" creationId="{BA231DA1-3C05-4039-8AF7-87F3B7A8E766}"/>
          </ac:picMkLst>
        </pc:picChg>
      </pc:sldChg>
      <pc:sldChg chg="modSp add">
        <pc:chgData name="Johnson, Chad" userId="29e26967-ee32-4210-a1e6-19e5305e9c5f" providerId="ADAL" clId="{B3D930F0-CCAA-4F58-A97F-CCE84E4ECC51}" dt="2020-02-05T17:25:41.588" v="10672"/>
        <pc:sldMkLst>
          <pc:docMk/>
          <pc:sldMk cId="2569421003" sldId="367"/>
        </pc:sldMkLst>
        <pc:spChg chg="mod">
          <ac:chgData name="Johnson, Chad" userId="29e26967-ee32-4210-a1e6-19e5305e9c5f" providerId="ADAL" clId="{B3D930F0-CCAA-4F58-A97F-CCE84E4ECC51}" dt="2020-02-05T17:25:41.588" v="10672"/>
          <ac:spMkLst>
            <pc:docMk/>
            <pc:sldMk cId="2569421003" sldId="367"/>
            <ac:spMk id="3" creationId="{F4EC7FDC-8C29-4A34-90EE-E0663D1F3825}"/>
          </ac:spMkLst>
        </pc:spChg>
      </pc:sldChg>
      <pc:sldChg chg="modSp add">
        <pc:chgData name="Johnson, Chad" userId="29e26967-ee32-4210-a1e6-19e5305e9c5f" providerId="ADAL" clId="{B3D930F0-CCAA-4F58-A97F-CCE84E4ECC51}" dt="2020-02-05T17:45:53.994" v="11653" actId="20577"/>
        <pc:sldMkLst>
          <pc:docMk/>
          <pc:sldMk cId="846410323" sldId="368"/>
        </pc:sldMkLst>
        <pc:spChg chg="mod">
          <ac:chgData name="Johnson, Chad" userId="29e26967-ee32-4210-a1e6-19e5305e9c5f" providerId="ADAL" clId="{B3D930F0-CCAA-4F58-A97F-CCE84E4ECC51}" dt="2020-02-05T17:45:53.994" v="11653" actId="20577"/>
          <ac:spMkLst>
            <pc:docMk/>
            <pc:sldMk cId="846410323" sldId="368"/>
            <ac:spMk id="3" creationId="{F4EC7FDC-8C29-4A34-90EE-E0663D1F3825}"/>
          </ac:spMkLst>
        </pc:spChg>
      </pc:sldChg>
      <pc:sldChg chg="addSp modSp add modAnim">
        <pc:chgData name="Johnson, Chad" userId="29e26967-ee32-4210-a1e6-19e5305e9c5f" providerId="ADAL" clId="{B3D930F0-CCAA-4F58-A97F-CCE84E4ECC51}" dt="2020-02-05T18:17:36.089" v="11828"/>
        <pc:sldMkLst>
          <pc:docMk/>
          <pc:sldMk cId="1028813903" sldId="369"/>
        </pc:sldMkLst>
        <pc:spChg chg="mod">
          <ac:chgData name="Johnson, Chad" userId="29e26967-ee32-4210-a1e6-19e5305e9c5f" providerId="ADAL" clId="{B3D930F0-CCAA-4F58-A97F-CCE84E4ECC51}" dt="2020-02-05T17:52:35.778" v="11755" actId="20577"/>
          <ac:spMkLst>
            <pc:docMk/>
            <pc:sldMk cId="1028813903" sldId="369"/>
            <ac:spMk id="2" creationId="{295CDE05-29CC-47BE-B01C-5D905F0E71C1}"/>
          </ac:spMkLst>
        </pc:spChg>
        <pc:spChg chg="mod">
          <ac:chgData name="Johnson, Chad" userId="29e26967-ee32-4210-a1e6-19e5305e9c5f" providerId="ADAL" clId="{B3D930F0-CCAA-4F58-A97F-CCE84E4ECC51}" dt="2020-02-05T18:12:44.848" v="11823" actId="14100"/>
          <ac:spMkLst>
            <pc:docMk/>
            <pc:sldMk cId="1028813903" sldId="369"/>
            <ac:spMk id="3" creationId="{C4072957-C70F-4940-9F3F-5FD52AE51FDC}"/>
          </ac:spMkLst>
        </pc:spChg>
        <pc:picChg chg="add mod">
          <ac:chgData name="Johnson, Chad" userId="29e26967-ee32-4210-a1e6-19e5305e9c5f" providerId="ADAL" clId="{B3D930F0-CCAA-4F58-A97F-CCE84E4ECC51}" dt="2020-02-05T17:53:24.737" v="11763"/>
          <ac:picMkLst>
            <pc:docMk/>
            <pc:sldMk cId="1028813903" sldId="369"/>
            <ac:picMk id="6146" creationId="{F2451209-C33C-446D-82CB-0CB46F8D1EDD}"/>
          </ac:picMkLst>
        </pc:picChg>
        <pc:picChg chg="add mod">
          <ac:chgData name="Johnson, Chad" userId="29e26967-ee32-4210-a1e6-19e5305e9c5f" providerId="ADAL" clId="{B3D930F0-CCAA-4F58-A97F-CCE84E4ECC51}" dt="2020-02-05T18:12:41.527" v="11822" actId="1076"/>
          <ac:picMkLst>
            <pc:docMk/>
            <pc:sldMk cId="1028813903" sldId="369"/>
            <ac:picMk id="6148" creationId="{C55B6973-6EC0-4799-A649-509E3E350A80}"/>
          </ac:picMkLst>
        </pc:picChg>
        <pc:picChg chg="add">
          <ac:chgData name="Johnson, Chad" userId="29e26967-ee32-4210-a1e6-19e5305e9c5f" providerId="ADAL" clId="{B3D930F0-CCAA-4F58-A97F-CCE84E4ECC51}" dt="2020-02-05T18:17:29.944" v="11826"/>
          <ac:picMkLst>
            <pc:docMk/>
            <pc:sldMk cId="1028813903" sldId="369"/>
            <ac:picMk id="6150" creationId="{24281686-9E47-4F33-9956-70591670CA1A}"/>
          </ac:picMkLst>
        </pc:picChg>
      </pc:sldChg>
    </pc:docChg>
  </pc:docChgLst>
  <pc:docChgLst>
    <pc:chgData name="Johnson, Chad" userId="29e26967-ee32-4210-a1e6-19e5305e9c5f" providerId="ADAL" clId="{1B13E38F-672C-44BA-AE8D-784919431C07}"/>
    <pc:docChg chg="undo custSel addSld delSld modSld sldOrd modSection">
      <pc:chgData name="Johnson, Chad" userId="29e26967-ee32-4210-a1e6-19e5305e9c5f" providerId="ADAL" clId="{1B13E38F-672C-44BA-AE8D-784919431C07}" dt="2020-03-09T18:11:35.897" v="2983" actId="14100"/>
      <pc:docMkLst>
        <pc:docMk/>
      </pc:docMkLst>
      <pc:sldChg chg="modSp mod">
        <pc:chgData name="Johnson, Chad" userId="29e26967-ee32-4210-a1e6-19e5305e9c5f" providerId="ADAL" clId="{1B13E38F-672C-44BA-AE8D-784919431C07}" dt="2020-03-06T15:35:51.156" v="63" actId="14100"/>
        <pc:sldMkLst>
          <pc:docMk/>
          <pc:sldMk cId="2762506819" sldId="256"/>
        </pc:sldMkLst>
        <pc:spChg chg="mod">
          <ac:chgData name="Johnson, Chad" userId="29e26967-ee32-4210-a1e6-19e5305e9c5f" providerId="ADAL" clId="{1B13E38F-672C-44BA-AE8D-784919431C07}" dt="2020-03-06T15:35:51.156" v="63" actId="14100"/>
          <ac:spMkLst>
            <pc:docMk/>
            <pc:sldMk cId="2762506819" sldId="256"/>
            <ac:spMk id="2" creationId="{D159C024-82D3-43B7-8864-1EB020588252}"/>
          </ac:spMkLst>
        </pc:spChg>
      </pc:sldChg>
      <pc:sldChg chg="del">
        <pc:chgData name="Johnson, Chad" userId="29e26967-ee32-4210-a1e6-19e5305e9c5f" providerId="ADAL" clId="{1B13E38F-672C-44BA-AE8D-784919431C07}" dt="2020-03-06T15:36:22.008" v="66" actId="47"/>
        <pc:sldMkLst>
          <pc:docMk/>
          <pc:sldMk cId="2897615834" sldId="390"/>
        </pc:sldMkLst>
      </pc:sldChg>
      <pc:sldChg chg="add del">
        <pc:chgData name="Johnson, Chad" userId="29e26967-ee32-4210-a1e6-19e5305e9c5f" providerId="ADAL" clId="{1B13E38F-672C-44BA-AE8D-784919431C07}" dt="2020-03-06T15:36:02.518" v="65" actId="47"/>
        <pc:sldMkLst>
          <pc:docMk/>
          <pc:sldMk cId="3154920317" sldId="391"/>
        </pc:sldMkLst>
      </pc:sldChg>
      <pc:sldChg chg="add del">
        <pc:chgData name="Johnson, Chad" userId="29e26967-ee32-4210-a1e6-19e5305e9c5f" providerId="ADAL" clId="{1B13E38F-672C-44BA-AE8D-784919431C07}" dt="2020-03-06T15:36:22.008" v="66" actId="47"/>
        <pc:sldMkLst>
          <pc:docMk/>
          <pc:sldMk cId="1634037042" sldId="392"/>
        </pc:sldMkLst>
      </pc:sldChg>
      <pc:sldChg chg="add del">
        <pc:chgData name="Johnson, Chad" userId="29e26967-ee32-4210-a1e6-19e5305e9c5f" providerId="ADAL" clId="{1B13E38F-672C-44BA-AE8D-784919431C07}" dt="2020-03-06T15:36:22.008" v="66" actId="47"/>
        <pc:sldMkLst>
          <pc:docMk/>
          <pc:sldMk cId="3133431658" sldId="393"/>
        </pc:sldMkLst>
      </pc:sldChg>
      <pc:sldChg chg="add del">
        <pc:chgData name="Johnson, Chad" userId="29e26967-ee32-4210-a1e6-19e5305e9c5f" providerId="ADAL" clId="{1B13E38F-672C-44BA-AE8D-784919431C07}" dt="2020-03-06T15:36:22.008" v="66" actId="47"/>
        <pc:sldMkLst>
          <pc:docMk/>
          <pc:sldMk cId="2667397014" sldId="394"/>
        </pc:sldMkLst>
      </pc:sldChg>
      <pc:sldChg chg="add del">
        <pc:chgData name="Johnson, Chad" userId="29e26967-ee32-4210-a1e6-19e5305e9c5f" providerId="ADAL" clId="{1B13E38F-672C-44BA-AE8D-784919431C07}" dt="2020-03-06T15:36:22.008" v="66" actId="47"/>
        <pc:sldMkLst>
          <pc:docMk/>
          <pc:sldMk cId="2156382041" sldId="395"/>
        </pc:sldMkLst>
      </pc:sldChg>
      <pc:sldChg chg="add del">
        <pc:chgData name="Johnson, Chad" userId="29e26967-ee32-4210-a1e6-19e5305e9c5f" providerId="ADAL" clId="{1B13E38F-672C-44BA-AE8D-784919431C07}" dt="2020-03-06T15:36:22.008" v="66" actId="47"/>
        <pc:sldMkLst>
          <pc:docMk/>
          <pc:sldMk cId="13656417" sldId="396"/>
        </pc:sldMkLst>
      </pc:sldChg>
      <pc:sldChg chg="add del">
        <pc:chgData name="Johnson, Chad" userId="29e26967-ee32-4210-a1e6-19e5305e9c5f" providerId="ADAL" clId="{1B13E38F-672C-44BA-AE8D-784919431C07}" dt="2020-03-06T15:36:22.008" v="66" actId="47"/>
        <pc:sldMkLst>
          <pc:docMk/>
          <pc:sldMk cId="2953743103" sldId="397"/>
        </pc:sldMkLst>
      </pc:sldChg>
      <pc:sldChg chg="add del">
        <pc:chgData name="Johnson, Chad" userId="29e26967-ee32-4210-a1e6-19e5305e9c5f" providerId="ADAL" clId="{1B13E38F-672C-44BA-AE8D-784919431C07}" dt="2020-03-06T15:36:02.518" v="65" actId="47"/>
        <pc:sldMkLst>
          <pc:docMk/>
          <pc:sldMk cId="3717000976" sldId="398"/>
        </pc:sldMkLst>
      </pc:sldChg>
      <pc:sldChg chg="add del">
        <pc:chgData name="Johnson, Chad" userId="29e26967-ee32-4210-a1e6-19e5305e9c5f" providerId="ADAL" clId="{1B13E38F-672C-44BA-AE8D-784919431C07}" dt="2020-03-06T15:36:02.518" v="65" actId="47"/>
        <pc:sldMkLst>
          <pc:docMk/>
          <pc:sldMk cId="1331346515" sldId="399"/>
        </pc:sldMkLst>
      </pc:sldChg>
      <pc:sldChg chg="add del">
        <pc:chgData name="Johnson, Chad" userId="29e26967-ee32-4210-a1e6-19e5305e9c5f" providerId="ADAL" clId="{1B13E38F-672C-44BA-AE8D-784919431C07}" dt="2020-03-06T15:36:02.518" v="65" actId="47"/>
        <pc:sldMkLst>
          <pc:docMk/>
          <pc:sldMk cId="521350284" sldId="400"/>
        </pc:sldMkLst>
      </pc:sldChg>
      <pc:sldChg chg="add del">
        <pc:chgData name="Johnson, Chad" userId="29e26967-ee32-4210-a1e6-19e5305e9c5f" providerId="ADAL" clId="{1B13E38F-672C-44BA-AE8D-784919431C07}" dt="2020-03-06T15:36:02.518" v="65" actId="47"/>
        <pc:sldMkLst>
          <pc:docMk/>
          <pc:sldMk cId="4016877265" sldId="401"/>
        </pc:sldMkLst>
      </pc:sldChg>
      <pc:sldChg chg="add del">
        <pc:chgData name="Johnson, Chad" userId="29e26967-ee32-4210-a1e6-19e5305e9c5f" providerId="ADAL" clId="{1B13E38F-672C-44BA-AE8D-784919431C07}" dt="2020-03-06T15:36:31.439" v="67" actId="47"/>
        <pc:sldMkLst>
          <pc:docMk/>
          <pc:sldMk cId="1418150601" sldId="402"/>
        </pc:sldMkLst>
      </pc:sldChg>
      <pc:sldChg chg="addSp delSp modSp add mod ord">
        <pc:chgData name="Johnson, Chad" userId="29e26967-ee32-4210-a1e6-19e5305e9c5f" providerId="ADAL" clId="{1B13E38F-672C-44BA-AE8D-784919431C07}" dt="2020-03-06T21:02:04.199" v="2279" actId="1076"/>
        <pc:sldMkLst>
          <pc:docMk/>
          <pc:sldMk cId="2398027166" sldId="402"/>
        </pc:sldMkLst>
        <pc:spChg chg="mod">
          <ac:chgData name="Johnson, Chad" userId="29e26967-ee32-4210-a1e6-19e5305e9c5f" providerId="ADAL" clId="{1B13E38F-672C-44BA-AE8D-784919431C07}" dt="2020-03-06T15:37:00.055" v="89" actId="20577"/>
          <ac:spMkLst>
            <pc:docMk/>
            <pc:sldMk cId="2398027166" sldId="402"/>
            <ac:spMk id="2" creationId="{A710C1FD-93A3-40DD-B438-BED80915BF06}"/>
          </ac:spMkLst>
        </pc:spChg>
        <pc:spChg chg="mod">
          <ac:chgData name="Johnson, Chad" userId="29e26967-ee32-4210-a1e6-19e5305e9c5f" providerId="ADAL" clId="{1B13E38F-672C-44BA-AE8D-784919431C07}" dt="2020-03-06T21:01:50.736" v="2278" actId="255"/>
          <ac:spMkLst>
            <pc:docMk/>
            <pc:sldMk cId="2398027166" sldId="402"/>
            <ac:spMk id="3" creationId="{FE0D03EF-ECE7-4122-9189-652C35F36D31}"/>
          </ac:spMkLst>
        </pc:spChg>
        <pc:spChg chg="add mod">
          <ac:chgData name="Johnson, Chad" userId="29e26967-ee32-4210-a1e6-19e5305e9c5f" providerId="ADAL" clId="{1B13E38F-672C-44BA-AE8D-784919431C07}" dt="2020-03-06T21:01:17.795" v="2275" actId="1076"/>
          <ac:spMkLst>
            <pc:docMk/>
            <pc:sldMk cId="2398027166" sldId="402"/>
            <ac:spMk id="8" creationId="{9CBFCAE8-8455-4F38-922E-082602CF2A9B}"/>
          </ac:spMkLst>
        </pc:spChg>
        <pc:spChg chg="add mod">
          <ac:chgData name="Johnson, Chad" userId="29e26967-ee32-4210-a1e6-19e5305e9c5f" providerId="ADAL" clId="{1B13E38F-672C-44BA-AE8D-784919431C07}" dt="2020-03-06T21:01:33.255" v="2277" actId="1076"/>
          <ac:spMkLst>
            <pc:docMk/>
            <pc:sldMk cId="2398027166" sldId="402"/>
            <ac:spMk id="9" creationId="{C4920453-4275-4027-BCB7-C7BB8622B194}"/>
          </ac:spMkLst>
        </pc:spChg>
        <pc:picChg chg="add del mod">
          <ac:chgData name="Johnson, Chad" userId="29e26967-ee32-4210-a1e6-19e5305e9c5f" providerId="ADAL" clId="{1B13E38F-672C-44BA-AE8D-784919431C07}" dt="2020-03-06T18:51:40.200" v="188" actId="478"/>
          <ac:picMkLst>
            <pc:docMk/>
            <pc:sldMk cId="2398027166" sldId="402"/>
            <ac:picMk id="4" creationId="{EEEB581E-DC1D-4F47-9022-8F393282846B}"/>
          </ac:picMkLst>
        </pc:picChg>
        <pc:picChg chg="add del mod">
          <ac:chgData name="Johnson, Chad" userId="29e26967-ee32-4210-a1e6-19e5305e9c5f" providerId="ADAL" clId="{1B13E38F-672C-44BA-AE8D-784919431C07}" dt="2020-03-06T19:11:26.183" v="243" actId="478"/>
          <ac:picMkLst>
            <pc:docMk/>
            <pc:sldMk cId="2398027166" sldId="402"/>
            <ac:picMk id="5" creationId="{3F64D278-450C-44C1-8CBE-88B3F66AE1A7}"/>
          </ac:picMkLst>
        </pc:picChg>
        <pc:picChg chg="add mod">
          <ac:chgData name="Johnson, Chad" userId="29e26967-ee32-4210-a1e6-19e5305e9c5f" providerId="ADAL" clId="{1B13E38F-672C-44BA-AE8D-784919431C07}" dt="2020-03-06T21:02:04.199" v="2279" actId="1076"/>
          <ac:picMkLst>
            <pc:docMk/>
            <pc:sldMk cId="2398027166" sldId="402"/>
            <ac:picMk id="3074" creationId="{EDBCCA4E-937F-41E7-B726-BF92D0D07F03}"/>
          </ac:picMkLst>
        </pc:picChg>
        <pc:picChg chg="add mod">
          <ac:chgData name="Johnson, Chad" userId="29e26967-ee32-4210-a1e6-19e5305e9c5f" providerId="ADAL" clId="{1B13E38F-672C-44BA-AE8D-784919431C07}" dt="2020-03-06T19:30:14.875" v="605" actId="1076"/>
          <ac:picMkLst>
            <pc:docMk/>
            <pc:sldMk cId="2398027166" sldId="402"/>
            <ac:picMk id="3076" creationId="{AA6D93EC-DE5C-4CA7-BEBE-D8F177EB697F}"/>
          </ac:picMkLst>
        </pc:picChg>
      </pc:sldChg>
      <pc:sldChg chg="add del">
        <pc:chgData name="Johnson, Chad" userId="29e26967-ee32-4210-a1e6-19e5305e9c5f" providerId="ADAL" clId="{1B13E38F-672C-44BA-AE8D-784919431C07}" dt="2020-03-06T15:36:31.439" v="67" actId="47"/>
        <pc:sldMkLst>
          <pc:docMk/>
          <pc:sldMk cId="1088930363" sldId="403"/>
        </pc:sldMkLst>
      </pc:sldChg>
      <pc:sldChg chg="addSp delSp modSp add mod ord modAnim">
        <pc:chgData name="Johnson, Chad" userId="29e26967-ee32-4210-a1e6-19e5305e9c5f" providerId="ADAL" clId="{1B13E38F-672C-44BA-AE8D-784919431C07}" dt="2020-03-09T17:06:57.672" v="2977"/>
        <pc:sldMkLst>
          <pc:docMk/>
          <pc:sldMk cId="3040495268" sldId="403"/>
        </pc:sldMkLst>
        <pc:spChg chg="del">
          <ac:chgData name="Johnson, Chad" userId="29e26967-ee32-4210-a1e6-19e5305e9c5f" providerId="ADAL" clId="{1B13E38F-672C-44BA-AE8D-784919431C07}" dt="2020-03-06T17:26:45.720" v="142"/>
          <ac:spMkLst>
            <pc:docMk/>
            <pc:sldMk cId="3040495268" sldId="403"/>
            <ac:spMk id="2" creationId="{F1DF5629-137C-4329-9048-6C8F34BA5B4F}"/>
          </ac:spMkLst>
        </pc:spChg>
        <pc:spChg chg="del">
          <ac:chgData name="Johnson, Chad" userId="29e26967-ee32-4210-a1e6-19e5305e9c5f" providerId="ADAL" clId="{1B13E38F-672C-44BA-AE8D-784919431C07}" dt="2020-03-06T17:26:45.720" v="142"/>
          <ac:spMkLst>
            <pc:docMk/>
            <pc:sldMk cId="3040495268" sldId="403"/>
            <ac:spMk id="3" creationId="{18A303E1-6443-432B-80A5-6AB7C883E989}"/>
          </ac:spMkLst>
        </pc:spChg>
        <pc:picChg chg="add mod">
          <ac:chgData name="Johnson, Chad" userId="29e26967-ee32-4210-a1e6-19e5305e9c5f" providerId="ADAL" clId="{1B13E38F-672C-44BA-AE8D-784919431C07}" dt="2020-03-06T18:53:08.684" v="198" actId="1076"/>
          <ac:picMkLst>
            <pc:docMk/>
            <pc:sldMk cId="3040495268" sldId="403"/>
            <ac:picMk id="4" creationId="{7A1AF155-C398-49E0-B57A-4D0FB99D82F3}"/>
          </ac:picMkLst>
        </pc:picChg>
        <pc:picChg chg="add mod modCrop">
          <ac:chgData name="Johnson, Chad" userId="29e26967-ee32-4210-a1e6-19e5305e9c5f" providerId="ADAL" clId="{1B13E38F-672C-44BA-AE8D-784919431C07}" dt="2020-03-09T17:06:51.910" v="2975" actId="14100"/>
          <ac:picMkLst>
            <pc:docMk/>
            <pc:sldMk cId="3040495268" sldId="403"/>
            <ac:picMk id="5" creationId="{30430394-A9F5-4E6E-9DE4-AB9D66080A88}"/>
          </ac:picMkLst>
        </pc:picChg>
      </pc:sldChg>
      <pc:sldChg chg="add del">
        <pc:chgData name="Johnson, Chad" userId="29e26967-ee32-4210-a1e6-19e5305e9c5f" providerId="ADAL" clId="{1B13E38F-672C-44BA-AE8D-784919431C07}" dt="2020-03-06T15:36:31.439" v="67" actId="47"/>
        <pc:sldMkLst>
          <pc:docMk/>
          <pc:sldMk cId="3158331979" sldId="404"/>
        </pc:sldMkLst>
      </pc:sldChg>
      <pc:sldChg chg="modSp add del mod">
        <pc:chgData name="Johnson, Chad" userId="29e26967-ee32-4210-a1e6-19e5305e9c5f" providerId="ADAL" clId="{1B13E38F-672C-44BA-AE8D-784919431C07}" dt="2020-03-06T21:14:51.088" v="2946" actId="2696"/>
        <pc:sldMkLst>
          <pc:docMk/>
          <pc:sldMk cId="3940857670" sldId="404"/>
        </pc:sldMkLst>
        <pc:spChg chg="mod">
          <ac:chgData name="Johnson, Chad" userId="29e26967-ee32-4210-a1e6-19e5305e9c5f" providerId="ADAL" clId="{1B13E38F-672C-44BA-AE8D-784919431C07}" dt="2020-03-06T17:27:10.141" v="164" actId="20577"/>
          <ac:spMkLst>
            <pc:docMk/>
            <pc:sldMk cId="3940857670" sldId="404"/>
            <ac:spMk id="2" creationId="{4E9DB3FF-083E-4766-B882-49E09F1B159A}"/>
          </ac:spMkLst>
        </pc:spChg>
        <pc:spChg chg="mod">
          <ac:chgData name="Johnson, Chad" userId="29e26967-ee32-4210-a1e6-19e5305e9c5f" providerId="ADAL" clId="{1B13E38F-672C-44BA-AE8D-784919431C07}" dt="2020-03-06T17:27:14.486" v="181" actId="20577"/>
          <ac:spMkLst>
            <pc:docMk/>
            <pc:sldMk cId="3940857670" sldId="404"/>
            <ac:spMk id="3" creationId="{3F0914FA-19A1-456D-973A-440B6D3F1C98}"/>
          </ac:spMkLst>
        </pc:spChg>
      </pc:sldChg>
      <pc:sldChg chg="add del">
        <pc:chgData name="Johnson, Chad" userId="29e26967-ee32-4210-a1e6-19e5305e9c5f" providerId="ADAL" clId="{1B13E38F-672C-44BA-AE8D-784919431C07}" dt="2020-03-06T15:36:31.439" v="67" actId="47"/>
        <pc:sldMkLst>
          <pc:docMk/>
          <pc:sldMk cId="540283587" sldId="405"/>
        </pc:sldMkLst>
      </pc:sldChg>
      <pc:sldChg chg="add del">
        <pc:chgData name="Johnson, Chad" userId="29e26967-ee32-4210-a1e6-19e5305e9c5f" providerId="ADAL" clId="{1B13E38F-672C-44BA-AE8D-784919431C07}" dt="2020-03-06T21:17:51.933" v="2961" actId="2696"/>
        <pc:sldMkLst>
          <pc:docMk/>
          <pc:sldMk cId="1858321713" sldId="405"/>
        </pc:sldMkLst>
      </pc:sldChg>
      <pc:sldChg chg="modSp add mod ord">
        <pc:chgData name="Johnson, Chad" userId="29e26967-ee32-4210-a1e6-19e5305e9c5f" providerId="ADAL" clId="{1B13E38F-672C-44BA-AE8D-784919431C07}" dt="2020-03-06T20:14:38.768" v="1751"/>
        <pc:sldMkLst>
          <pc:docMk/>
          <pc:sldMk cId="2525441161" sldId="406"/>
        </pc:sldMkLst>
        <pc:spChg chg="mod">
          <ac:chgData name="Johnson, Chad" userId="29e26967-ee32-4210-a1e6-19e5305e9c5f" providerId="ADAL" clId="{1B13E38F-672C-44BA-AE8D-784919431C07}" dt="2020-03-06T19:21:48.040" v="482" actId="6549"/>
          <ac:spMkLst>
            <pc:docMk/>
            <pc:sldMk cId="2525441161" sldId="406"/>
            <ac:spMk id="3" creationId="{FE0D03EF-ECE7-4122-9189-652C35F36D31}"/>
          </ac:spMkLst>
        </pc:spChg>
      </pc:sldChg>
      <pc:sldChg chg="add del">
        <pc:chgData name="Johnson, Chad" userId="29e26967-ee32-4210-a1e6-19e5305e9c5f" providerId="ADAL" clId="{1B13E38F-672C-44BA-AE8D-784919431C07}" dt="2020-03-06T15:36:31.439" v="67" actId="47"/>
        <pc:sldMkLst>
          <pc:docMk/>
          <pc:sldMk cId="4261093432" sldId="406"/>
        </pc:sldMkLst>
      </pc:sldChg>
      <pc:sldChg chg="addSp modSp add mod">
        <pc:chgData name="Johnson, Chad" userId="29e26967-ee32-4210-a1e6-19e5305e9c5f" providerId="ADAL" clId="{1B13E38F-672C-44BA-AE8D-784919431C07}" dt="2020-03-06T19:19:59.550" v="480" actId="14100"/>
        <pc:sldMkLst>
          <pc:docMk/>
          <pc:sldMk cId="3454570229" sldId="407"/>
        </pc:sldMkLst>
        <pc:spChg chg="add mod">
          <ac:chgData name="Johnson, Chad" userId="29e26967-ee32-4210-a1e6-19e5305e9c5f" providerId="ADAL" clId="{1B13E38F-672C-44BA-AE8D-784919431C07}" dt="2020-03-06T19:15:25.416" v="262" actId="20577"/>
          <ac:spMkLst>
            <pc:docMk/>
            <pc:sldMk cId="3454570229" sldId="407"/>
            <ac:spMk id="2" creationId="{98884F11-BF33-4BEE-9298-CAEF1A8D3C77}"/>
          </ac:spMkLst>
        </pc:spChg>
        <pc:spChg chg="add mod">
          <ac:chgData name="Johnson, Chad" userId="29e26967-ee32-4210-a1e6-19e5305e9c5f" providerId="ADAL" clId="{1B13E38F-672C-44BA-AE8D-784919431C07}" dt="2020-03-06T19:19:59.550" v="480" actId="14100"/>
          <ac:spMkLst>
            <pc:docMk/>
            <pc:sldMk cId="3454570229" sldId="407"/>
            <ac:spMk id="3" creationId="{757F4EB4-95BA-40B2-99F0-C4E041F075E0}"/>
          </ac:spMkLst>
        </pc:spChg>
        <pc:picChg chg="add mod">
          <ac:chgData name="Johnson, Chad" userId="29e26967-ee32-4210-a1e6-19e5305e9c5f" providerId="ADAL" clId="{1B13E38F-672C-44BA-AE8D-784919431C07}" dt="2020-03-06T19:19:37.549" v="478" actId="1076"/>
          <ac:picMkLst>
            <pc:docMk/>
            <pc:sldMk cId="3454570229" sldId="407"/>
            <ac:picMk id="1026" creationId="{63A8692F-0C56-4F14-9447-AB3DCFB31C53}"/>
          </ac:picMkLst>
        </pc:picChg>
      </pc:sldChg>
      <pc:sldChg chg="addSp delSp modSp add mod setBg">
        <pc:chgData name="Johnson, Chad" userId="29e26967-ee32-4210-a1e6-19e5305e9c5f" providerId="ADAL" clId="{1B13E38F-672C-44BA-AE8D-784919431C07}" dt="2020-03-06T19:25:35.674" v="529"/>
        <pc:sldMkLst>
          <pc:docMk/>
          <pc:sldMk cId="1524802645" sldId="408"/>
        </pc:sldMkLst>
        <pc:spChg chg="mod">
          <ac:chgData name="Johnson, Chad" userId="29e26967-ee32-4210-a1e6-19e5305e9c5f" providerId="ADAL" clId="{1B13E38F-672C-44BA-AE8D-784919431C07}" dt="2020-03-06T19:25:29.223" v="528" actId="14100"/>
          <ac:spMkLst>
            <pc:docMk/>
            <pc:sldMk cId="1524802645" sldId="408"/>
            <ac:spMk id="2" creationId="{B9C9B7F0-CEBE-43B5-8124-B3CF4BEA1B78}"/>
          </ac:spMkLst>
        </pc:spChg>
        <pc:spChg chg="del mod">
          <ac:chgData name="Johnson, Chad" userId="29e26967-ee32-4210-a1e6-19e5305e9c5f" providerId="ADAL" clId="{1B13E38F-672C-44BA-AE8D-784919431C07}" dt="2020-03-06T19:24:58.953" v="523" actId="478"/>
          <ac:spMkLst>
            <pc:docMk/>
            <pc:sldMk cId="1524802645" sldId="408"/>
            <ac:spMk id="3" creationId="{A80FE1DA-0DA8-4788-896A-D6FE7B1C84AD}"/>
          </ac:spMkLst>
        </pc:spChg>
        <pc:spChg chg="add del mod">
          <ac:chgData name="Johnson, Chad" userId="29e26967-ee32-4210-a1e6-19e5305e9c5f" providerId="ADAL" clId="{1B13E38F-672C-44BA-AE8D-784919431C07}" dt="2020-03-06T19:24:58.953" v="523" actId="478"/>
          <ac:spMkLst>
            <pc:docMk/>
            <pc:sldMk cId="1524802645" sldId="408"/>
            <ac:spMk id="4" creationId="{E8B2A11E-899C-4FF9-81CA-8FC6A4A73AAF}"/>
          </ac:spMkLst>
        </pc:spChg>
        <pc:spChg chg="add del">
          <ac:chgData name="Johnson, Chad" userId="29e26967-ee32-4210-a1e6-19e5305e9c5f" providerId="ADAL" clId="{1B13E38F-672C-44BA-AE8D-784919431C07}" dt="2020-03-06T19:24:58.953" v="523" actId="478"/>
          <ac:spMkLst>
            <pc:docMk/>
            <pc:sldMk cId="1524802645" sldId="408"/>
            <ac:spMk id="5" creationId="{7F4D6483-11CC-4F64-AD87-5D6559193E00}"/>
          </ac:spMkLst>
        </pc:spChg>
        <pc:picChg chg="add mod">
          <ac:chgData name="Johnson, Chad" userId="29e26967-ee32-4210-a1e6-19e5305e9c5f" providerId="ADAL" clId="{1B13E38F-672C-44BA-AE8D-784919431C07}" dt="2020-03-06T19:25:35.674" v="529"/>
          <ac:picMkLst>
            <pc:docMk/>
            <pc:sldMk cId="1524802645" sldId="408"/>
            <ac:picMk id="6" creationId="{7390D3F9-165A-4DFB-BA8B-7CED2980E232}"/>
          </ac:picMkLst>
        </pc:picChg>
      </pc:sldChg>
      <pc:sldChg chg="modSp add mod">
        <pc:chgData name="Johnson, Chad" userId="29e26967-ee32-4210-a1e6-19e5305e9c5f" providerId="ADAL" clId="{1B13E38F-672C-44BA-AE8D-784919431C07}" dt="2020-03-06T19:59:56.383" v="1273" actId="255"/>
        <pc:sldMkLst>
          <pc:docMk/>
          <pc:sldMk cId="1561896759" sldId="409"/>
        </pc:sldMkLst>
        <pc:spChg chg="mod">
          <ac:chgData name="Johnson, Chad" userId="29e26967-ee32-4210-a1e6-19e5305e9c5f" providerId="ADAL" clId="{1B13E38F-672C-44BA-AE8D-784919431C07}" dt="2020-03-06T19:40:31.273" v="730" actId="20577"/>
          <ac:spMkLst>
            <pc:docMk/>
            <pc:sldMk cId="1561896759" sldId="409"/>
            <ac:spMk id="2" creationId="{EBC3F86E-948E-469C-B1A8-AF7AE72FD473}"/>
          </ac:spMkLst>
        </pc:spChg>
        <pc:spChg chg="mod">
          <ac:chgData name="Johnson, Chad" userId="29e26967-ee32-4210-a1e6-19e5305e9c5f" providerId="ADAL" clId="{1B13E38F-672C-44BA-AE8D-784919431C07}" dt="2020-03-06T19:59:56.383" v="1273" actId="255"/>
          <ac:spMkLst>
            <pc:docMk/>
            <pc:sldMk cId="1561896759" sldId="409"/>
            <ac:spMk id="3" creationId="{022EBDF4-72C3-4116-AA36-C5BB2FFB56F9}"/>
          </ac:spMkLst>
        </pc:spChg>
      </pc:sldChg>
      <pc:sldChg chg="modSp add mod">
        <pc:chgData name="Johnson, Chad" userId="29e26967-ee32-4210-a1e6-19e5305e9c5f" providerId="ADAL" clId="{1B13E38F-672C-44BA-AE8D-784919431C07}" dt="2020-03-06T20:13:26.124" v="1749" actId="255"/>
        <pc:sldMkLst>
          <pc:docMk/>
          <pc:sldMk cId="4274720744" sldId="410"/>
        </pc:sldMkLst>
        <pc:spChg chg="mod">
          <ac:chgData name="Johnson, Chad" userId="29e26967-ee32-4210-a1e6-19e5305e9c5f" providerId="ADAL" clId="{1B13E38F-672C-44BA-AE8D-784919431C07}" dt="2020-03-06T20:00:33.226" v="1301" actId="20577"/>
          <ac:spMkLst>
            <pc:docMk/>
            <pc:sldMk cId="4274720744" sldId="410"/>
            <ac:spMk id="2" creationId="{EBC3F86E-948E-469C-B1A8-AF7AE72FD473}"/>
          </ac:spMkLst>
        </pc:spChg>
        <pc:spChg chg="mod">
          <ac:chgData name="Johnson, Chad" userId="29e26967-ee32-4210-a1e6-19e5305e9c5f" providerId="ADAL" clId="{1B13E38F-672C-44BA-AE8D-784919431C07}" dt="2020-03-06T20:13:26.124" v="1749" actId="255"/>
          <ac:spMkLst>
            <pc:docMk/>
            <pc:sldMk cId="4274720744" sldId="410"/>
            <ac:spMk id="3" creationId="{022EBDF4-72C3-4116-AA36-C5BB2FFB56F9}"/>
          </ac:spMkLst>
        </pc:spChg>
      </pc:sldChg>
      <pc:sldChg chg="addSp delSp modSp add mod delAnim modAnim">
        <pc:chgData name="Johnson, Chad" userId="29e26967-ee32-4210-a1e6-19e5305e9c5f" providerId="ADAL" clId="{1B13E38F-672C-44BA-AE8D-784919431C07}" dt="2020-03-06T21:17:41.519" v="2960" actId="6549"/>
        <pc:sldMkLst>
          <pc:docMk/>
          <pc:sldMk cId="2863312879" sldId="411"/>
        </pc:sldMkLst>
        <pc:spChg chg="mod">
          <ac:chgData name="Johnson, Chad" userId="29e26967-ee32-4210-a1e6-19e5305e9c5f" providerId="ADAL" clId="{1B13E38F-672C-44BA-AE8D-784919431C07}" dt="2020-03-06T20:17:54.551" v="1758" actId="14100"/>
          <ac:spMkLst>
            <pc:docMk/>
            <pc:sldMk cId="2863312879" sldId="411"/>
            <ac:spMk id="2" creationId="{A710C1FD-93A3-40DD-B438-BED80915BF06}"/>
          </ac:spMkLst>
        </pc:spChg>
        <pc:spChg chg="del">
          <ac:chgData name="Johnson, Chad" userId="29e26967-ee32-4210-a1e6-19e5305e9c5f" providerId="ADAL" clId="{1B13E38F-672C-44BA-AE8D-784919431C07}" dt="2020-03-06T20:17:27.010" v="1753" actId="478"/>
          <ac:spMkLst>
            <pc:docMk/>
            <pc:sldMk cId="2863312879" sldId="411"/>
            <ac:spMk id="3" creationId="{FE0D03EF-ECE7-4122-9189-652C35F36D31}"/>
          </ac:spMkLst>
        </pc:spChg>
        <pc:spChg chg="add del mod">
          <ac:chgData name="Johnson, Chad" userId="29e26967-ee32-4210-a1e6-19e5305e9c5f" providerId="ADAL" clId="{1B13E38F-672C-44BA-AE8D-784919431C07}" dt="2020-03-06T20:17:28.482" v="1754" actId="478"/>
          <ac:spMkLst>
            <pc:docMk/>
            <pc:sldMk cId="2863312879" sldId="411"/>
            <ac:spMk id="6" creationId="{315A106E-E341-4988-8DD0-698939D3724C}"/>
          </ac:spMkLst>
        </pc:spChg>
        <pc:spChg chg="add mod">
          <ac:chgData name="Johnson, Chad" userId="29e26967-ee32-4210-a1e6-19e5305e9c5f" providerId="ADAL" clId="{1B13E38F-672C-44BA-AE8D-784919431C07}" dt="2020-03-06T20:27:02.980" v="1879" actId="20577"/>
          <ac:spMkLst>
            <pc:docMk/>
            <pc:sldMk cId="2863312879" sldId="411"/>
            <ac:spMk id="10" creationId="{321AF706-C815-4F65-9473-8B1F1E073579}"/>
          </ac:spMkLst>
        </pc:spChg>
        <pc:spChg chg="add mod">
          <ac:chgData name="Johnson, Chad" userId="29e26967-ee32-4210-a1e6-19e5305e9c5f" providerId="ADAL" clId="{1B13E38F-672C-44BA-AE8D-784919431C07}" dt="2020-03-06T20:20:18.048" v="1794" actId="13822"/>
          <ac:spMkLst>
            <pc:docMk/>
            <pc:sldMk cId="2863312879" sldId="411"/>
            <ac:spMk id="11" creationId="{D3407C63-639C-45C2-8C83-9ED30F0B72A6}"/>
          </ac:spMkLst>
        </pc:spChg>
        <pc:spChg chg="add mod">
          <ac:chgData name="Johnson, Chad" userId="29e26967-ee32-4210-a1e6-19e5305e9c5f" providerId="ADAL" clId="{1B13E38F-672C-44BA-AE8D-784919431C07}" dt="2020-03-06T20:20:25.833" v="1796" actId="1076"/>
          <ac:spMkLst>
            <pc:docMk/>
            <pc:sldMk cId="2863312879" sldId="411"/>
            <ac:spMk id="12" creationId="{135905E2-528B-4A5F-9A1C-8FA03BF6B15A}"/>
          </ac:spMkLst>
        </pc:spChg>
        <pc:spChg chg="add mod">
          <ac:chgData name="Johnson, Chad" userId="29e26967-ee32-4210-a1e6-19e5305e9c5f" providerId="ADAL" clId="{1B13E38F-672C-44BA-AE8D-784919431C07}" dt="2020-03-06T20:20:59.957" v="1801" actId="1076"/>
          <ac:spMkLst>
            <pc:docMk/>
            <pc:sldMk cId="2863312879" sldId="411"/>
            <ac:spMk id="13" creationId="{4364BC5C-7B7A-48C4-BC69-27E080F24963}"/>
          </ac:spMkLst>
        </pc:spChg>
        <pc:spChg chg="add mod">
          <ac:chgData name="Johnson, Chad" userId="29e26967-ee32-4210-a1e6-19e5305e9c5f" providerId="ADAL" clId="{1B13E38F-672C-44BA-AE8D-784919431C07}" dt="2020-03-06T20:21:21.410" v="1803" actId="1076"/>
          <ac:spMkLst>
            <pc:docMk/>
            <pc:sldMk cId="2863312879" sldId="411"/>
            <ac:spMk id="14" creationId="{7DDBD5E5-11A5-4F92-A870-8D3CF1024EFE}"/>
          </ac:spMkLst>
        </pc:spChg>
        <pc:spChg chg="add mod">
          <ac:chgData name="Johnson, Chad" userId="29e26967-ee32-4210-a1e6-19e5305e9c5f" providerId="ADAL" clId="{1B13E38F-672C-44BA-AE8D-784919431C07}" dt="2020-03-06T20:22:30.691" v="1818" actId="1076"/>
          <ac:spMkLst>
            <pc:docMk/>
            <pc:sldMk cId="2863312879" sldId="411"/>
            <ac:spMk id="15" creationId="{1C34B034-0947-4081-9D6B-B216E96EFA4E}"/>
          </ac:spMkLst>
        </pc:spChg>
        <pc:spChg chg="add mod">
          <ac:chgData name="Johnson, Chad" userId="29e26967-ee32-4210-a1e6-19e5305e9c5f" providerId="ADAL" clId="{1B13E38F-672C-44BA-AE8D-784919431C07}" dt="2020-03-06T20:22:52.386" v="1827" actId="20577"/>
          <ac:spMkLst>
            <pc:docMk/>
            <pc:sldMk cId="2863312879" sldId="411"/>
            <ac:spMk id="16" creationId="{85A8E452-40E1-4362-8834-C388BD9CA945}"/>
          </ac:spMkLst>
        </pc:spChg>
        <pc:spChg chg="add mod">
          <ac:chgData name="Johnson, Chad" userId="29e26967-ee32-4210-a1e6-19e5305e9c5f" providerId="ADAL" clId="{1B13E38F-672C-44BA-AE8D-784919431C07}" dt="2020-03-06T20:23:01.037" v="1829" actId="1076"/>
          <ac:spMkLst>
            <pc:docMk/>
            <pc:sldMk cId="2863312879" sldId="411"/>
            <ac:spMk id="17" creationId="{47E20A85-8EB6-41B4-899F-31BA69BC0354}"/>
          </ac:spMkLst>
        </pc:spChg>
        <pc:spChg chg="add mod">
          <ac:chgData name="Johnson, Chad" userId="29e26967-ee32-4210-a1e6-19e5305e9c5f" providerId="ADAL" clId="{1B13E38F-672C-44BA-AE8D-784919431C07}" dt="2020-03-06T20:23:38.895" v="1833" actId="1076"/>
          <ac:spMkLst>
            <pc:docMk/>
            <pc:sldMk cId="2863312879" sldId="411"/>
            <ac:spMk id="18" creationId="{007CA663-EECE-46C3-9F38-FC467C1D0E02}"/>
          </ac:spMkLst>
        </pc:spChg>
        <pc:spChg chg="add mod">
          <ac:chgData name="Johnson, Chad" userId="29e26967-ee32-4210-a1e6-19e5305e9c5f" providerId="ADAL" clId="{1B13E38F-672C-44BA-AE8D-784919431C07}" dt="2020-03-06T20:23:56.522" v="1841" actId="20577"/>
          <ac:spMkLst>
            <pc:docMk/>
            <pc:sldMk cId="2863312879" sldId="411"/>
            <ac:spMk id="19" creationId="{DE29304F-60A7-4971-8F29-930A12877343}"/>
          </ac:spMkLst>
        </pc:spChg>
        <pc:spChg chg="add mod">
          <ac:chgData name="Johnson, Chad" userId="29e26967-ee32-4210-a1e6-19e5305e9c5f" providerId="ADAL" clId="{1B13E38F-672C-44BA-AE8D-784919431C07}" dt="2020-03-06T20:24:03.154" v="1843" actId="1076"/>
          <ac:spMkLst>
            <pc:docMk/>
            <pc:sldMk cId="2863312879" sldId="411"/>
            <ac:spMk id="20" creationId="{BC14875C-5D7E-46BE-BFD1-DA65BF40A02D}"/>
          </ac:spMkLst>
        </pc:spChg>
        <pc:spChg chg="add mod">
          <ac:chgData name="Johnson, Chad" userId="29e26967-ee32-4210-a1e6-19e5305e9c5f" providerId="ADAL" clId="{1B13E38F-672C-44BA-AE8D-784919431C07}" dt="2020-03-06T20:24:54.513" v="1846" actId="1076"/>
          <ac:spMkLst>
            <pc:docMk/>
            <pc:sldMk cId="2863312879" sldId="411"/>
            <ac:spMk id="21" creationId="{2DA5D1B6-067D-403D-9626-DDA1C518D6AB}"/>
          </ac:spMkLst>
        </pc:spChg>
        <pc:spChg chg="add del mod">
          <ac:chgData name="Johnson, Chad" userId="29e26967-ee32-4210-a1e6-19e5305e9c5f" providerId="ADAL" clId="{1B13E38F-672C-44BA-AE8D-784919431C07}" dt="2020-03-06T20:25:31.061" v="1850" actId="478"/>
          <ac:spMkLst>
            <pc:docMk/>
            <pc:sldMk cId="2863312879" sldId="411"/>
            <ac:spMk id="22" creationId="{846F2C46-8552-4FDC-ADAA-A71E010D6557}"/>
          </ac:spMkLst>
        </pc:spChg>
        <pc:spChg chg="add mod">
          <ac:chgData name="Johnson, Chad" userId="29e26967-ee32-4210-a1e6-19e5305e9c5f" providerId="ADAL" clId="{1B13E38F-672C-44BA-AE8D-784919431C07}" dt="2020-03-06T20:28:30.246" v="1894" actId="1076"/>
          <ac:spMkLst>
            <pc:docMk/>
            <pc:sldMk cId="2863312879" sldId="411"/>
            <ac:spMk id="23" creationId="{C6A8AA2D-3C2C-4A52-8BB6-F4DBD95F9B1A}"/>
          </ac:spMkLst>
        </pc:spChg>
        <pc:spChg chg="add mod">
          <ac:chgData name="Johnson, Chad" userId="29e26967-ee32-4210-a1e6-19e5305e9c5f" providerId="ADAL" clId="{1B13E38F-672C-44BA-AE8D-784919431C07}" dt="2020-03-06T20:29:02.695" v="1898" actId="1076"/>
          <ac:spMkLst>
            <pc:docMk/>
            <pc:sldMk cId="2863312879" sldId="411"/>
            <ac:spMk id="25" creationId="{3E8A91EF-E63C-40EF-BC69-CA59DC0D476E}"/>
          </ac:spMkLst>
        </pc:spChg>
        <pc:spChg chg="add mod">
          <ac:chgData name="Johnson, Chad" userId="29e26967-ee32-4210-a1e6-19e5305e9c5f" providerId="ADAL" clId="{1B13E38F-672C-44BA-AE8D-784919431C07}" dt="2020-03-06T20:30:14.846" v="1909" actId="20577"/>
          <ac:spMkLst>
            <pc:docMk/>
            <pc:sldMk cId="2863312879" sldId="411"/>
            <ac:spMk id="26" creationId="{04238B7F-AE34-4742-A73C-9A18BEAEA2EF}"/>
          </ac:spMkLst>
        </pc:spChg>
        <pc:spChg chg="add mod">
          <ac:chgData name="Johnson, Chad" userId="29e26967-ee32-4210-a1e6-19e5305e9c5f" providerId="ADAL" clId="{1B13E38F-672C-44BA-AE8D-784919431C07}" dt="2020-03-06T20:29:22.181" v="1902" actId="1076"/>
          <ac:spMkLst>
            <pc:docMk/>
            <pc:sldMk cId="2863312879" sldId="411"/>
            <ac:spMk id="27" creationId="{0EF8B55F-23D3-4AE3-9D66-DD271C3F4831}"/>
          </ac:spMkLst>
        </pc:spChg>
        <pc:spChg chg="add mod">
          <ac:chgData name="Johnson, Chad" userId="29e26967-ee32-4210-a1e6-19e5305e9c5f" providerId="ADAL" clId="{1B13E38F-672C-44BA-AE8D-784919431C07}" dt="2020-03-06T20:29:59.807" v="1905" actId="1076"/>
          <ac:spMkLst>
            <pc:docMk/>
            <pc:sldMk cId="2863312879" sldId="411"/>
            <ac:spMk id="28" creationId="{B58F1ED1-AE6E-4169-B573-3E928CE40431}"/>
          </ac:spMkLst>
        </pc:spChg>
        <pc:spChg chg="add mod">
          <ac:chgData name="Johnson, Chad" userId="29e26967-ee32-4210-a1e6-19e5305e9c5f" providerId="ADAL" clId="{1B13E38F-672C-44BA-AE8D-784919431C07}" dt="2020-03-06T20:30:25.139" v="1911" actId="1076"/>
          <ac:spMkLst>
            <pc:docMk/>
            <pc:sldMk cId="2863312879" sldId="411"/>
            <ac:spMk id="29" creationId="{5BC3BC0B-8F2B-42B9-9B33-7B1ADA6DCB13}"/>
          </ac:spMkLst>
        </pc:spChg>
        <pc:spChg chg="add mod">
          <ac:chgData name="Johnson, Chad" userId="29e26967-ee32-4210-a1e6-19e5305e9c5f" providerId="ADAL" clId="{1B13E38F-672C-44BA-AE8D-784919431C07}" dt="2020-03-06T20:35:54.968" v="1963" actId="1076"/>
          <ac:spMkLst>
            <pc:docMk/>
            <pc:sldMk cId="2863312879" sldId="411"/>
            <ac:spMk id="30" creationId="{009F9374-8DCE-4C51-8F28-1323CC6E4959}"/>
          </ac:spMkLst>
        </pc:spChg>
        <pc:spChg chg="add mod">
          <ac:chgData name="Johnson, Chad" userId="29e26967-ee32-4210-a1e6-19e5305e9c5f" providerId="ADAL" clId="{1B13E38F-672C-44BA-AE8D-784919431C07}" dt="2020-03-06T21:17:11.870" v="2959" actId="20577"/>
          <ac:spMkLst>
            <pc:docMk/>
            <pc:sldMk cId="2863312879" sldId="411"/>
            <ac:spMk id="31" creationId="{D939AB27-4300-4286-BDCA-EEBFE157A83B}"/>
          </ac:spMkLst>
        </pc:spChg>
        <pc:spChg chg="add del">
          <ac:chgData name="Johnson, Chad" userId="29e26967-ee32-4210-a1e6-19e5305e9c5f" providerId="ADAL" clId="{1B13E38F-672C-44BA-AE8D-784919431C07}" dt="2020-03-06T20:31:43.890" v="1927"/>
          <ac:spMkLst>
            <pc:docMk/>
            <pc:sldMk cId="2863312879" sldId="411"/>
            <ac:spMk id="32" creationId="{0764216D-BADA-40DA-A4EC-47F1349F1526}"/>
          </ac:spMkLst>
        </pc:spChg>
        <pc:spChg chg="add mod">
          <ac:chgData name="Johnson, Chad" userId="29e26967-ee32-4210-a1e6-19e5305e9c5f" providerId="ADAL" clId="{1B13E38F-672C-44BA-AE8D-784919431C07}" dt="2020-03-06T20:31:54.525" v="1929" actId="1076"/>
          <ac:spMkLst>
            <pc:docMk/>
            <pc:sldMk cId="2863312879" sldId="411"/>
            <ac:spMk id="33" creationId="{DD01D6F1-A269-4D75-8583-B7BD1BC95598}"/>
          </ac:spMkLst>
        </pc:spChg>
        <pc:spChg chg="add del">
          <ac:chgData name="Johnson, Chad" userId="29e26967-ee32-4210-a1e6-19e5305e9c5f" providerId="ADAL" clId="{1B13E38F-672C-44BA-AE8D-784919431C07}" dt="2020-03-06T20:33:11.912" v="1933"/>
          <ac:spMkLst>
            <pc:docMk/>
            <pc:sldMk cId="2863312879" sldId="411"/>
            <ac:spMk id="34" creationId="{D94C8A56-7331-467F-837D-39DC52377D9D}"/>
          </ac:spMkLst>
        </pc:spChg>
        <pc:spChg chg="add mod">
          <ac:chgData name="Johnson, Chad" userId="29e26967-ee32-4210-a1e6-19e5305e9c5f" providerId="ADAL" clId="{1B13E38F-672C-44BA-AE8D-784919431C07}" dt="2020-03-06T20:34:38.954" v="1950" actId="1076"/>
          <ac:spMkLst>
            <pc:docMk/>
            <pc:sldMk cId="2863312879" sldId="411"/>
            <ac:spMk id="37" creationId="{DB1D532F-1956-4AD6-83E0-077D919D3474}"/>
          </ac:spMkLst>
        </pc:spChg>
        <pc:spChg chg="add mod">
          <ac:chgData name="Johnson, Chad" userId="29e26967-ee32-4210-a1e6-19e5305e9c5f" providerId="ADAL" clId="{1B13E38F-672C-44BA-AE8D-784919431C07}" dt="2020-03-06T20:36:01.487" v="1964" actId="1076"/>
          <ac:spMkLst>
            <pc:docMk/>
            <pc:sldMk cId="2863312879" sldId="411"/>
            <ac:spMk id="38" creationId="{F911C80D-034F-4A5F-88D0-6DFC771BBE80}"/>
          </ac:spMkLst>
        </pc:spChg>
        <pc:spChg chg="add mod">
          <ac:chgData name="Johnson, Chad" userId="29e26967-ee32-4210-a1e6-19e5305e9c5f" providerId="ADAL" clId="{1B13E38F-672C-44BA-AE8D-784919431C07}" dt="2020-03-06T20:35:39.379" v="1960" actId="1076"/>
          <ac:spMkLst>
            <pc:docMk/>
            <pc:sldMk cId="2863312879" sldId="411"/>
            <ac:spMk id="40" creationId="{A04F875D-254B-4705-A5CC-226600206E78}"/>
          </ac:spMkLst>
        </pc:spChg>
        <pc:spChg chg="add mod">
          <ac:chgData name="Johnson, Chad" userId="29e26967-ee32-4210-a1e6-19e5305e9c5f" providerId="ADAL" clId="{1B13E38F-672C-44BA-AE8D-784919431C07}" dt="2020-03-06T20:35:48.005" v="1962" actId="1076"/>
          <ac:spMkLst>
            <pc:docMk/>
            <pc:sldMk cId="2863312879" sldId="411"/>
            <ac:spMk id="41" creationId="{70C71B99-D5E9-4F44-8C28-A90D87560E2B}"/>
          </ac:spMkLst>
        </pc:spChg>
        <pc:graphicFrameChg chg="add mod modGraphic">
          <ac:chgData name="Johnson, Chad" userId="29e26967-ee32-4210-a1e6-19e5305e9c5f" providerId="ADAL" clId="{1B13E38F-672C-44BA-AE8D-784919431C07}" dt="2020-03-06T20:28:05.226" v="1889" actId="14734"/>
          <ac:graphicFrameMkLst>
            <pc:docMk/>
            <pc:sldMk cId="2863312879" sldId="411"/>
            <ac:graphicFrameMk id="7" creationId="{0E95CAE2-2E7E-428F-ABE4-362B83E90F2E}"/>
          </ac:graphicFrameMkLst>
        </pc:graphicFrameChg>
        <pc:graphicFrameChg chg="add del mod">
          <ac:chgData name="Johnson, Chad" userId="29e26967-ee32-4210-a1e6-19e5305e9c5f" providerId="ADAL" clId="{1B13E38F-672C-44BA-AE8D-784919431C07}" dt="2020-03-06T20:18:58.503" v="1784" actId="478"/>
          <ac:graphicFrameMkLst>
            <pc:docMk/>
            <pc:sldMk cId="2863312879" sldId="411"/>
            <ac:graphicFrameMk id="9" creationId="{7893E6CA-2594-43D6-B75E-81BCCC5D03F5}"/>
          </ac:graphicFrameMkLst>
        </pc:graphicFrameChg>
        <pc:graphicFrameChg chg="add mod modGraphic">
          <ac:chgData name="Johnson, Chad" userId="29e26967-ee32-4210-a1e6-19e5305e9c5f" providerId="ADAL" clId="{1B13E38F-672C-44BA-AE8D-784919431C07}" dt="2020-03-06T20:37:21.639" v="1978" actId="1076"/>
          <ac:graphicFrameMkLst>
            <pc:docMk/>
            <pc:sldMk cId="2863312879" sldId="411"/>
            <ac:graphicFrameMk id="24" creationId="{02F29B25-FE15-42F0-A569-2B54B7CDF2C2}"/>
          </ac:graphicFrameMkLst>
        </pc:graphicFrameChg>
        <pc:graphicFrameChg chg="add mod modGraphic">
          <ac:chgData name="Johnson, Chad" userId="29e26967-ee32-4210-a1e6-19e5305e9c5f" providerId="ADAL" clId="{1B13E38F-672C-44BA-AE8D-784919431C07}" dt="2020-03-06T20:37:26.328" v="1979" actId="1076"/>
          <ac:graphicFrameMkLst>
            <pc:docMk/>
            <pc:sldMk cId="2863312879" sldId="411"/>
            <ac:graphicFrameMk id="35" creationId="{8B00CA94-BC15-485E-9190-37FB57BDD7B0}"/>
          </ac:graphicFrameMkLst>
        </pc:graphicFrameChg>
        <pc:graphicFrameChg chg="add mod modGraphic">
          <ac:chgData name="Johnson, Chad" userId="29e26967-ee32-4210-a1e6-19e5305e9c5f" providerId="ADAL" clId="{1B13E38F-672C-44BA-AE8D-784919431C07}" dt="2020-03-06T20:37:35.124" v="1980" actId="1076"/>
          <ac:graphicFrameMkLst>
            <pc:docMk/>
            <pc:sldMk cId="2863312879" sldId="411"/>
            <ac:graphicFrameMk id="36" creationId="{887A9603-06EA-4C8B-8E6C-6C05650D7B69}"/>
          </ac:graphicFrameMkLst>
        </pc:graphicFrameChg>
        <pc:graphicFrameChg chg="add mod modGraphic">
          <ac:chgData name="Johnson, Chad" userId="29e26967-ee32-4210-a1e6-19e5305e9c5f" providerId="ADAL" clId="{1B13E38F-672C-44BA-AE8D-784919431C07}" dt="2020-03-06T21:17:41.519" v="2960" actId="6549"/>
          <ac:graphicFrameMkLst>
            <pc:docMk/>
            <pc:sldMk cId="2863312879" sldId="411"/>
            <ac:graphicFrameMk id="39" creationId="{D51176BE-487A-45AE-A454-BE06D35D0344}"/>
          </ac:graphicFrameMkLst>
        </pc:graphicFrameChg>
        <pc:picChg chg="mod">
          <ac:chgData name="Johnson, Chad" userId="29e26967-ee32-4210-a1e6-19e5305e9c5f" providerId="ADAL" clId="{1B13E38F-672C-44BA-AE8D-784919431C07}" dt="2020-03-06T20:17:35.608" v="1755" actId="1076"/>
          <ac:picMkLst>
            <pc:docMk/>
            <pc:sldMk cId="2863312879" sldId="411"/>
            <ac:picMk id="5" creationId="{3F64D278-450C-44C1-8CBE-88B3F66AE1A7}"/>
          </ac:picMkLst>
        </pc:picChg>
      </pc:sldChg>
      <pc:sldChg chg="modSp add del mod">
        <pc:chgData name="Johnson, Chad" userId="29e26967-ee32-4210-a1e6-19e5305e9c5f" providerId="ADAL" clId="{1B13E38F-672C-44BA-AE8D-784919431C07}" dt="2020-03-06T20:44:13.033" v="1999" actId="2696"/>
        <pc:sldMkLst>
          <pc:docMk/>
          <pc:sldMk cId="1775725828" sldId="412"/>
        </pc:sldMkLst>
        <pc:spChg chg="mod">
          <ac:chgData name="Johnson, Chad" userId="29e26967-ee32-4210-a1e6-19e5305e9c5f" providerId="ADAL" clId="{1B13E38F-672C-44BA-AE8D-784919431C07}" dt="2020-03-06T20:43:00.587" v="1998" actId="20577"/>
          <ac:spMkLst>
            <pc:docMk/>
            <pc:sldMk cId="1775725828" sldId="412"/>
            <ac:spMk id="2" creationId="{EBC3F86E-948E-469C-B1A8-AF7AE72FD473}"/>
          </ac:spMkLst>
        </pc:spChg>
      </pc:sldChg>
      <pc:sldChg chg="modSp add mod">
        <pc:chgData name="Johnson, Chad" userId="29e26967-ee32-4210-a1e6-19e5305e9c5f" providerId="ADAL" clId="{1B13E38F-672C-44BA-AE8D-784919431C07}" dt="2020-03-06T21:14:01.750" v="2945" actId="20577"/>
        <pc:sldMkLst>
          <pc:docMk/>
          <pc:sldMk cId="2625678221" sldId="412"/>
        </pc:sldMkLst>
        <pc:spChg chg="mod">
          <ac:chgData name="Johnson, Chad" userId="29e26967-ee32-4210-a1e6-19e5305e9c5f" providerId="ADAL" clId="{1B13E38F-672C-44BA-AE8D-784919431C07}" dt="2020-03-06T21:06:42.071" v="2292" actId="20577"/>
          <ac:spMkLst>
            <pc:docMk/>
            <pc:sldMk cId="2625678221" sldId="412"/>
            <ac:spMk id="2" creationId="{EBC3F86E-948E-469C-B1A8-AF7AE72FD473}"/>
          </ac:spMkLst>
        </pc:spChg>
        <pc:spChg chg="mod">
          <ac:chgData name="Johnson, Chad" userId="29e26967-ee32-4210-a1e6-19e5305e9c5f" providerId="ADAL" clId="{1B13E38F-672C-44BA-AE8D-784919431C07}" dt="2020-03-06T21:14:01.750" v="2945" actId="20577"/>
          <ac:spMkLst>
            <pc:docMk/>
            <pc:sldMk cId="2625678221" sldId="412"/>
            <ac:spMk id="3" creationId="{022EBDF4-72C3-4116-AA36-C5BB2FFB56F9}"/>
          </ac:spMkLst>
        </pc:spChg>
      </pc:sldChg>
      <pc:sldChg chg="addSp delSp modSp add mod">
        <pc:chgData name="Johnson, Chad" userId="29e26967-ee32-4210-a1e6-19e5305e9c5f" providerId="ADAL" clId="{1B13E38F-672C-44BA-AE8D-784919431C07}" dt="2020-03-09T15:09:16.986" v="2973" actId="478"/>
        <pc:sldMkLst>
          <pc:docMk/>
          <pc:sldMk cId="575887547" sldId="413"/>
        </pc:sldMkLst>
        <pc:spChg chg="del">
          <ac:chgData name="Johnson, Chad" userId="29e26967-ee32-4210-a1e6-19e5305e9c5f" providerId="ADAL" clId="{1B13E38F-672C-44BA-AE8D-784919431C07}" dt="2020-03-09T15:08:31.069" v="2968" actId="478"/>
          <ac:spMkLst>
            <pc:docMk/>
            <pc:sldMk cId="575887547" sldId="413"/>
            <ac:spMk id="2" creationId="{B9C9B7F0-CEBE-43B5-8124-B3CF4BEA1B78}"/>
          </ac:spMkLst>
        </pc:spChg>
        <pc:spChg chg="add del mod">
          <ac:chgData name="Johnson, Chad" userId="29e26967-ee32-4210-a1e6-19e5305e9c5f" providerId="ADAL" clId="{1B13E38F-672C-44BA-AE8D-784919431C07}" dt="2020-03-09T15:09:16.986" v="2973" actId="478"/>
          <ac:spMkLst>
            <pc:docMk/>
            <pc:sldMk cId="575887547" sldId="413"/>
            <ac:spMk id="4" creationId="{F320D773-AC95-47B6-936E-61D547CCA8CB}"/>
          </ac:spMkLst>
        </pc:spChg>
        <pc:picChg chg="mod ord modCrop">
          <ac:chgData name="Johnson, Chad" userId="29e26967-ee32-4210-a1e6-19e5305e9c5f" providerId="ADAL" clId="{1B13E38F-672C-44BA-AE8D-784919431C07}" dt="2020-03-09T15:09:11.235" v="2971" actId="732"/>
          <ac:picMkLst>
            <pc:docMk/>
            <pc:sldMk cId="575887547" sldId="413"/>
            <ac:picMk id="6" creationId="{7390D3F9-165A-4DFB-BA8B-7CED2980E232}"/>
          </ac:picMkLst>
        </pc:picChg>
      </pc:sldChg>
      <pc:sldChg chg="addSp modSp add mod">
        <pc:chgData name="Johnson, Chad" userId="29e26967-ee32-4210-a1e6-19e5305e9c5f" providerId="ADAL" clId="{1B13E38F-672C-44BA-AE8D-784919431C07}" dt="2020-03-09T18:11:35.897" v="2983" actId="14100"/>
        <pc:sldMkLst>
          <pc:docMk/>
          <pc:sldMk cId="847897867" sldId="414"/>
        </pc:sldMkLst>
        <pc:picChg chg="add mod">
          <ac:chgData name="Johnson, Chad" userId="29e26967-ee32-4210-a1e6-19e5305e9c5f" providerId="ADAL" clId="{1B13E38F-672C-44BA-AE8D-784919431C07}" dt="2020-03-09T18:11:35.897" v="2983" actId="14100"/>
          <ac:picMkLst>
            <pc:docMk/>
            <pc:sldMk cId="847897867" sldId="414"/>
            <ac:picMk id="2" creationId="{336DF7CE-9BC3-4118-B6FC-9B5FAA8D20D1}"/>
          </ac:picMkLst>
        </pc:picChg>
      </pc:sldChg>
    </pc:docChg>
  </pc:docChgLst>
  <pc:docChgLst>
    <pc:chgData name="Johnson, Chad" userId="29e26967-ee32-4210-a1e6-19e5305e9c5f" providerId="ADAL" clId="{35A252B4-3603-4C3D-BC1F-340A497078AB}"/>
    <pc:docChg chg="undo custSel delSld modSld">
      <pc:chgData name="Johnson, Chad" userId="29e26967-ee32-4210-a1e6-19e5305e9c5f" providerId="ADAL" clId="{35A252B4-3603-4C3D-BC1F-340A497078AB}" dt="2020-01-08T17:35:21.645" v="4"/>
      <pc:docMkLst>
        <pc:docMk/>
      </pc:docMkLst>
      <pc:sldChg chg="modSp del">
        <pc:chgData name="Johnson, Chad" userId="29e26967-ee32-4210-a1e6-19e5305e9c5f" providerId="ADAL" clId="{35A252B4-3603-4C3D-BC1F-340A497078AB}" dt="2020-01-08T17:35:21.645" v="4"/>
        <pc:sldMkLst>
          <pc:docMk/>
          <pc:sldMk cId="1380871736" sldId="292"/>
        </pc:sldMkLst>
        <pc:spChg chg="mod">
          <ac:chgData name="Johnson, Chad" userId="29e26967-ee32-4210-a1e6-19e5305e9c5f" providerId="ADAL" clId="{35A252B4-3603-4C3D-BC1F-340A497078AB}" dt="2020-01-08T17:35:21.645" v="4"/>
          <ac:spMkLst>
            <pc:docMk/>
            <pc:sldMk cId="1380871736" sldId="292"/>
            <ac:spMk id="5" creationId="{84A7BF40-C4C8-43F3-9D6E-BA02074ADB32}"/>
          </ac:spMkLst>
        </pc:spChg>
      </pc:sldChg>
      <pc:sldChg chg="del">
        <pc:chgData name="Johnson, Chad" userId="29e26967-ee32-4210-a1e6-19e5305e9c5f" providerId="ADAL" clId="{35A252B4-3603-4C3D-BC1F-340A497078AB}" dt="2020-01-08T17:35:21.645" v="4"/>
        <pc:sldMkLst>
          <pc:docMk/>
          <pc:sldMk cId="2839199843" sldId="299"/>
        </pc:sldMkLst>
      </pc:sldChg>
      <pc:sldChg chg="del">
        <pc:chgData name="Johnson, Chad" userId="29e26967-ee32-4210-a1e6-19e5305e9c5f" providerId="ADAL" clId="{35A252B4-3603-4C3D-BC1F-340A497078AB}" dt="2020-01-08T17:35:21.645" v="4"/>
        <pc:sldMkLst>
          <pc:docMk/>
          <pc:sldMk cId="1392138276" sldId="300"/>
        </pc:sldMkLst>
      </pc:sldChg>
      <pc:sldChg chg="del">
        <pc:chgData name="Johnson, Chad" userId="29e26967-ee32-4210-a1e6-19e5305e9c5f" providerId="ADAL" clId="{35A252B4-3603-4C3D-BC1F-340A497078AB}" dt="2020-01-08T17:35:21.645" v="4"/>
        <pc:sldMkLst>
          <pc:docMk/>
          <pc:sldMk cId="1863785125" sldId="301"/>
        </pc:sldMkLst>
      </pc:sldChg>
      <pc:sldChg chg="del">
        <pc:chgData name="Johnson, Chad" userId="29e26967-ee32-4210-a1e6-19e5305e9c5f" providerId="ADAL" clId="{35A252B4-3603-4C3D-BC1F-340A497078AB}" dt="2020-01-08T17:35:21.645" v="4"/>
        <pc:sldMkLst>
          <pc:docMk/>
          <pc:sldMk cId="448561007" sldId="302"/>
        </pc:sldMkLst>
      </pc:sldChg>
      <pc:sldChg chg="del">
        <pc:chgData name="Johnson, Chad" userId="29e26967-ee32-4210-a1e6-19e5305e9c5f" providerId="ADAL" clId="{35A252B4-3603-4C3D-BC1F-340A497078AB}" dt="2020-01-08T17:35:21.645" v="4"/>
        <pc:sldMkLst>
          <pc:docMk/>
          <pc:sldMk cId="723949380" sldId="303"/>
        </pc:sldMkLst>
      </pc:sldChg>
      <pc:sldChg chg="modSp del">
        <pc:chgData name="Johnson, Chad" userId="29e26967-ee32-4210-a1e6-19e5305e9c5f" providerId="ADAL" clId="{35A252B4-3603-4C3D-BC1F-340A497078AB}" dt="2020-01-08T17:35:21.645" v="4"/>
        <pc:sldMkLst>
          <pc:docMk/>
          <pc:sldMk cId="44395964" sldId="338"/>
        </pc:sldMkLst>
        <pc:spChg chg="mod">
          <ac:chgData name="Johnson, Chad" userId="29e26967-ee32-4210-a1e6-19e5305e9c5f" providerId="ADAL" clId="{35A252B4-3603-4C3D-BC1F-340A497078AB}" dt="2020-01-08T17:35:21.645" v="4"/>
          <ac:spMkLst>
            <pc:docMk/>
            <pc:sldMk cId="44395964" sldId="338"/>
            <ac:spMk id="5" creationId="{84A7BF40-C4C8-43F3-9D6E-BA02074ADB32}"/>
          </ac:spMkLst>
        </pc:spChg>
      </pc:sldChg>
      <pc:sldChg chg="modSp del">
        <pc:chgData name="Johnson, Chad" userId="29e26967-ee32-4210-a1e6-19e5305e9c5f" providerId="ADAL" clId="{35A252B4-3603-4C3D-BC1F-340A497078AB}" dt="2020-01-08T17:35:21.645" v="4"/>
        <pc:sldMkLst>
          <pc:docMk/>
          <pc:sldMk cId="2070578623" sldId="339"/>
        </pc:sldMkLst>
        <pc:spChg chg="mod">
          <ac:chgData name="Johnson, Chad" userId="29e26967-ee32-4210-a1e6-19e5305e9c5f" providerId="ADAL" clId="{35A252B4-3603-4C3D-BC1F-340A497078AB}" dt="2020-01-08T17:35:21.645" v="4"/>
          <ac:spMkLst>
            <pc:docMk/>
            <pc:sldMk cId="2070578623" sldId="339"/>
            <ac:spMk id="5" creationId="{84A7BF40-C4C8-43F3-9D6E-BA02074ADB32}"/>
          </ac:spMkLst>
        </pc:spChg>
      </pc:sldChg>
      <pc:sldChg chg="del">
        <pc:chgData name="Johnson, Chad" userId="29e26967-ee32-4210-a1e6-19e5305e9c5f" providerId="ADAL" clId="{35A252B4-3603-4C3D-BC1F-340A497078AB}" dt="2020-01-08T17:35:21.645" v="4"/>
        <pc:sldMkLst>
          <pc:docMk/>
          <pc:sldMk cId="14393133" sldId="340"/>
        </pc:sldMkLst>
      </pc:sldChg>
      <pc:sldChg chg="del">
        <pc:chgData name="Johnson, Chad" userId="29e26967-ee32-4210-a1e6-19e5305e9c5f" providerId="ADAL" clId="{35A252B4-3603-4C3D-BC1F-340A497078AB}" dt="2020-01-08T17:35:21.645" v="4"/>
        <pc:sldMkLst>
          <pc:docMk/>
          <pc:sldMk cId="1493605767" sldId="341"/>
        </pc:sldMkLst>
      </pc:sldChg>
      <pc:sldChg chg="del">
        <pc:chgData name="Johnson, Chad" userId="29e26967-ee32-4210-a1e6-19e5305e9c5f" providerId="ADAL" clId="{35A252B4-3603-4C3D-BC1F-340A497078AB}" dt="2020-01-08T17:35:21.645" v="4"/>
        <pc:sldMkLst>
          <pc:docMk/>
          <pc:sldMk cId="314727050" sldId="342"/>
        </pc:sldMkLst>
      </pc:sldChg>
    </pc:docChg>
  </pc:docChgLst>
  <pc:docChgLst>
    <pc:chgData name="Johnson, Chad" userId="29e26967-ee32-4210-a1e6-19e5305e9c5f" providerId="ADAL" clId="{DC1B32AF-9495-44D7-9879-F404CF4E1064}"/>
    <pc:docChg chg="undo custSel addSld delSld modSld sldOrd">
      <pc:chgData name="Johnson, Chad" userId="29e26967-ee32-4210-a1e6-19e5305e9c5f" providerId="ADAL" clId="{DC1B32AF-9495-44D7-9879-F404CF4E1064}" dt="2020-02-12T20:05:57.566" v="7399" actId="478"/>
      <pc:docMkLst>
        <pc:docMk/>
      </pc:docMkLst>
      <pc:sldChg chg="addSp delSp modSp mod">
        <pc:chgData name="Johnson, Chad" userId="29e26967-ee32-4210-a1e6-19e5305e9c5f" providerId="ADAL" clId="{DC1B32AF-9495-44D7-9879-F404CF4E1064}" dt="2020-02-12T14:30:48.710" v="98" actId="14100"/>
        <pc:sldMkLst>
          <pc:docMk/>
          <pc:sldMk cId="2762506819" sldId="256"/>
        </pc:sldMkLst>
        <pc:spChg chg="mod">
          <ac:chgData name="Johnson, Chad" userId="29e26967-ee32-4210-a1e6-19e5305e9c5f" providerId="ADAL" clId="{DC1B32AF-9495-44D7-9879-F404CF4E1064}" dt="2020-02-12T14:30:48.710" v="98" actId="14100"/>
          <ac:spMkLst>
            <pc:docMk/>
            <pc:sldMk cId="2762506819" sldId="256"/>
            <ac:spMk id="2" creationId="{D159C024-82D3-43B7-8864-1EB020588252}"/>
          </ac:spMkLst>
        </pc:spChg>
        <pc:spChg chg="del">
          <ac:chgData name="Johnson, Chad" userId="29e26967-ee32-4210-a1e6-19e5305e9c5f" providerId="ADAL" clId="{DC1B32AF-9495-44D7-9879-F404CF4E1064}" dt="2020-02-12T14:29:14.397" v="2" actId="478"/>
          <ac:spMkLst>
            <pc:docMk/>
            <pc:sldMk cId="2762506819" sldId="256"/>
            <ac:spMk id="4" creationId="{8614A72B-9C17-4048-B85B-45CC0EFE8F3B}"/>
          </ac:spMkLst>
        </pc:spChg>
        <pc:picChg chg="del">
          <ac:chgData name="Johnson, Chad" userId="29e26967-ee32-4210-a1e6-19e5305e9c5f" providerId="ADAL" clId="{DC1B32AF-9495-44D7-9879-F404CF4E1064}" dt="2020-02-12T14:29:11.125" v="1" actId="478"/>
          <ac:picMkLst>
            <pc:docMk/>
            <pc:sldMk cId="2762506819" sldId="256"/>
            <ac:picMk id="3" creationId="{56C1BDFA-D750-4812-BDDA-F72B5999F6EF}"/>
          </ac:picMkLst>
        </pc:picChg>
        <pc:picChg chg="add mod">
          <ac:chgData name="Johnson, Chad" userId="29e26967-ee32-4210-a1e6-19e5305e9c5f" providerId="ADAL" clId="{DC1B32AF-9495-44D7-9879-F404CF4E1064}" dt="2020-02-12T14:30:42.870" v="97"/>
          <ac:picMkLst>
            <pc:docMk/>
            <pc:sldMk cId="2762506819" sldId="256"/>
            <ac:picMk id="1026" creationId="{B1688F87-AC5C-4D0C-A144-035EBEEEA758}"/>
          </ac:picMkLst>
        </pc:picChg>
      </pc:sldChg>
      <pc:sldChg chg="del">
        <pc:chgData name="Johnson, Chad" userId="29e26967-ee32-4210-a1e6-19e5305e9c5f" providerId="ADAL" clId="{DC1B32AF-9495-44D7-9879-F404CF4E1064}" dt="2020-02-12T14:29:08.395" v="0" actId="2696"/>
        <pc:sldMkLst>
          <pc:docMk/>
          <pc:sldMk cId="469444427" sldId="257"/>
        </pc:sldMkLst>
      </pc:sldChg>
      <pc:sldChg chg="addSp delSp modSp add mod">
        <pc:chgData name="Johnson, Chad" userId="29e26967-ee32-4210-a1e6-19e5305e9c5f" providerId="ADAL" clId="{DC1B32AF-9495-44D7-9879-F404CF4E1064}" dt="2020-02-12T14:53:32.185" v="529" actId="14100"/>
        <pc:sldMkLst>
          <pc:docMk/>
          <pc:sldMk cId="1520653543" sldId="257"/>
        </pc:sldMkLst>
        <pc:spChg chg="mod">
          <ac:chgData name="Johnson, Chad" userId="29e26967-ee32-4210-a1e6-19e5305e9c5f" providerId="ADAL" clId="{DC1B32AF-9495-44D7-9879-F404CF4E1064}" dt="2020-02-12T14:45:44.578" v="124" actId="20577"/>
          <ac:spMkLst>
            <pc:docMk/>
            <pc:sldMk cId="1520653543" sldId="257"/>
            <ac:spMk id="2" creationId="{8C98360E-8190-4BC6-9FC2-11139E542192}"/>
          </ac:spMkLst>
        </pc:spChg>
        <pc:spChg chg="mod">
          <ac:chgData name="Johnson, Chad" userId="29e26967-ee32-4210-a1e6-19e5305e9c5f" providerId="ADAL" clId="{DC1B32AF-9495-44D7-9879-F404CF4E1064}" dt="2020-02-12T14:53:32.185" v="529" actId="14100"/>
          <ac:spMkLst>
            <pc:docMk/>
            <pc:sldMk cId="1520653543" sldId="257"/>
            <ac:spMk id="3" creationId="{6726F960-BE1D-4903-BC72-7F73961FDB5B}"/>
          </ac:spMkLst>
        </pc:spChg>
        <pc:picChg chg="add del">
          <ac:chgData name="Johnson, Chad" userId="29e26967-ee32-4210-a1e6-19e5305e9c5f" providerId="ADAL" clId="{DC1B32AF-9495-44D7-9879-F404CF4E1064}" dt="2020-02-12T14:51:40.296" v="288"/>
          <ac:picMkLst>
            <pc:docMk/>
            <pc:sldMk cId="1520653543" sldId="257"/>
            <ac:picMk id="2050" creationId="{AB818670-A78D-4121-B01D-A38915D6DB54}"/>
          </ac:picMkLst>
        </pc:picChg>
      </pc:sldChg>
      <pc:sldChg chg="addSp delSp modSp add mod">
        <pc:chgData name="Johnson, Chad" userId="29e26967-ee32-4210-a1e6-19e5305e9c5f" providerId="ADAL" clId="{DC1B32AF-9495-44D7-9879-F404CF4E1064}" dt="2020-02-12T14:52:04.464" v="295" actId="1076"/>
        <pc:sldMkLst>
          <pc:docMk/>
          <pc:sldMk cId="2141357888" sldId="258"/>
        </pc:sldMkLst>
        <pc:spChg chg="del">
          <ac:chgData name="Johnson, Chad" userId="29e26967-ee32-4210-a1e6-19e5305e9c5f" providerId="ADAL" clId="{DC1B32AF-9495-44D7-9879-F404CF4E1064}" dt="2020-02-12T14:51:45.410" v="290" actId="478"/>
          <ac:spMkLst>
            <pc:docMk/>
            <pc:sldMk cId="2141357888" sldId="258"/>
            <ac:spMk id="2" creationId="{CAF97652-9293-419D-A321-96458FC971EF}"/>
          </ac:spMkLst>
        </pc:spChg>
        <pc:spChg chg="del">
          <ac:chgData name="Johnson, Chad" userId="29e26967-ee32-4210-a1e6-19e5305e9c5f" providerId="ADAL" clId="{DC1B32AF-9495-44D7-9879-F404CF4E1064}" dt="2020-02-12T14:51:42.819" v="289"/>
          <ac:spMkLst>
            <pc:docMk/>
            <pc:sldMk cId="2141357888" sldId="258"/>
            <ac:spMk id="3" creationId="{E2A5805B-6FEE-4499-BE57-FEF625B26900}"/>
          </ac:spMkLst>
        </pc:spChg>
        <pc:picChg chg="add mod">
          <ac:chgData name="Johnson, Chad" userId="29e26967-ee32-4210-a1e6-19e5305e9c5f" providerId="ADAL" clId="{DC1B32AF-9495-44D7-9879-F404CF4E1064}" dt="2020-02-12T14:52:04.464" v="295" actId="1076"/>
          <ac:picMkLst>
            <pc:docMk/>
            <pc:sldMk cId="2141357888" sldId="258"/>
            <ac:picMk id="4" creationId="{A56427B3-1417-4E7A-AF8E-EB1415F6F779}"/>
          </ac:picMkLst>
        </pc:picChg>
      </pc:sldChg>
      <pc:sldChg chg="del">
        <pc:chgData name="Johnson, Chad" userId="29e26967-ee32-4210-a1e6-19e5305e9c5f" providerId="ADAL" clId="{DC1B32AF-9495-44D7-9879-F404CF4E1064}" dt="2020-02-12T14:29:08.395" v="0" actId="2696"/>
        <pc:sldMkLst>
          <pc:docMk/>
          <pc:sldMk cId="3642890949" sldId="258"/>
        </pc:sldMkLst>
      </pc:sldChg>
      <pc:sldChg chg="addSp modSp add mod ord">
        <pc:chgData name="Johnson, Chad" userId="29e26967-ee32-4210-a1e6-19e5305e9c5f" providerId="ADAL" clId="{DC1B32AF-9495-44D7-9879-F404CF4E1064}" dt="2020-02-12T18:19:20.419" v="5055"/>
        <pc:sldMkLst>
          <pc:docMk/>
          <pc:sldMk cId="620839656" sldId="259"/>
        </pc:sldMkLst>
        <pc:spChg chg="mod">
          <ac:chgData name="Johnson, Chad" userId="29e26967-ee32-4210-a1e6-19e5305e9c5f" providerId="ADAL" clId="{DC1B32AF-9495-44D7-9879-F404CF4E1064}" dt="2020-02-12T14:54:37.138" v="544" actId="20577"/>
          <ac:spMkLst>
            <pc:docMk/>
            <pc:sldMk cId="620839656" sldId="259"/>
            <ac:spMk id="2" creationId="{08B73F68-546A-457D-B84F-CC660C2C8F08}"/>
          </ac:spMkLst>
        </pc:spChg>
        <pc:spChg chg="mod">
          <ac:chgData name="Johnson, Chad" userId="29e26967-ee32-4210-a1e6-19e5305e9c5f" providerId="ADAL" clId="{DC1B32AF-9495-44D7-9879-F404CF4E1064}" dt="2020-02-12T16:23:18.435" v="4004" actId="255"/>
          <ac:spMkLst>
            <pc:docMk/>
            <pc:sldMk cId="620839656" sldId="259"/>
            <ac:spMk id="3" creationId="{C45AD881-BB53-4812-BCF8-A78FBD36E344}"/>
          </ac:spMkLst>
        </pc:spChg>
        <pc:picChg chg="add mod">
          <ac:chgData name="Johnson, Chad" userId="29e26967-ee32-4210-a1e6-19e5305e9c5f" providerId="ADAL" clId="{DC1B32AF-9495-44D7-9879-F404CF4E1064}" dt="2020-02-12T16:26:44.913" v="4014" actId="1076"/>
          <ac:picMkLst>
            <pc:docMk/>
            <pc:sldMk cId="620839656" sldId="259"/>
            <ac:picMk id="11266" creationId="{59D5ECCC-6AE3-44C6-8C2B-4B5FB9A1B767}"/>
          </ac:picMkLst>
        </pc:picChg>
        <pc:picChg chg="add mod">
          <ac:chgData name="Johnson, Chad" userId="29e26967-ee32-4210-a1e6-19e5305e9c5f" providerId="ADAL" clId="{DC1B32AF-9495-44D7-9879-F404CF4E1064}" dt="2020-02-12T16:26:53.983" v="4016" actId="1076"/>
          <ac:picMkLst>
            <pc:docMk/>
            <pc:sldMk cId="620839656" sldId="259"/>
            <ac:picMk id="11268" creationId="{DE7AA939-123C-4FFD-A862-6674533421E0}"/>
          </ac:picMkLst>
        </pc:picChg>
      </pc:sldChg>
      <pc:sldChg chg="del">
        <pc:chgData name="Johnson, Chad" userId="29e26967-ee32-4210-a1e6-19e5305e9c5f" providerId="ADAL" clId="{DC1B32AF-9495-44D7-9879-F404CF4E1064}" dt="2020-02-12T14:29:08.395" v="0" actId="2696"/>
        <pc:sldMkLst>
          <pc:docMk/>
          <pc:sldMk cId="3086079424" sldId="259"/>
        </pc:sldMkLst>
      </pc:sldChg>
      <pc:sldChg chg="del">
        <pc:chgData name="Johnson, Chad" userId="29e26967-ee32-4210-a1e6-19e5305e9c5f" providerId="ADAL" clId="{DC1B32AF-9495-44D7-9879-F404CF4E1064}" dt="2020-02-12T14:29:08.395" v="0" actId="2696"/>
        <pc:sldMkLst>
          <pc:docMk/>
          <pc:sldMk cId="282566988" sldId="260"/>
        </pc:sldMkLst>
      </pc:sldChg>
      <pc:sldChg chg="modSp add mod">
        <pc:chgData name="Johnson, Chad" userId="29e26967-ee32-4210-a1e6-19e5305e9c5f" providerId="ADAL" clId="{DC1B32AF-9495-44D7-9879-F404CF4E1064}" dt="2020-02-12T15:02:43.404" v="1901" actId="255"/>
        <pc:sldMkLst>
          <pc:docMk/>
          <pc:sldMk cId="1260143740" sldId="260"/>
        </pc:sldMkLst>
        <pc:spChg chg="mod">
          <ac:chgData name="Johnson, Chad" userId="29e26967-ee32-4210-a1e6-19e5305e9c5f" providerId="ADAL" clId="{DC1B32AF-9495-44D7-9879-F404CF4E1064}" dt="2020-02-12T14:57:29.092" v="989" actId="20577"/>
          <ac:spMkLst>
            <pc:docMk/>
            <pc:sldMk cId="1260143740" sldId="260"/>
            <ac:spMk id="2" creationId="{AA0B77D6-5884-4EDD-8C69-2A4D6E47C2E4}"/>
          </ac:spMkLst>
        </pc:spChg>
        <pc:spChg chg="mod">
          <ac:chgData name="Johnson, Chad" userId="29e26967-ee32-4210-a1e6-19e5305e9c5f" providerId="ADAL" clId="{DC1B32AF-9495-44D7-9879-F404CF4E1064}" dt="2020-02-12T15:02:43.404" v="1901" actId="255"/>
          <ac:spMkLst>
            <pc:docMk/>
            <pc:sldMk cId="1260143740" sldId="260"/>
            <ac:spMk id="3" creationId="{EC3DBE8B-3855-4FB3-95C9-7C5A656B7FB9}"/>
          </ac:spMkLst>
        </pc:spChg>
      </pc:sldChg>
      <pc:sldChg chg="addSp delSp modSp add mod">
        <pc:chgData name="Johnson, Chad" userId="29e26967-ee32-4210-a1e6-19e5305e9c5f" providerId="ADAL" clId="{DC1B32AF-9495-44D7-9879-F404CF4E1064}" dt="2020-02-12T15:07:32.703" v="1953" actId="1076"/>
        <pc:sldMkLst>
          <pc:docMk/>
          <pc:sldMk cId="1415096435" sldId="261"/>
        </pc:sldMkLst>
        <pc:spChg chg="del">
          <ac:chgData name="Johnson, Chad" userId="29e26967-ee32-4210-a1e6-19e5305e9c5f" providerId="ADAL" clId="{DC1B32AF-9495-44D7-9879-F404CF4E1064}" dt="2020-02-12T15:04:16.370" v="1903"/>
          <ac:spMkLst>
            <pc:docMk/>
            <pc:sldMk cId="1415096435" sldId="261"/>
            <ac:spMk id="2" creationId="{E89EED5B-A36A-4DB2-BF6D-822605C578A9}"/>
          </ac:spMkLst>
        </pc:spChg>
        <pc:spChg chg="del">
          <ac:chgData name="Johnson, Chad" userId="29e26967-ee32-4210-a1e6-19e5305e9c5f" providerId="ADAL" clId="{DC1B32AF-9495-44D7-9879-F404CF4E1064}" dt="2020-02-12T15:04:16.370" v="1903"/>
          <ac:spMkLst>
            <pc:docMk/>
            <pc:sldMk cId="1415096435" sldId="261"/>
            <ac:spMk id="3" creationId="{6C336576-7457-4B0B-B377-7506EFBCF95F}"/>
          </ac:spMkLst>
        </pc:spChg>
        <pc:spChg chg="add mod">
          <ac:chgData name="Johnson, Chad" userId="29e26967-ee32-4210-a1e6-19e5305e9c5f" providerId="ADAL" clId="{DC1B32AF-9495-44D7-9879-F404CF4E1064}" dt="2020-02-12T15:07:20.688" v="1948" actId="14100"/>
          <ac:spMkLst>
            <pc:docMk/>
            <pc:sldMk cId="1415096435" sldId="261"/>
            <ac:spMk id="4" creationId="{37E27A8E-E1E2-4DA8-9517-1D8F18DCF0B4}"/>
          </ac:spMkLst>
        </pc:spChg>
        <pc:spChg chg="add del mod ord">
          <ac:chgData name="Johnson, Chad" userId="29e26967-ee32-4210-a1e6-19e5305e9c5f" providerId="ADAL" clId="{DC1B32AF-9495-44D7-9879-F404CF4E1064}" dt="2020-02-12T15:06:47.880" v="1942"/>
          <ac:spMkLst>
            <pc:docMk/>
            <pc:sldMk cId="1415096435" sldId="261"/>
            <ac:spMk id="5" creationId="{DDEBAEE5-67D3-4096-9728-01A71B495C67}"/>
          </ac:spMkLst>
        </pc:spChg>
        <pc:picChg chg="add mod">
          <ac:chgData name="Johnson, Chad" userId="29e26967-ee32-4210-a1e6-19e5305e9c5f" providerId="ADAL" clId="{DC1B32AF-9495-44D7-9879-F404CF4E1064}" dt="2020-02-12T15:07:32.703" v="1953" actId="1076"/>
          <ac:picMkLst>
            <pc:docMk/>
            <pc:sldMk cId="1415096435" sldId="261"/>
            <ac:picMk id="8" creationId="{740B0D2E-DEA1-4D17-A636-4C26895F12C4}"/>
          </ac:picMkLst>
        </pc:picChg>
        <pc:picChg chg="add del mod">
          <ac:chgData name="Johnson, Chad" userId="29e26967-ee32-4210-a1e6-19e5305e9c5f" providerId="ADAL" clId="{DC1B32AF-9495-44D7-9879-F404CF4E1064}" dt="2020-02-12T15:06:46.396" v="1941"/>
          <ac:picMkLst>
            <pc:docMk/>
            <pc:sldMk cId="1415096435" sldId="261"/>
            <ac:picMk id="3074" creationId="{5364B669-CA1A-46B3-B3D4-C87347257512}"/>
          </ac:picMkLst>
        </pc:picChg>
        <pc:picChg chg="add del mod">
          <ac:chgData name="Johnson, Chad" userId="29e26967-ee32-4210-a1e6-19e5305e9c5f" providerId="ADAL" clId="{DC1B32AF-9495-44D7-9879-F404CF4E1064}" dt="2020-02-12T15:06:56.832" v="1945" actId="478"/>
          <ac:picMkLst>
            <pc:docMk/>
            <pc:sldMk cId="1415096435" sldId="261"/>
            <ac:picMk id="3076" creationId="{703317A0-AF8D-4EFB-92DC-611C71506C62}"/>
          </ac:picMkLst>
        </pc:picChg>
      </pc:sldChg>
      <pc:sldChg chg="del">
        <pc:chgData name="Johnson, Chad" userId="29e26967-ee32-4210-a1e6-19e5305e9c5f" providerId="ADAL" clId="{DC1B32AF-9495-44D7-9879-F404CF4E1064}" dt="2020-02-12T14:29:08.395" v="0" actId="2696"/>
        <pc:sldMkLst>
          <pc:docMk/>
          <pc:sldMk cId="1363516955" sldId="262"/>
        </pc:sldMkLst>
      </pc:sldChg>
      <pc:sldChg chg="addSp delSp modSp add mod">
        <pc:chgData name="Johnson, Chad" userId="29e26967-ee32-4210-a1e6-19e5305e9c5f" providerId="ADAL" clId="{DC1B32AF-9495-44D7-9879-F404CF4E1064}" dt="2020-02-12T16:00:06.626" v="3547" actId="20577"/>
        <pc:sldMkLst>
          <pc:docMk/>
          <pc:sldMk cId="1641419818" sldId="262"/>
        </pc:sldMkLst>
        <pc:spChg chg="add mod">
          <ac:chgData name="Johnson, Chad" userId="29e26967-ee32-4210-a1e6-19e5305e9c5f" providerId="ADAL" clId="{DC1B32AF-9495-44D7-9879-F404CF4E1064}" dt="2020-02-12T15:19:42.782" v="2027" actId="14100"/>
          <ac:spMkLst>
            <pc:docMk/>
            <pc:sldMk cId="1641419818" sldId="262"/>
            <ac:spMk id="2" creationId="{A7F27B7D-CC8C-461F-B332-F39BC0B48834}"/>
          </ac:spMkLst>
        </pc:spChg>
        <pc:spChg chg="add del mod ord">
          <ac:chgData name="Johnson, Chad" userId="29e26967-ee32-4210-a1e6-19e5305e9c5f" providerId="ADAL" clId="{DC1B32AF-9495-44D7-9879-F404CF4E1064}" dt="2020-02-12T15:19:23.172" v="2001"/>
          <ac:spMkLst>
            <pc:docMk/>
            <pc:sldMk cId="1641419818" sldId="262"/>
            <ac:spMk id="3" creationId="{26501C6D-F580-4BB1-BD6E-F953A68EAE80}"/>
          </ac:spMkLst>
        </pc:spChg>
        <pc:spChg chg="add mod">
          <ac:chgData name="Johnson, Chad" userId="29e26967-ee32-4210-a1e6-19e5305e9c5f" providerId="ADAL" clId="{DC1B32AF-9495-44D7-9879-F404CF4E1064}" dt="2020-02-12T16:00:06.626" v="3547" actId="20577"/>
          <ac:spMkLst>
            <pc:docMk/>
            <pc:sldMk cId="1641419818" sldId="262"/>
            <ac:spMk id="4" creationId="{0D85E9EB-6C2A-44B9-B7C1-349E2B19B090}"/>
          </ac:spMkLst>
        </pc:spChg>
        <pc:picChg chg="add del mod">
          <ac:chgData name="Johnson, Chad" userId="29e26967-ee32-4210-a1e6-19e5305e9c5f" providerId="ADAL" clId="{DC1B32AF-9495-44D7-9879-F404CF4E1064}" dt="2020-02-12T15:19:58.629" v="2029"/>
          <ac:picMkLst>
            <pc:docMk/>
            <pc:sldMk cId="1641419818" sldId="262"/>
            <ac:picMk id="6" creationId="{5B41641A-52BB-4714-A598-4F73F475ECEB}"/>
          </ac:picMkLst>
        </pc:picChg>
        <pc:picChg chg="add mod">
          <ac:chgData name="Johnson, Chad" userId="29e26967-ee32-4210-a1e6-19e5305e9c5f" providerId="ADAL" clId="{DC1B32AF-9495-44D7-9879-F404CF4E1064}" dt="2020-02-12T15:20:06.537" v="2032" actId="1076"/>
          <ac:picMkLst>
            <pc:docMk/>
            <pc:sldMk cId="1641419818" sldId="262"/>
            <ac:picMk id="8" creationId="{67B94F85-3C0A-4E94-9992-382634514499}"/>
          </ac:picMkLst>
        </pc:picChg>
        <pc:picChg chg="del">
          <ac:chgData name="Johnson, Chad" userId="29e26967-ee32-4210-a1e6-19e5305e9c5f" providerId="ADAL" clId="{DC1B32AF-9495-44D7-9879-F404CF4E1064}" dt="2020-02-12T15:18:55.252" v="1954" actId="478"/>
          <ac:picMkLst>
            <pc:docMk/>
            <pc:sldMk cId="1641419818" sldId="262"/>
            <ac:picMk id="3074" creationId="{5364B669-CA1A-46B3-B3D4-C87347257512}"/>
          </ac:picMkLst>
        </pc:picChg>
        <pc:picChg chg="del">
          <ac:chgData name="Johnson, Chad" userId="29e26967-ee32-4210-a1e6-19e5305e9c5f" providerId="ADAL" clId="{DC1B32AF-9495-44D7-9879-F404CF4E1064}" dt="2020-02-12T15:19:21.935" v="2000"/>
          <ac:picMkLst>
            <pc:docMk/>
            <pc:sldMk cId="1641419818" sldId="262"/>
            <ac:picMk id="3076" creationId="{703317A0-AF8D-4EFB-92DC-611C71506C62}"/>
          </ac:picMkLst>
        </pc:picChg>
      </pc:sldChg>
      <pc:sldChg chg="del">
        <pc:chgData name="Johnson, Chad" userId="29e26967-ee32-4210-a1e6-19e5305e9c5f" providerId="ADAL" clId="{DC1B32AF-9495-44D7-9879-F404CF4E1064}" dt="2020-02-12T14:29:08.395" v="0" actId="2696"/>
        <pc:sldMkLst>
          <pc:docMk/>
          <pc:sldMk cId="1487558496" sldId="263"/>
        </pc:sldMkLst>
      </pc:sldChg>
      <pc:sldChg chg="modSp add mod ord">
        <pc:chgData name="Johnson, Chad" userId="29e26967-ee32-4210-a1e6-19e5305e9c5f" providerId="ADAL" clId="{DC1B32AF-9495-44D7-9879-F404CF4E1064}" dt="2020-02-12T15:48:07.589" v="3291" actId="20577"/>
        <pc:sldMkLst>
          <pc:docMk/>
          <pc:sldMk cId="4088045063" sldId="263"/>
        </pc:sldMkLst>
        <pc:spChg chg="mod">
          <ac:chgData name="Johnson, Chad" userId="29e26967-ee32-4210-a1e6-19e5305e9c5f" providerId="ADAL" clId="{DC1B32AF-9495-44D7-9879-F404CF4E1064}" dt="2020-02-12T15:48:07.589" v="3291" actId="20577"/>
          <ac:spMkLst>
            <pc:docMk/>
            <pc:sldMk cId="4088045063" sldId="263"/>
            <ac:spMk id="4" creationId="{0D85E9EB-6C2A-44B9-B7C1-349E2B19B090}"/>
          </ac:spMkLst>
        </pc:spChg>
      </pc:sldChg>
      <pc:sldChg chg="del">
        <pc:chgData name="Johnson, Chad" userId="29e26967-ee32-4210-a1e6-19e5305e9c5f" providerId="ADAL" clId="{DC1B32AF-9495-44D7-9879-F404CF4E1064}" dt="2020-02-12T14:29:08.395" v="0" actId="2696"/>
        <pc:sldMkLst>
          <pc:docMk/>
          <pc:sldMk cId="1516282553" sldId="264"/>
        </pc:sldMkLst>
      </pc:sldChg>
      <pc:sldChg chg="addSp delSp modSp add mod">
        <pc:chgData name="Johnson, Chad" userId="29e26967-ee32-4210-a1e6-19e5305e9c5f" providerId="ADAL" clId="{DC1B32AF-9495-44D7-9879-F404CF4E1064}" dt="2020-02-12T15:43:49.112" v="3006" actId="1076"/>
        <pc:sldMkLst>
          <pc:docMk/>
          <pc:sldMk cId="3844843056" sldId="264"/>
        </pc:sldMkLst>
        <pc:spChg chg="del">
          <ac:chgData name="Johnson, Chad" userId="29e26967-ee32-4210-a1e6-19e5305e9c5f" providerId="ADAL" clId="{DC1B32AF-9495-44D7-9879-F404CF4E1064}" dt="2020-02-12T15:43:38.004" v="3003" actId="478"/>
          <ac:spMkLst>
            <pc:docMk/>
            <pc:sldMk cId="3844843056" sldId="264"/>
            <ac:spMk id="2" creationId="{72DE0B4F-A7FC-4F89-87A9-86A6602F833B}"/>
          </ac:spMkLst>
        </pc:spChg>
        <pc:spChg chg="del">
          <ac:chgData name="Johnson, Chad" userId="29e26967-ee32-4210-a1e6-19e5305e9c5f" providerId="ADAL" clId="{DC1B32AF-9495-44D7-9879-F404CF4E1064}" dt="2020-02-12T15:43:30.131" v="3002"/>
          <ac:spMkLst>
            <pc:docMk/>
            <pc:sldMk cId="3844843056" sldId="264"/>
            <ac:spMk id="3" creationId="{85B81732-A21A-4835-92C6-A377E7C2CDE4}"/>
          </ac:spMkLst>
        </pc:spChg>
        <pc:picChg chg="add mod">
          <ac:chgData name="Johnson, Chad" userId="29e26967-ee32-4210-a1e6-19e5305e9c5f" providerId="ADAL" clId="{DC1B32AF-9495-44D7-9879-F404CF4E1064}" dt="2020-02-12T15:43:49.112" v="3006" actId="1076"/>
          <ac:picMkLst>
            <pc:docMk/>
            <pc:sldMk cId="3844843056" sldId="264"/>
            <ac:picMk id="5122" creationId="{63ACE1E7-B0F1-468B-8595-0F7CEC123926}"/>
          </ac:picMkLst>
        </pc:picChg>
      </pc:sldChg>
      <pc:sldChg chg="modSp add mod ord">
        <pc:chgData name="Johnson, Chad" userId="29e26967-ee32-4210-a1e6-19e5305e9c5f" providerId="ADAL" clId="{DC1B32AF-9495-44D7-9879-F404CF4E1064}" dt="2020-02-12T15:48:32.465" v="3295"/>
        <pc:sldMkLst>
          <pc:docMk/>
          <pc:sldMk cId="465376696" sldId="265"/>
        </pc:sldMkLst>
        <pc:spChg chg="mod">
          <ac:chgData name="Johnson, Chad" userId="29e26967-ee32-4210-a1e6-19e5305e9c5f" providerId="ADAL" clId="{DC1B32AF-9495-44D7-9879-F404CF4E1064}" dt="2020-02-12T15:48:17.646" v="3293" actId="20577"/>
          <ac:spMkLst>
            <pc:docMk/>
            <pc:sldMk cId="465376696" sldId="265"/>
            <ac:spMk id="4" creationId="{0D85E9EB-6C2A-44B9-B7C1-349E2B19B090}"/>
          </ac:spMkLst>
        </pc:spChg>
      </pc:sldChg>
      <pc:sldChg chg="del">
        <pc:chgData name="Johnson, Chad" userId="29e26967-ee32-4210-a1e6-19e5305e9c5f" providerId="ADAL" clId="{DC1B32AF-9495-44D7-9879-F404CF4E1064}" dt="2020-02-12T14:29:08.395" v="0" actId="2696"/>
        <pc:sldMkLst>
          <pc:docMk/>
          <pc:sldMk cId="4068395235" sldId="266"/>
        </pc:sldMkLst>
      </pc:sldChg>
      <pc:sldChg chg="addSp delSp modSp add mod">
        <pc:chgData name="Johnson, Chad" userId="29e26967-ee32-4210-a1e6-19e5305e9c5f" providerId="ADAL" clId="{DC1B32AF-9495-44D7-9879-F404CF4E1064}" dt="2020-02-12T16:04:53.122" v="3816" actId="33524"/>
        <pc:sldMkLst>
          <pc:docMk/>
          <pc:sldMk cId="4261176935" sldId="266"/>
        </pc:sldMkLst>
        <pc:spChg chg="mod">
          <ac:chgData name="Johnson, Chad" userId="29e26967-ee32-4210-a1e6-19e5305e9c5f" providerId="ADAL" clId="{DC1B32AF-9495-44D7-9879-F404CF4E1064}" dt="2020-02-12T15:53:19.153" v="3333" actId="20577"/>
          <ac:spMkLst>
            <pc:docMk/>
            <pc:sldMk cId="4261176935" sldId="266"/>
            <ac:spMk id="2" creationId="{21711963-F81E-4E0C-9CE5-F283C3C961BD}"/>
          </ac:spMkLst>
        </pc:spChg>
        <pc:spChg chg="add del mod">
          <ac:chgData name="Johnson, Chad" userId="29e26967-ee32-4210-a1e6-19e5305e9c5f" providerId="ADAL" clId="{DC1B32AF-9495-44D7-9879-F404CF4E1064}" dt="2020-02-12T16:04:53.122" v="3816" actId="33524"/>
          <ac:spMkLst>
            <pc:docMk/>
            <pc:sldMk cId="4261176935" sldId="266"/>
            <ac:spMk id="3" creationId="{F67C3B04-13E5-4118-A906-20C1F1B4A574}"/>
          </ac:spMkLst>
        </pc:spChg>
        <pc:spChg chg="add del mod">
          <ac:chgData name="Johnson, Chad" userId="29e26967-ee32-4210-a1e6-19e5305e9c5f" providerId="ADAL" clId="{DC1B32AF-9495-44D7-9879-F404CF4E1064}" dt="2020-02-12T16:02:57.980" v="3705" actId="478"/>
          <ac:spMkLst>
            <pc:docMk/>
            <pc:sldMk cId="4261176935" sldId="266"/>
            <ac:spMk id="4" creationId="{12741335-E707-4416-AF7C-F00942DF0AC9}"/>
          </ac:spMkLst>
        </pc:spChg>
        <pc:picChg chg="add del">
          <ac:chgData name="Johnson, Chad" userId="29e26967-ee32-4210-a1e6-19e5305e9c5f" providerId="ADAL" clId="{DC1B32AF-9495-44D7-9879-F404CF4E1064}" dt="2020-02-12T15:59:33.212" v="3447" actId="478"/>
          <ac:picMkLst>
            <pc:docMk/>
            <pc:sldMk cId="4261176935" sldId="266"/>
            <ac:picMk id="8194" creationId="{D8334CE4-9C94-4172-9E8D-8325DC2D78B2}"/>
          </ac:picMkLst>
        </pc:picChg>
        <pc:picChg chg="add del">
          <ac:chgData name="Johnson, Chad" userId="29e26967-ee32-4210-a1e6-19e5305e9c5f" providerId="ADAL" clId="{DC1B32AF-9495-44D7-9879-F404CF4E1064}" dt="2020-02-12T16:03:00.235" v="3706" actId="478"/>
          <ac:picMkLst>
            <pc:docMk/>
            <pc:sldMk cId="4261176935" sldId="266"/>
            <ac:picMk id="8196" creationId="{B6632505-C59F-4634-9100-F314BEA478F9}"/>
          </ac:picMkLst>
        </pc:picChg>
        <pc:picChg chg="add mod">
          <ac:chgData name="Johnson, Chad" userId="29e26967-ee32-4210-a1e6-19e5305e9c5f" providerId="ADAL" clId="{DC1B32AF-9495-44D7-9879-F404CF4E1064}" dt="2020-02-12T16:03:13.232" v="3710" actId="1076"/>
          <ac:picMkLst>
            <pc:docMk/>
            <pc:sldMk cId="4261176935" sldId="266"/>
            <ac:picMk id="8198" creationId="{AA0CA9C5-C02F-4CAD-A5EF-4678B3AA9EAE}"/>
          </ac:picMkLst>
        </pc:picChg>
      </pc:sldChg>
      <pc:sldChg chg="addSp delSp modSp add mod">
        <pc:chgData name="Johnson, Chad" userId="29e26967-ee32-4210-a1e6-19e5305e9c5f" providerId="ADAL" clId="{DC1B32AF-9495-44D7-9879-F404CF4E1064}" dt="2020-02-12T16:05:54.931" v="3822" actId="14100"/>
        <pc:sldMkLst>
          <pc:docMk/>
          <pc:sldMk cId="422646519" sldId="267"/>
        </pc:sldMkLst>
        <pc:spChg chg="del">
          <ac:chgData name="Johnson, Chad" userId="29e26967-ee32-4210-a1e6-19e5305e9c5f" providerId="ADAL" clId="{DC1B32AF-9495-44D7-9879-F404CF4E1064}" dt="2020-02-12T16:05:43.325" v="3817" actId="478"/>
          <ac:spMkLst>
            <pc:docMk/>
            <pc:sldMk cId="422646519" sldId="267"/>
            <ac:spMk id="2" creationId="{21711963-F81E-4E0C-9CE5-F283C3C961BD}"/>
          </ac:spMkLst>
        </pc:spChg>
        <pc:spChg chg="del">
          <ac:chgData name="Johnson, Chad" userId="29e26967-ee32-4210-a1e6-19e5305e9c5f" providerId="ADAL" clId="{DC1B32AF-9495-44D7-9879-F404CF4E1064}" dt="2020-02-12T16:05:47.421" v="3819" actId="478"/>
          <ac:spMkLst>
            <pc:docMk/>
            <pc:sldMk cId="422646519" sldId="267"/>
            <ac:spMk id="3" creationId="{F67C3B04-13E5-4118-A906-20C1F1B4A574}"/>
          </ac:spMkLst>
        </pc:spChg>
        <pc:spChg chg="add del mod">
          <ac:chgData name="Johnson, Chad" userId="29e26967-ee32-4210-a1e6-19e5305e9c5f" providerId="ADAL" clId="{DC1B32AF-9495-44D7-9879-F404CF4E1064}" dt="2020-02-12T16:05:45.138" v="3818" actId="478"/>
          <ac:spMkLst>
            <pc:docMk/>
            <pc:sldMk cId="422646519" sldId="267"/>
            <ac:spMk id="5" creationId="{6A982CBC-D330-4D04-90BB-96568EE7502E}"/>
          </ac:spMkLst>
        </pc:spChg>
        <pc:spChg chg="add del mod">
          <ac:chgData name="Johnson, Chad" userId="29e26967-ee32-4210-a1e6-19e5305e9c5f" providerId="ADAL" clId="{DC1B32AF-9495-44D7-9879-F404CF4E1064}" dt="2020-02-12T16:05:48.403" v="3820" actId="478"/>
          <ac:spMkLst>
            <pc:docMk/>
            <pc:sldMk cId="422646519" sldId="267"/>
            <ac:spMk id="7" creationId="{A9016007-C5CC-41B1-9E01-2787DA601AA3}"/>
          </ac:spMkLst>
        </pc:spChg>
        <pc:picChg chg="mod">
          <ac:chgData name="Johnson, Chad" userId="29e26967-ee32-4210-a1e6-19e5305e9c5f" providerId="ADAL" clId="{DC1B32AF-9495-44D7-9879-F404CF4E1064}" dt="2020-02-12T16:05:54.931" v="3822" actId="14100"/>
          <ac:picMkLst>
            <pc:docMk/>
            <pc:sldMk cId="422646519" sldId="267"/>
            <ac:picMk id="8194" creationId="{D8334CE4-9C94-4172-9E8D-8325DC2D78B2}"/>
          </ac:picMkLst>
        </pc:picChg>
      </pc:sldChg>
      <pc:sldChg chg="del">
        <pc:chgData name="Johnson, Chad" userId="29e26967-ee32-4210-a1e6-19e5305e9c5f" providerId="ADAL" clId="{DC1B32AF-9495-44D7-9879-F404CF4E1064}" dt="2020-02-12T14:29:08.395" v="0" actId="2696"/>
        <pc:sldMkLst>
          <pc:docMk/>
          <pc:sldMk cId="902168915" sldId="267"/>
        </pc:sldMkLst>
      </pc:sldChg>
      <pc:sldChg chg="del">
        <pc:chgData name="Johnson, Chad" userId="29e26967-ee32-4210-a1e6-19e5305e9c5f" providerId="ADAL" clId="{DC1B32AF-9495-44D7-9879-F404CF4E1064}" dt="2020-02-12T14:29:08.395" v="0" actId="2696"/>
        <pc:sldMkLst>
          <pc:docMk/>
          <pc:sldMk cId="945466990" sldId="268"/>
        </pc:sldMkLst>
      </pc:sldChg>
      <pc:sldChg chg="modSp add mod ord">
        <pc:chgData name="Johnson, Chad" userId="29e26967-ee32-4210-a1e6-19e5305e9c5f" providerId="ADAL" clId="{DC1B32AF-9495-44D7-9879-F404CF4E1064}" dt="2020-02-12T18:19:20.419" v="5055"/>
        <pc:sldMkLst>
          <pc:docMk/>
          <pc:sldMk cId="1102222410" sldId="268"/>
        </pc:sldMkLst>
        <pc:spChg chg="mod">
          <ac:chgData name="Johnson, Chad" userId="29e26967-ee32-4210-a1e6-19e5305e9c5f" providerId="ADAL" clId="{DC1B32AF-9495-44D7-9879-F404CF4E1064}" dt="2020-02-12T16:19:10.685" v="3850" actId="20577"/>
          <ac:spMkLst>
            <pc:docMk/>
            <pc:sldMk cId="1102222410" sldId="268"/>
            <ac:spMk id="2" creationId="{1819079D-6F71-4DED-907D-914F01F8934D}"/>
          </ac:spMkLst>
        </pc:spChg>
        <pc:spChg chg="mod">
          <ac:chgData name="Johnson, Chad" userId="29e26967-ee32-4210-a1e6-19e5305e9c5f" providerId="ADAL" clId="{DC1B32AF-9495-44D7-9879-F404CF4E1064}" dt="2020-02-12T16:20:45.342" v="3916"/>
          <ac:spMkLst>
            <pc:docMk/>
            <pc:sldMk cId="1102222410" sldId="268"/>
            <ac:spMk id="3" creationId="{B18D22F1-BE6D-4071-A23E-19412446B0F8}"/>
          </ac:spMkLst>
        </pc:spChg>
      </pc:sldChg>
      <pc:sldChg chg="addSp delSp modSp add mod ord">
        <pc:chgData name="Johnson, Chad" userId="29e26967-ee32-4210-a1e6-19e5305e9c5f" providerId="ADAL" clId="{DC1B32AF-9495-44D7-9879-F404CF4E1064}" dt="2020-02-12T18:19:20.419" v="5055"/>
        <pc:sldMkLst>
          <pc:docMk/>
          <pc:sldMk cId="1215716590" sldId="269"/>
        </pc:sldMkLst>
        <pc:spChg chg="del">
          <ac:chgData name="Johnson, Chad" userId="29e26967-ee32-4210-a1e6-19e5305e9c5f" providerId="ADAL" clId="{DC1B32AF-9495-44D7-9879-F404CF4E1064}" dt="2020-02-12T16:28:10.555" v="4021" actId="478"/>
          <ac:spMkLst>
            <pc:docMk/>
            <pc:sldMk cId="1215716590" sldId="269"/>
            <ac:spMk id="2" creationId="{F4411603-C787-41D8-8DBE-2B8DB39589EB}"/>
          </ac:spMkLst>
        </pc:spChg>
        <pc:spChg chg="del">
          <ac:chgData name="Johnson, Chad" userId="29e26967-ee32-4210-a1e6-19e5305e9c5f" providerId="ADAL" clId="{DC1B32AF-9495-44D7-9879-F404CF4E1064}" dt="2020-02-12T16:28:01.343" v="4018"/>
          <ac:spMkLst>
            <pc:docMk/>
            <pc:sldMk cId="1215716590" sldId="269"/>
            <ac:spMk id="3" creationId="{0FA559CF-11F8-4CF0-9295-B17C66E54744}"/>
          </ac:spMkLst>
        </pc:spChg>
        <pc:spChg chg="add del mod">
          <ac:chgData name="Johnson, Chad" userId="29e26967-ee32-4210-a1e6-19e5305e9c5f" providerId="ADAL" clId="{DC1B32AF-9495-44D7-9879-F404CF4E1064}" dt="2020-02-12T16:28:46.754" v="4028" actId="478"/>
          <ac:spMkLst>
            <pc:docMk/>
            <pc:sldMk cId="1215716590" sldId="269"/>
            <ac:spMk id="4" creationId="{10348194-538D-4339-9440-811A5B6F9CBD}"/>
          </ac:spMkLst>
        </pc:spChg>
        <pc:picChg chg="add del mod">
          <ac:chgData name="Johnson, Chad" userId="29e26967-ee32-4210-a1e6-19e5305e9c5f" providerId="ADAL" clId="{DC1B32AF-9495-44D7-9879-F404CF4E1064}" dt="2020-02-12T16:28:43.139" v="4027" actId="478"/>
          <ac:picMkLst>
            <pc:docMk/>
            <pc:sldMk cId="1215716590" sldId="269"/>
            <ac:picMk id="12290" creationId="{CE422421-BFEF-41AB-BC03-3F8C828D4041}"/>
          </ac:picMkLst>
        </pc:picChg>
        <pc:picChg chg="add del">
          <ac:chgData name="Johnson, Chad" userId="29e26967-ee32-4210-a1e6-19e5305e9c5f" providerId="ADAL" clId="{DC1B32AF-9495-44D7-9879-F404CF4E1064}" dt="2020-02-12T16:28:35.626" v="4026" actId="478"/>
          <ac:picMkLst>
            <pc:docMk/>
            <pc:sldMk cId="1215716590" sldId="269"/>
            <ac:picMk id="12292" creationId="{1ABBB732-6161-41F7-B9A0-E42FA466E704}"/>
          </ac:picMkLst>
        </pc:picChg>
        <pc:picChg chg="add">
          <ac:chgData name="Johnson, Chad" userId="29e26967-ee32-4210-a1e6-19e5305e9c5f" providerId="ADAL" clId="{DC1B32AF-9495-44D7-9879-F404CF4E1064}" dt="2020-02-12T16:28:48.728" v="4029"/>
          <ac:picMkLst>
            <pc:docMk/>
            <pc:sldMk cId="1215716590" sldId="269"/>
            <ac:picMk id="12294" creationId="{115104C7-3BD8-4145-A024-D77F2A58AE26}"/>
          </ac:picMkLst>
        </pc:picChg>
      </pc:sldChg>
      <pc:sldChg chg="del">
        <pc:chgData name="Johnson, Chad" userId="29e26967-ee32-4210-a1e6-19e5305e9c5f" providerId="ADAL" clId="{DC1B32AF-9495-44D7-9879-F404CF4E1064}" dt="2020-02-12T14:29:08.395" v="0" actId="2696"/>
        <pc:sldMkLst>
          <pc:docMk/>
          <pc:sldMk cId="3350224929" sldId="269"/>
        </pc:sldMkLst>
      </pc:sldChg>
      <pc:sldChg chg="del">
        <pc:chgData name="Johnson, Chad" userId="29e26967-ee32-4210-a1e6-19e5305e9c5f" providerId="ADAL" clId="{DC1B32AF-9495-44D7-9879-F404CF4E1064}" dt="2020-02-12T14:29:08.395" v="0" actId="2696"/>
        <pc:sldMkLst>
          <pc:docMk/>
          <pc:sldMk cId="1546481348" sldId="270"/>
        </pc:sldMkLst>
      </pc:sldChg>
      <pc:sldChg chg="addSp delSp modSp add ord setBg">
        <pc:chgData name="Johnson, Chad" userId="29e26967-ee32-4210-a1e6-19e5305e9c5f" providerId="ADAL" clId="{DC1B32AF-9495-44D7-9879-F404CF4E1064}" dt="2020-02-12T18:19:20.419" v="5055"/>
        <pc:sldMkLst>
          <pc:docMk/>
          <pc:sldMk cId="2573075506" sldId="270"/>
        </pc:sldMkLst>
        <pc:spChg chg="del">
          <ac:chgData name="Johnson, Chad" userId="29e26967-ee32-4210-a1e6-19e5305e9c5f" providerId="ADAL" clId="{DC1B32AF-9495-44D7-9879-F404CF4E1064}" dt="2020-02-12T16:54:32.065" v="4031"/>
          <ac:spMkLst>
            <pc:docMk/>
            <pc:sldMk cId="2573075506" sldId="270"/>
            <ac:spMk id="2" creationId="{361F94A6-75BA-484E-8A56-D63635945237}"/>
          </ac:spMkLst>
        </pc:spChg>
        <pc:spChg chg="del">
          <ac:chgData name="Johnson, Chad" userId="29e26967-ee32-4210-a1e6-19e5305e9c5f" providerId="ADAL" clId="{DC1B32AF-9495-44D7-9879-F404CF4E1064}" dt="2020-02-12T16:54:32.065" v="4031"/>
          <ac:spMkLst>
            <pc:docMk/>
            <pc:sldMk cId="2573075506" sldId="270"/>
            <ac:spMk id="3" creationId="{8F22EEC4-847A-45F7-B4C1-49626BE24218}"/>
          </ac:spMkLst>
        </pc:spChg>
        <pc:picChg chg="add del mod">
          <ac:chgData name="Johnson, Chad" userId="29e26967-ee32-4210-a1e6-19e5305e9c5f" providerId="ADAL" clId="{DC1B32AF-9495-44D7-9879-F404CF4E1064}" dt="2020-02-12T16:55:38.044" v="4039" actId="478"/>
          <ac:picMkLst>
            <pc:docMk/>
            <pc:sldMk cId="2573075506" sldId="270"/>
            <ac:picMk id="13314" creationId="{51F8145F-5F70-4F3C-B6D4-594253B4AD04}"/>
          </ac:picMkLst>
        </pc:picChg>
        <pc:picChg chg="add mod">
          <ac:chgData name="Johnson, Chad" userId="29e26967-ee32-4210-a1e6-19e5305e9c5f" providerId="ADAL" clId="{DC1B32AF-9495-44D7-9879-F404CF4E1064}" dt="2020-02-12T16:55:52.282" v="4041" actId="14100"/>
          <ac:picMkLst>
            <pc:docMk/>
            <pc:sldMk cId="2573075506" sldId="270"/>
            <ac:picMk id="13316" creationId="{F81CF05E-981D-4838-A71D-568946EFEEED}"/>
          </ac:picMkLst>
        </pc:picChg>
      </pc:sldChg>
      <pc:sldChg chg="del">
        <pc:chgData name="Johnson, Chad" userId="29e26967-ee32-4210-a1e6-19e5305e9c5f" providerId="ADAL" clId="{DC1B32AF-9495-44D7-9879-F404CF4E1064}" dt="2020-02-12T14:29:08.395" v="0" actId="2696"/>
        <pc:sldMkLst>
          <pc:docMk/>
          <pc:sldMk cId="1683242185" sldId="271"/>
        </pc:sldMkLst>
      </pc:sldChg>
      <pc:sldChg chg="addSp delSp modSp add mod ord setBg">
        <pc:chgData name="Johnson, Chad" userId="29e26967-ee32-4210-a1e6-19e5305e9c5f" providerId="ADAL" clId="{DC1B32AF-9495-44D7-9879-F404CF4E1064}" dt="2020-02-12T18:19:20.419" v="5055"/>
        <pc:sldMkLst>
          <pc:docMk/>
          <pc:sldMk cId="3556021070" sldId="271"/>
        </pc:sldMkLst>
        <pc:picChg chg="add del mod">
          <ac:chgData name="Johnson, Chad" userId="29e26967-ee32-4210-a1e6-19e5305e9c5f" providerId="ADAL" clId="{DC1B32AF-9495-44D7-9879-F404CF4E1064}" dt="2020-02-12T17:00:30.949" v="4058" actId="478"/>
          <ac:picMkLst>
            <pc:docMk/>
            <pc:sldMk cId="3556021070" sldId="271"/>
            <ac:picMk id="2" creationId="{95D23177-3087-4134-AE45-76C9E3A03983}"/>
          </ac:picMkLst>
        </pc:picChg>
        <pc:picChg chg="add mod">
          <ac:chgData name="Johnson, Chad" userId="29e26967-ee32-4210-a1e6-19e5305e9c5f" providerId="ADAL" clId="{DC1B32AF-9495-44D7-9879-F404CF4E1064}" dt="2020-02-12T17:01:24.287" v="4067"/>
          <ac:picMkLst>
            <pc:docMk/>
            <pc:sldMk cId="3556021070" sldId="271"/>
            <ac:picMk id="3" creationId="{20B0E0E2-D8CD-466D-B564-DDEA0D8E4B54}"/>
          </ac:picMkLst>
        </pc:picChg>
        <pc:picChg chg="add mod">
          <ac:chgData name="Johnson, Chad" userId="29e26967-ee32-4210-a1e6-19e5305e9c5f" providerId="ADAL" clId="{DC1B32AF-9495-44D7-9879-F404CF4E1064}" dt="2020-02-12T17:01:29.631" v="4068"/>
          <ac:picMkLst>
            <pc:docMk/>
            <pc:sldMk cId="3556021070" sldId="271"/>
            <ac:picMk id="4" creationId="{1DDC00BD-796C-43B5-B895-639B16F9CEB7}"/>
          </ac:picMkLst>
        </pc:picChg>
        <pc:picChg chg="add del mod">
          <ac:chgData name="Johnson, Chad" userId="29e26967-ee32-4210-a1e6-19e5305e9c5f" providerId="ADAL" clId="{DC1B32AF-9495-44D7-9879-F404CF4E1064}" dt="2020-02-12T16:58:06.669" v="4047" actId="478"/>
          <ac:picMkLst>
            <pc:docMk/>
            <pc:sldMk cId="3556021070" sldId="271"/>
            <ac:picMk id="14338" creationId="{C688A900-EC25-4209-B71C-5112FF79FFE6}"/>
          </ac:picMkLst>
        </pc:picChg>
        <pc:picChg chg="add mod">
          <ac:chgData name="Johnson, Chad" userId="29e26967-ee32-4210-a1e6-19e5305e9c5f" providerId="ADAL" clId="{DC1B32AF-9495-44D7-9879-F404CF4E1064}" dt="2020-02-12T17:00:25.801" v="4056" actId="1076"/>
          <ac:picMkLst>
            <pc:docMk/>
            <pc:sldMk cId="3556021070" sldId="271"/>
            <ac:picMk id="14340" creationId="{0E951164-F7A9-43BE-9FD8-E2872DC37549}"/>
          </ac:picMkLst>
        </pc:picChg>
      </pc:sldChg>
      <pc:sldChg chg="addSp delSp modSp add ord setBg">
        <pc:chgData name="Johnson, Chad" userId="29e26967-ee32-4210-a1e6-19e5305e9c5f" providerId="ADAL" clId="{DC1B32AF-9495-44D7-9879-F404CF4E1064}" dt="2020-02-12T18:19:20.419" v="5055"/>
        <pc:sldMkLst>
          <pc:docMk/>
          <pc:sldMk cId="874968768" sldId="272"/>
        </pc:sldMkLst>
        <pc:picChg chg="add del mod">
          <ac:chgData name="Johnson, Chad" userId="29e26967-ee32-4210-a1e6-19e5305e9c5f" providerId="ADAL" clId="{DC1B32AF-9495-44D7-9879-F404CF4E1064}" dt="2020-02-12T17:02:52.510" v="4073" actId="478"/>
          <ac:picMkLst>
            <pc:docMk/>
            <pc:sldMk cId="874968768" sldId="272"/>
            <ac:picMk id="15362" creationId="{427F6BD7-08B6-4390-BA9F-83BBA39763D3}"/>
          </ac:picMkLst>
        </pc:picChg>
        <pc:picChg chg="add mod">
          <ac:chgData name="Johnson, Chad" userId="29e26967-ee32-4210-a1e6-19e5305e9c5f" providerId="ADAL" clId="{DC1B32AF-9495-44D7-9879-F404CF4E1064}" dt="2020-02-12T17:03:13.463" v="4078"/>
          <ac:picMkLst>
            <pc:docMk/>
            <pc:sldMk cId="874968768" sldId="272"/>
            <ac:picMk id="15364" creationId="{0B5ED2BD-0CF2-44FD-8747-EA2202379048}"/>
          </ac:picMkLst>
        </pc:picChg>
      </pc:sldChg>
      <pc:sldChg chg="del">
        <pc:chgData name="Johnson, Chad" userId="29e26967-ee32-4210-a1e6-19e5305e9c5f" providerId="ADAL" clId="{DC1B32AF-9495-44D7-9879-F404CF4E1064}" dt="2020-02-12T14:29:08.395" v="0" actId="2696"/>
        <pc:sldMkLst>
          <pc:docMk/>
          <pc:sldMk cId="1838327918" sldId="272"/>
        </pc:sldMkLst>
      </pc:sldChg>
      <pc:sldChg chg="del">
        <pc:chgData name="Johnson, Chad" userId="29e26967-ee32-4210-a1e6-19e5305e9c5f" providerId="ADAL" clId="{DC1B32AF-9495-44D7-9879-F404CF4E1064}" dt="2020-02-12T14:29:08.395" v="0" actId="2696"/>
        <pc:sldMkLst>
          <pc:docMk/>
          <pc:sldMk cId="1409555481" sldId="273"/>
        </pc:sldMkLst>
      </pc:sldChg>
      <pc:sldChg chg="addSp delSp modSp add mod">
        <pc:chgData name="Johnson, Chad" userId="29e26967-ee32-4210-a1e6-19e5305e9c5f" providerId="ADAL" clId="{DC1B32AF-9495-44D7-9879-F404CF4E1064}" dt="2020-02-12T20:05:52.501" v="7398" actId="478"/>
        <pc:sldMkLst>
          <pc:docMk/>
          <pc:sldMk cId="3374382279" sldId="273"/>
        </pc:sldMkLst>
        <pc:spChg chg="mod">
          <ac:chgData name="Johnson, Chad" userId="29e26967-ee32-4210-a1e6-19e5305e9c5f" providerId="ADAL" clId="{DC1B32AF-9495-44D7-9879-F404CF4E1064}" dt="2020-02-12T18:01:49.788" v="4930" actId="20577"/>
          <ac:spMkLst>
            <pc:docMk/>
            <pc:sldMk cId="3374382279" sldId="273"/>
            <ac:spMk id="2" creationId="{42CE01AB-5D43-48B8-9CAC-9771B9FC559B}"/>
          </ac:spMkLst>
        </pc:spChg>
        <pc:spChg chg="mod">
          <ac:chgData name="Johnson, Chad" userId="29e26967-ee32-4210-a1e6-19e5305e9c5f" providerId="ADAL" clId="{DC1B32AF-9495-44D7-9879-F404CF4E1064}" dt="2020-02-12T18:45:45.881" v="6165" actId="27636"/>
          <ac:spMkLst>
            <pc:docMk/>
            <pc:sldMk cId="3374382279" sldId="273"/>
            <ac:spMk id="3" creationId="{55C18D40-3A8B-4597-A2DD-C2F22905A64E}"/>
          </ac:spMkLst>
        </pc:spChg>
        <pc:spChg chg="add del mod">
          <ac:chgData name="Johnson, Chad" userId="29e26967-ee32-4210-a1e6-19e5305e9c5f" providerId="ADAL" clId="{DC1B32AF-9495-44D7-9879-F404CF4E1064}" dt="2020-02-12T20:05:52.501" v="7398" actId="478"/>
          <ac:spMkLst>
            <pc:docMk/>
            <pc:sldMk cId="3374382279" sldId="273"/>
            <ac:spMk id="4" creationId="{16F64C66-4763-4D8D-B2EB-E62581D58BB3}"/>
          </ac:spMkLst>
        </pc:spChg>
        <pc:picChg chg="add mod">
          <ac:chgData name="Johnson, Chad" userId="29e26967-ee32-4210-a1e6-19e5305e9c5f" providerId="ADAL" clId="{DC1B32AF-9495-44D7-9879-F404CF4E1064}" dt="2020-02-12T17:17:19.456" v="4277" actId="1076"/>
          <ac:picMkLst>
            <pc:docMk/>
            <pc:sldMk cId="3374382279" sldId="273"/>
            <ac:picMk id="16386" creationId="{50648FA1-A5DF-46C4-90B3-E5C9133BDB46}"/>
          </ac:picMkLst>
        </pc:picChg>
      </pc:sldChg>
      <pc:sldChg chg="del">
        <pc:chgData name="Johnson, Chad" userId="29e26967-ee32-4210-a1e6-19e5305e9c5f" providerId="ADAL" clId="{DC1B32AF-9495-44D7-9879-F404CF4E1064}" dt="2020-02-12T14:29:08.395" v="0" actId="2696"/>
        <pc:sldMkLst>
          <pc:docMk/>
          <pc:sldMk cId="1398859455" sldId="274"/>
        </pc:sldMkLst>
      </pc:sldChg>
      <pc:sldChg chg="addSp delSp modSp add mod ord">
        <pc:chgData name="Johnson, Chad" userId="29e26967-ee32-4210-a1e6-19e5305e9c5f" providerId="ADAL" clId="{DC1B32AF-9495-44D7-9879-F404CF4E1064}" dt="2020-02-12T18:52:46.639" v="6282" actId="14100"/>
        <pc:sldMkLst>
          <pc:docMk/>
          <pc:sldMk cId="3603985983" sldId="274"/>
        </pc:sldMkLst>
        <pc:spChg chg="mod">
          <ac:chgData name="Johnson, Chad" userId="29e26967-ee32-4210-a1e6-19e5305e9c5f" providerId="ADAL" clId="{DC1B32AF-9495-44D7-9879-F404CF4E1064}" dt="2020-02-12T18:51:51.594" v="6268" actId="20577"/>
          <ac:spMkLst>
            <pc:docMk/>
            <pc:sldMk cId="3603985983" sldId="274"/>
            <ac:spMk id="2" creationId="{C1BC672B-B7BD-47A9-B53B-229221A12EA7}"/>
          </ac:spMkLst>
        </pc:spChg>
        <pc:spChg chg="del">
          <ac:chgData name="Johnson, Chad" userId="29e26967-ee32-4210-a1e6-19e5305e9c5f" providerId="ADAL" clId="{DC1B32AF-9495-44D7-9879-F404CF4E1064}" dt="2020-02-12T18:11:04.479" v="5015"/>
          <ac:spMkLst>
            <pc:docMk/>
            <pc:sldMk cId="3603985983" sldId="274"/>
            <ac:spMk id="3" creationId="{F5517428-DF00-49D5-98F7-7680393B81AF}"/>
          </ac:spMkLst>
        </pc:spChg>
        <pc:spChg chg="add del mod">
          <ac:chgData name="Johnson, Chad" userId="29e26967-ee32-4210-a1e6-19e5305e9c5f" providerId="ADAL" clId="{DC1B32AF-9495-44D7-9879-F404CF4E1064}" dt="2020-02-12T18:50:46.994" v="6248"/>
          <ac:spMkLst>
            <pc:docMk/>
            <pc:sldMk cId="3603985983" sldId="274"/>
            <ac:spMk id="6" creationId="{E4544915-B65D-416B-8A08-D6BA9019A694}"/>
          </ac:spMkLst>
        </pc:spChg>
        <pc:picChg chg="add del mod">
          <ac:chgData name="Johnson, Chad" userId="29e26967-ee32-4210-a1e6-19e5305e9c5f" providerId="ADAL" clId="{DC1B32AF-9495-44D7-9879-F404CF4E1064}" dt="2020-02-12T18:50:45.677" v="6247" actId="478"/>
          <ac:picMkLst>
            <pc:docMk/>
            <pc:sldMk cId="3603985983" sldId="274"/>
            <ac:picMk id="4" creationId="{032F1C75-F2B8-4D4A-A48A-CA80507075F3}"/>
          </ac:picMkLst>
        </pc:picChg>
        <pc:picChg chg="add mod">
          <ac:chgData name="Johnson, Chad" userId="29e26967-ee32-4210-a1e6-19e5305e9c5f" providerId="ADAL" clId="{DC1B32AF-9495-44D7-9879-F404CF4E1064}" dt="2020-02-12T18:50:53.687" v="6250" actId="14100"/>
          <ac:picMkLst>
            <pc:docMk/>
            <pc:sldMk cId="3603985983" sldId="274"/>
            <ac:picMk id="7" creationId="{77A98E96-A771-476C-9495-8BF1AEE11CFC}"/>
          </ac:picMkLst>
        </pc:picChg>
        <pc:picChg chg="add del mod">
          <ac:chgData name="Johnson, Chad" userId="29e26967-ee32-4210-a1e6-19e5305e9c5f" providerId="ADAL" clId="{DC1B32AF-9495-44D7-9879-F404CF4E1064}" dt="2020-02-12T18:52:35.233" v="6277" actId="478"/>
          <ac:picMkLst>
            <pc:docMk/>
            <pc:sldMk cId="3603985983" sldId="274"/>
            <ac:picMk id="8" creationId="{FDA3290B-850E-4B35-A6DA-AD6262CE578D}"/>
          </ac:picMkLst>
        </pc:picChg>
        <pc:picChg chg="add mod">
          <ac:chgData name="Johnson, Chad" userId="29e26967-ee32-4210-a1e6-19e5305e9c5f" providerId="ADAL" clId="{DC1B32AF-9495-44D7-9879-F404CF4E1064}" dt="2020-02-12T18:52:46.639" v="6282" actId="14100"/>
          <ac:picMkLst>
            <pc:docMk/>
            <pc:sldMk cId="3603985983" sldId="274"/>
            <ac:picMk id="9" creationId="{56458DD3-2C05-4AE0-97A6-DD24BA2EED40}"/>
          </ac:picMkLst>
        </pc:picChg>
      </pc:sldChg>
      <pc:sldChg chg="del">
        <pc:chgData name="Johnson, Chad" userId="29e26967-ee32-4210-a1e6-19e5305e9c5f" providerId="ADAL" clId="{DC1B32AF-9495-44D7-9879-F404CF4E1064}" dt="2020-02-12T14:29:08.395" v="0" actId="2696"/>
        <pc:sldMkLst>
          <pc:docMk/>
          <pc:sldMk cId="912439679" sldId="275"/>
        </pc:sldMkLst>
      </pc:sldChg>
      <pc:sldChg chg="modSp add mod">
        <pc:chgData name="Johnson, Chad" userId="29e26967-ee32-4210-a1e6-19e5305e9c5f" providerId="ADAL" clId="{DC1B32AF-9495-44D7-9879-F404CF4E1064}" dt="2020-02-12T17:21:09.081" v="4613" actId="255"/>
        <pc:sldMkLst>
          <pc:docMk/>
          <pc:sldMk cId="3952242542" sldId="275"/>
        </pc:sldMkLst>
        <pc:spChg chg="mod">
          <ac:chgData name="Johnson, Chad" userId="29e26967-ee32-4210-a1e6-19e5305e9c5f" providerId="ADAL" clId="{DC1B32AF-9495-44D7-9879-F404CF4E1064}" dt="2020-02-12T17:19:55.417" v="4315" actId="20577"/>
          <ac:spMkLst>
            <pc:docMk/>
            <pc:sldMk cId="3952242542" sldId="275"/>
            <ac:spMk id="2" creationId="{D0DF60DA-4398-45EF-83FF-522088F00E40}"/>
          </ac:spMkLst>
        </pc:spChg>
        <pc:spChg chg="mod">
          <ac:chgData name="Johnson, Chad" userId="29e26967-ee32-4210-a1e6-19e5305e9c5f" providerId="ADAL" clId="{DC1B32AF-9495-44D7-9879-F404CF4E1064}" dt="2020-02-12T17:21:09.081" v="4613" actId="255"/>
          <ac:spMkLst>
            <pc:docMk/>
            <pc:sldMk cId="3952242542" sldId="275"/>
            <ac:spMk id="3" creationId="{5D5F160D-E1F2-4DDB-82B2-F1F1BC0AC583}"/>
          </ac:spMkLst>
        </pc:spChg>
      </pc:sldChg>
      <pc:sldChg chg="addSp delSp add">
        <pc:chgData name="Johnson, Chad" userId="29e26967-ee32-4210-a1e6-19e5305e9c5f" providerId="ADAL" clId="{DC1B32AF-9495-44D7-9879-F404CF4E1064}" dt="2020-02-12T17:21:15.019" v="4616"/>
        <pc:sldMkLst>
          <pc:docMk/>
          <pc:sldMk cId="2966734086" sldId="276"/>
        </pc:sldMkLst>
        <pc:spChg chg="del">
          <ac:chgData name="Johnson, Chad" userId="29e26967-ee32-4210-a1e6-19e5305e9c5f" providerId="ADAL" clId="{DC1B32AF-9495-44D7-9879-F404CF4E1064}" dt="2020-02-12T17:21:13.966" v="4615"/>
          <ac:spMkLst>
            <pc:docMk/>
            <pc:sldMk cId="2966734086" sldId="276"/>
            <ac:spMk id="2" creationId="{687F6B75-DA4E-43A3-BAB5-55663EA61AFA}"/>
          </ac:spMkLst>
        </pc:spChg>
        <pc:spChg chg="del">
          <ac:chgData name="Johnson, Chad" userId="29e26967-ee32-4210-a1e6-19e5305e9c5f" providerId="ADAL" clId="{DC1B32AF-9495-44D7-9879-F404CF4E1064}" dt="2020-02-12T17:21:13.966" v="4615"/>
          <ac:spMkLst>
            <pc:docMk/>
            <pc:sldMk cId="2966734086" sldId="276"/>
            <ac:spMk id="3" creationId="{A3B518B9-6E3C-4AE7-ABB2-4D52E140379A}"/>
          </ac:spMkLst>
        </pc:spChg>
        <pc:picChg chg="add">
          <ac:chgData name="Johnson, Chad" userId="29e26967-ee32-4210-a1e6-19e5305e9c5f" providerId="ADAL" clId="{DC1B32AF-9495-44D7-9879-F404CF4E1064}" dt="2020-02-12T17:21:15.019" v="4616"/>
          <ac:picMkLst>
            <pc:docMk/>
            <pc:sldMk cId="2966734086" sldId="276"/>
            <ac:picMk id="4" creationId="{842A0456-4D2E-4353-9A5F-C4A1CD57659B}"/>
          </ac:picMkLst>
        </pc:picChg>
      </pc:sldChg>
      <pc:sldChg chg="del">
        <pc:chgData name="Johnson, Chad" userId="29e26967-ee32-4210-a1e6-19e5305e9c5f" providerId="ADAL" clId="{DC1B32AF-9495-44D7-9879-F404CF4E1064}" dt="2020-02-12T14:29:08.395" v="0" actId="2696"/>
        <pc:sldMkLst>
          <pc:docMk/>
          <pc:sldMk cId="3498979847" sldId="276"/>
        </pc:sldMkLst>
      </pc:sldChg>
      <pc:sldChg chg="addSp modSp add mod">
        <pc:chgData name="Johnson, Chad" userId="29e26967-ee32-4210-a1e6-19e5305e9c5f" providerId="ADAL" clId="{DC1B32AF-9495-44D7-9879-F404CF4E1064}" dt="2020-02-12T17:23:01.561" v="4848" actId="20577"/>
        <pc:sldMkLst>
          <pc:docMk/>
          <pc:sldMk cId="2064437057" sldId="277"/>
        </pc:sldMkLst>
        <pc:spChg chg="add mod">
          <ac:chgData name="Johnson, Chad" userId="29e26967-ee32-4210-a1e6-19e5305e9c5f" providerId="ADAL" clId="{DC1B32AF-9495-44D7-9879-F404CF4E1064}" dt="2020-02-12T17:21:44.704" v="4638" actId="20577"/>
          <ac:spMkLst>
            <pc:docMk/>
            <pc:sldMk cId="2064437057" sldId="277"/>
            <ac:spMk id="2" creationId="{F1B6E905-F1BA-4F5C-A846-400D72A3A9F1}"/>
          </ac:spMkLst>
        </pc:spChg>
        <pc:spChg chg="add mod">
          <ac:chgData name="Johnson, Chad" userId="29e26967-ee32-4210-a1e6-19e5305e9c5f" providerId="ADAL" clId="{DC1B32AF-9495-44D7-9879-F404CF4E1064}" dt="2020-02-12T17:23:01.561" v="4848" actId="20577"/>
          <ac:spMkLst>
            <pc:docMk/>
            <pc:sldMk cId="2064437057" sldId="277"/>
            <ac:spMk id="3" creationId="{4A101D52-9B18-493F-A34A-3B119740556D}"/>
          </ac:spMkLst>
        </pc:spChg>
      </pc:sldChg>
      <pc:sldChg chg="del">
        <pc:chgData name="Johnson, Chad" userId="29e26967-ee32-4210-a1e6-19e5305e9c5f" providerId="ADAL" clId="{DC1B32AF-9495-44D7-9879-F404CF4E1064}" dt="2020-02-12T14:29:08.395" v="0" actId="2696"/>
        <pc:sldMkLst>
          <pc:docMk/>
          <pc:sldMk cId="2716475394" sldId="277"/>
        </pc:sldMkLst>
      </pc:sldChg>
      <pc:sldChg chg="addSp delSp modSp add mod">
        <pc:chgData name="Johnson, Chad" userId="29e26967-ee32-4210-a1e6-19e5305e9c5f" providerId="ADAL" clId="{DC1B32AF-9495-44D7-9879-F404CF4E1064}" dt="2020-02-12T18:47:27.368" v="6214" actId="27636"/>
        <pc:sldMkLst>
          <pc:docMk/>
          <pc:sldMk cId="607376379" sldId="278"/>
        </pc:sldMkLst>
        <pc:spChg chg="mod">
          <ac:chgData name="Johnson, Chad" userId="29e26967-ee32-4210-a1e6-19e5305e9c5f" providerId="ADAL" clId="{DC1B32AF-9495-44D7-9879-F404CF4E1064}" dt="2020-02-12T18:47:27.368" v="6214" actId="27636"/>
          <ac:spMkLst>
            <pc:docMk/>
            <pc:sldMk cId="607376379" sldId="278"/>
            <ac:spMk id="3" creationId="{55C18D40-3A8B-4597-A2DD-C2F22905A64E}"/>
          </ac:spMkLst>
        </pc:spChg>
        <pc:picChg chg="add mod">
          <ac:chgData name="Johnson, Chad" userId="29e26967-ee32-4210-a1e6-19e5305e9c5f" providerId="ADAL" clId="{DC1B32AF-9495-44D7-9879-F404CF4E1064}" dt="2020-02-12T17:24:41.880" v="4858" actId="1076"/>
          <ac:picMkLst>
            <pc:docMk/>
            <pc:sldMk cId="607376379" sldId="278"/>
            <ac:picMk id="4" creationId="{836658F7-4525-4EBB-89E8-B88BCA124513}"/>
          </ac:picMkLst>
        </pc:picChg>
        <pc:picChg chg="del">
          <ac:chgData name="Johnson, Chad" userId="29e26967-ee32-4210-a1e6-19e5305e9c5f" providerId="ADAL" clId="{DC1B32AF-9495-44D7-9879-F404CF4E1064}" dt="2020-02-12T17:24:40.289" v="4857" actId="478"/>
          <ac:picMkLst>
            <pc:docMk/>
            <pc:sldMk cId="607376379" sldId="278"/>
            <ac:picMk id="16386" creationId="{50648FA1-A5DF-46C4-90B3-E5C9133BDB46}"/>
          </ac:picMkLst>
        </pc:picChg>
      </pc:sldChg>
      <pc:sldChg chg="del">
        <pc:chgData name="Johnson, Chad" userId="29e26967-ee32-4210-a1e6-19e5305e9c5f" providerId="ADAL" clId="{DC1B32AF-9495-44D7-9879-F404CF4E1064}" dt="2020-02-12T14:29:08.395" v="0" actId="2696"/>
        <pc:sldMkLst>
          <pc:docMk/>
          <pc:sldMk cId="4262472330" sldId="278"/>
        </pc:sldMkLst>
      </pc:sldChg>
      <pc:sldChg chg="addSp delSp modSp add mod">
        <pc:chgData name="Johnson, Chad" userId="29e26967-ee32-4210-a1e6-19e5305e9c5f" providerId="ADAL" clId="{DC1B32AF-9495-44D7-9879-F404CF4E1064}" dt="2020-02-12T18:47:31.639" v="6219" actId="27636"/>
        <pc:sldMkLst>
          <pc:docMk/>
          <pc:sldMk cId="1611569480" sldId="279"/>
        </pc:sldMkLst>
        <pc:spChg chg="mod">
          <ac:chgData name="Johnson, Chad" userId="29e26967-ee32-4210-a1e6-19e5305e9c5f" providerId="ADAL" clId="{DC1B32AF-9495-44D7-9879-F404CF4E1064}" dt="2020-02-12T18:47:31.639" v="6219" actId="27636"/>
          <ac:spMkLst>
            <pc:docMk/>
            <pc:sldMk cId="1611569480" sldId="279"/>
            <ac:spMk id="3" creationId="{55C18D40-3A8B-4597-A2DD-C2F22905A64E}"/>
          </ac:spMkLst>
        </pc:spChg>
        <pc:picChg chg="del">
          <ac:chgData name="Johnson, Chad" userId="29e26967-ee32-4210-a1e6-19e5305e9c5f" providerId="ADAL" clId="{DC1B32AF-9495-44D7-9879-F404CF4E1064}" dt="2020-02-12T17:25:20.352" v="4864" actId="478"/>
          <ac:picMkLst>
            <pc:docMk/>
            <pc:sldMk cId="1611569480" sldId="279"/>
            <ac:picMk id="4" creationId="{836658F7-4525-4EBB-89E8-B88BCA124513}"/>
          </ac:picMkLst>
        </pc:picChg>
        <pc:picChg chg="add mod">
          <ac:chgData name="Johnson, Chad" userId="29e26967-ee32-4210-a1e6-19e5305e9c5f" providerId="ADAL" clId="{DC1B32AF-9495-44D7-9879-F404CF4E1064}" dt="2020-02-12T17:25:23.804" v="4866" actId="1076"/>
          <ac:picMkLst>
            <pc:docMk/>
            <pc:sldMk cId="1611569480" sldId="279"/>
            <ac:picMk id="5" creationId="{92B16128-2268-4362-8B65-DC801A3569AF}"/>
          </ac:picMkLst>
        </pc:picChg>
        <pc:picChg chg="del">
          <ac:chgData name="Johnson, Chad" userId="29e26967-ee32-4210-a1e6-19e5305e9c5f" providerId="ADAL" clId="{DC1B32AF-9495-44D7-9879-F404CF4E1064}" dt="2020-02-12T17:25:20.896" v="4865" actId="478"/>
          <ac:picMkLst>
            <pc:docMk/>
            <pc:sldMk cId="1611569480" sldId="279"/>
            <ac:picMk id="16386" creationId="{50648FA1-A5DF-46C4-90B3-E5C9133BDB46}"/>
          </ac:picMkLst>
        </pc:picChg>
      </pc:sldChg>
      <pc:sldChg chg="addSp delSp modSp add mod">
        <pc:chgData name="Johnson, Chad" userId="29e26967-ee32-4210-a1e6-19e5305e9c5f" providerId="ADAL" clId="{DC1B32AF-9495-44D7-9879-F404CF4E1064}" dt="2020-02-12T18:47:15.999" v="6199" actId="27636"/>
        <pc:sldMkLst>
          <pc:docMk/>
          <pc:sldMk cId="1762918087" sldId="280"/>
        </pc:sldMkLst>
        <pc:spChg chg="mod">
          <ac:chgData name="Johnson, Chad" userId="29e26967-ee32-4210-a1e6-19e5305e9c5f" providerId="ADAL" clId="{DC1B32AF-9495-44D7-9879-F404CF4E1064}" dt="2020-02-12T18:47:15.999" v="6199" actId="27636"/>
          <ac:spMkLst>
            <pc:docMk/>
            <pc:sldMk cId="1762918087" sldId="280"/>
            <ac:spMk id="3" creationId="{55C18D40-3A8B-4597-A2DD-C2F22905A64E}"/>
          </ac:spMkLst>
        </pc:spChg>
        <pc:picChg chg="add mod">
          <ac:chgData name="Johnson, Chad" userId="29e26967-ee32-4210-a1e6-19e5305e9c5f" providerId="ADAL" clId="{DC1B32AF-9495-44D7-9879-F404CF4E1064}" dt="2020-02-12T17:27:05.468" v="4872" actId="1076"/>
          <ac:picMkLst>
            <pc:docMk/>
            <pc:sldMk cId="1762918087" sldId="280"/>
            <ac:picMk id="4" creationId="{E8F980AF-E211-40A6-A3AE-E38F472B2AF1}"/>
          </ac:picMkLst>
        </pc:picChg>
        <pc:picChg chg="del">
          <ac:chgData name="Johnson, Chad" userId="29e26967-ee32-4210-a1e6-19e5305e9c5f" providerId="ADAL" clId="{DC1B32AF-9495-44D7-9879-F404CF4E1064}" dt="2020-02-12T17:27:00.665" v="4871" actId="478"/>
          <ac:picMkLst>
            <pc:docMk/>
            <pc:sldMk cId="1762918087" sldId="280"/>
            <ac:picMk id="16386" creationId="{50648FA1-A5DF-46C4-90B3-E5C9133BDB46}"/>
          </ac:picMkLst>
        </pc:picChg>
      </pc:sldChg>
      <pc:sldChg chg="addSp delSp modSp add mod">
        <pc:chgData name="Johnson, Chad" userId="29e26967-ee32-4210-a1e6-19e5305e9c5f" providerId="ADAL" clId="{DC1B32AF-9495-44D7-9879-F404CF4E1064}" dt="2020-02-12T18:47:21.008" v="6204" actId="27636"/>
        <pc:sldMkLst>
          <pc:docMk/>
          <pc:sldMk cId="1705804086" sldId="281"/>
        </pc:sldMkLst>
        <pc:spChg chg="mod">
          <ac:chgData name="Johnson, Chad" userId="29e26967-ee32-4210-a1e6-19e5305e9c5f" providerId="ADAL" clId="{DC1B32AF-9495-44D7-9879-F404CF4E1064}" dt="2020-02-12T18:47:21.008" v="6204" actId="27636"/>
          <ac:spMkLst>
            <pc:docMk/>
            <pc:sldMk cId="1705804086" sldId="281"/>
            <ac:spMk id="3" creationId="{55C18D40-3A8B-4597-A2DD-C2F22905A64E}"/>
          </ac:spMkLst>
        </pc:spChg>
        <pc:picChg chg="del">
          <ac:chgData name="Johnson, Chad" userId="29e26967-ee32-4210-a1e6-19e5305e9c5f" providerId="ADAL" clId="{DC1B32AF-9495-44D7-9879-F404CF4E1064}" dt="2020-02-12T17:27:49.712" v="4878" actId="478"/>
          <ac:picMkLst>
            <pc:docMk/>
            <pc:sldMk cId="1705804086" sldId="281"/>
            <ac:picMk id="4" creationId="{E8F980AF-E211-40A6-A3AE-E38F472B2AF1}"/>
          </ac:picMkLst>
        </pc:picChg>
        <pc:picChg chg="add mod">
          <ac:chgData name="Johnson, Chad" userId="29e26967-ee32-4210-a1e6-19e5305e9c5f" providerId="ADAL" clId="{DC1B32AF-9495-44D7-9879-F404CF4E1064}" dt="2020-02-12T17:27:51.865" v="4879" actId="1076"/>
          <ac:picMkLst>
            <pc:docMk/>
            <pc:sldMk cId="1705804086" sldId="281"/>
            <ac:picMk id="5" creationId="{279896C9-863C-41DD-A71C-C1D09CE1669B}"/>
          </ac:picMkLst>
        </pc:picChg>
      </pc:sldChg>
      <pc:sldChg chg="addSp delSp modSp add mod">
        <pc:chgData name="Johnson, Chad" userId="29e26967-ee32-4210-a1e6-19e5305e9c5f" providerId="ADAL" clId="{DC1B32AF-9495-44D7-9879-F404CF4E1064}" dt="2020-02-12T18:47:24.063" v="6209" actId="27636"/>
        <pc:sldMkLst>
          <pc:docMk/>
          <pc:sldMk cId="980517156" sldId="282"/>
        </pc:sldMkLst>
        <pc:spChg chg="mod">
          <ac:chgData name="Johnson, Chad" userId="29e26967-ee32-4210-a1e6-19e5305e9c5f" providerId="ADAL" clId="{DC1B32AF-9495-44D7-9879-F404CF4E1064}" dt="2020-02-12T18:47:24.063" v="6209" actId="27636"/>
          <ac:spMkLst>
            <pc:docMk/>
            <pc:sldMk cId="980517156" sldId="282"/>
            <ac:spMk id="3" creationId="{55C18D40-3A8B-4597-A2DD-C2F22905A64E}"/>
          </ac:spMkLst>
        </pc:spChg>
        <pc:picChg chg="del">
          <ac:chgData name="Johnson, Chad" userId="29e26967-ee32-4210-a1e6-19e5305e9c5f" providerId="ADAL" clId="{DC1B32AF-9495-44D7-9879-F404CF4E1064}" dt="2020-02-12T17:28:54.138" v="4885" actId="478"/>
          <ac:picMkLst>
            <pc:docMk/>
            <pc:sldMk cId="980517156" sldId="282"/>
            <ac:picMk id="5" creationId="{279896C9-863C-41DD-A71C-C1D09CE1669B}"/>
          </ac:picMkLst>
        </pc:picChg>
        <pc:picChg chg="add mod">
          <ac:chgData name="Johnson, Chad" userId="29e26967-ee32-4210-a1e6-19e5305e9c5f" providerId="ADAL" clId="{DC1B32AF-9495-44D7-9879-F404CF4E1064}" dt="2020-02-12T17:29:00.853" v="4886"/>
          <ac:picMkLst>
            <pc:docMk/>
            <pc:sldMk cId="980517156" sldId="282"/>
            <ac:picMk id="17410" creationId="{D62A6FFD-3A19-407B-A82A-0A05B2E49DEA}"/>
          </ac:picMkLst>
        </pc:picChg>
      </pc:sldChg>
      <pc:sldChg chg="addSp delSp modSp add mod">
        <pc:chgData name="Johnson, Chad" userId="29e26967-ee32-4210-a1e6-19e5305e9c5f" providerId="ADAL" clId="{DC1B32AF-9495-44D7-9879-F404CF4E1064}" dt="2020-02-12T18:45:58.960" v="6180" actId="27636"/>
        <pc:sldMkLst>
          <pc:docMk/>
          <pc:sldMk cId="2923532290" sldId="283"/>
        </pc:sldMkLst>
        <pc:spChg chg="mod">
          <ac:chgData name="Johnson, Chad" userId="29e26967-ee32-4210-a1e6-19e5305e9c5f" providerId="ADAL" clId="{DC1B32AF-9495-44D7-9879-F404CF4E1064}" dt="2020-02-12T18:45:58.960" v="6180" actId="27636"/>
          <ac:spMkLst>
            <pc:docMk/>
            <pc:sldMk cId="2923532290" sldId="283"/>
            <ac:spMk id="3" creationId="{55C18D40-3A8B-4597-A2DD-C2F22905A64E}"/>
          </ac:spMkLst>
        </pc:spChg>
        <pc:picChg chg="add mod">
          <ac:chgData name="Johnson, Chad" userId="29e26967-ee32-4210-a1e6-19e5305e9c5f" providerId="ADAL" clId="{DC1B32AF-9495-44D7-9879-F404CF4E1064}" dt="2020-02-12T17:30:22.286" v="4893" actId="1076"/>
          <ac:picMkLst>
            <pc:docMk/>
            <pc:sldMk cId="2923532290" sldId="283"/>
            <ac:picMk id="4" creationId="{08FE6057-6029-402E-9A4A-6F4B7753F113}"/>
          </ac:picMkLst>
        </pc:picChg>
        <pc:picChg chg="del">
          <ac:chgData name="Johnson, Chad" userId="29e26967-ee32-4210-a1e6-19e5305e9c5f" providerId="ADAL" clId="{DC1B32AF-9495-44D7-9879-F404CF4E1064}" dt="2020-02-12T17:30:20.904" v="4892" actId="478"/>
          <ac:picMkLst>
            <pc:docMk/>
            <pc:sldMk cId="2923532290" sldId="283"/>
            <ac:picMk id="16386" creationId="{50648FA1-A5DF-46C4-90B3-E5C9133BDB46}"/>
          </ac:picMkLst>
        </pc:picChg>
      </pc:sldChg>
      <pc:sldChg chg="addSp delSp modSp add mod">
        <pc:chgData name="Johnson, Chad" userId="29e26967-ee32-4210-a1e6-19e5305e9c5f" providerId="ADAL" clId="{DC1B32AF-9495-44D7-9879-F404CF4E1064}" dt="2020-02-12T18:47:12.945" v="6194" actId="27636"/>
        <pc:sldMkLst>
          <pc:docMk/>
          <pc:sldMk cId="1318326586" sldId="284"/>
        </pc:sldMkLst>
        <pc:spChg chg="mod">
          <ac:chgData name="Johnson, Chad" userId="29e26967-ee32-4210-a1e6-19e5305e9c5f" providerId="ADAL" clId="{DC1B32AF-9495-44D7-9879-F404CF4E1064}" dt="2020-02-12T18:47:12.945" v="6194" actId="27636"/>
          <ac:spMkLst>
            <pc:docMk/>
            <pc:sldMk cId="1318326586" sldId="284"/>
            <ac:spMk id="3" creationId="{55C18D40-3A8B-4597-A2DD-C2F22905A64E}"/>
          </ac:spMkLst>
        </pc:spChg>
        <pc:picChg chg="del">
          <ac:chgData name="Johnson, Chad" userId="29e26967-ee32-4210-a1e6-19e5305e9c5f" providerId="ADAL" clId="{DC1B32AF-9495-44D7-9879-F404CF4E1064}" dt="2020-02-12T17:31:11.137" v="4899" actId="478"/>
          <ac:picMkLst>
            <pc:docMk/>
            <pc:sldMk cId="1318326586" sldId="284"/>
            <ac:picMk id="4" creationId="{08FE6057-6029-402E-9A4A-6F4B7753F113}"/>
          </ac:picMkLst>
        </pc:picChg>
        <pc:picChg chg="add mod">
          <ac:chgData name="Johnson, Chad" userId="29e26967-ee32-4210-a1e6-19e5305e9c5f" providerId="ADAL" clId="{DC1B32AF-9495-44D7-9879-F404CF4E1064}" dt="2020-02-12T17:31:13.410" v="4900" actId="1076"/>
          <ac:picMkLst>
            <pc:docMk/>
            <pc:sldMk cId="1318326586" sldId="284"/>
            <ac:picMk id="5" creationId="{4911CD9A-0BFB-4C1D-A6B6-5DA7CBEFECC2}"/>
          </ac:picMkLst>
        </pc:picChg>
        <pc:picChg chg="add del">
          <ac:chgData name="Johnson, Chad" userId="29e26967-ee32-4210-a1e6-19e5305e9c5f" providerId="ADAL" clId="{DC1B32AF-9495-44D7-9879-F404CF4E1064}" dt="2020-02-12T18:47:02.851" v="6190" actId="478"/>
          <ac:picMkLst>
            <pc:docMk/>
            <pc:sldMk cId="1318326586" sldId="284"/>
            <ac:picMk id="6" creationId="{C5362BCC-5479-4503-A269-D6362380D58F}"/>
          </ac:picMkLst>
        </pc:picChg>
      </pc:sldChg>
      <pc:sldChg chg="addSp delSp modSp add mod">
        <pc:chgData name="Johnson, Chad" userId="29e26967-ee32-4210-a1e6-19e5305e9c5f" providerId="ADAL" clId="{DC1B32AF-9495-44D7-9879-F404CF4E1064}" dt="2020-02-12T18:47:48.114" v="6239" actId="27636"/>
        <pc:sldMkLst>
          <pc:docMk/>
          <pc:sldMk cId="450346261" sldId="285"/>
        </pc:sldMkLst>
        <pc:spChg chg="mod">
          <ac:chgData name="Johnson, Chad" userId="29e26967-ee32-4210-a1e6-19e5305e9c5f" providerId="ADAL" clId="{DC1B32AF-9495-44D7-9879-F404CF4E1064}" dt="2020-02-12T18:47:48.114" v="6239" actId="27636"/>
          <ac:spMkLst>
            <pc:docMk/>
            <pc:sldMk cId="450346261" sldId="285"/>
            <ac:spMk id="3" creationId="{55C18D40-3A8B-4597-A2DD-C2F22905A64E}"/>
          </ac:spMkLst>
        </pc:spChg>
        <pc:picChg chg="del">
          <ac:chgData name="Johnson, Chad" userId="29e26967-ee32-4210-a1e6-19e5305e9c5f" providerId="ADAL" clId="{DC1B32AF-9495-44D7-9879-F404CF4E1064}" dt="2020-02-12T17:52:28.797" v="4905" actId="478"/>
          <ac:picMkLst>
            <pc:docMk/>
            <pc:sldMk cId="450346261" sldId="285"/>
            <ac:picMk id="5" creationId="{92B16128-2268-4362-8B65-DC801A3569AF}"/>
          </ac:picMkLst>
        </pc:picChg>
        <pc:picChg chg="add mod">
          <ac:chgData name="Johnson, Chad" userId="29e26967-ee32-4210-a1e6-19e5305e9c5f" providerId="ADAL" clId="{DC1B32AF-9495-44D7-9879-F404CF4E1064}" dt="2020-02-12T17:52:27.363" v="4904" actId="14100"/>
          <ac:picMkLst>
            <pc:docMk/>
            <pc:sldMk cId="450346261" sldId="285"/>
            <ac:picMk id="22530" creationId="{5BF16D91-24F1-4C3E-A448-943539814E44}"/>
          </ac:picMkLst>
        </pc:picChg>
        <pc:picChg chg="add mod">
          <ac:chgData name="Johnson, Chad" userId="29e26967-ee32-4210-a1e6-19e5305e9c5f" providerId="ADAL" clId="{DC1B32AF-9495-44D7-9879-F404CF4E1064}" dt="2020-02-12T17:52:54.481" v="4908" actId="14100"/>
          <ac:picMkLst>
            <pc:docMk/>
            <pc:sldMk cId="450346261" sldId="285"/>
            <ac:picMk id="22532" creationId="{16562B34-0031-4F8C-833F-6B08B836F2C0}"/>
          </ac:picMkLst>
        </pc:picChg>
      </pc:sldChg>
      <pc:sldChg chg="addSp delSp modSp add mod">
        <pc:chgData name="Johnson, Chad" userId="29e26967-ee32-4210-a1e6-19e5305e9c5f" providerId="ADAL" clId="{DC1B32AF-9495-44D7-9879-F404CF4E1064}" dt="2020-02-12T18:47:51.455" v="6244" actId="27636"/>
        <pc:sldMkLst>
          <pc:docMk/>
          <pc:sldMk cId="2334115002" sldId="286"/>
        </pc:sldMkLst>
        <pc:spChg chg="mod">
          <ac:chgData name="Johnson, Chad" userId="29e26967-ee32-4210-a1e6-19e5305e9c5f" providerId="ADAL" clId="{DC1B32AF-9495-44D7-9879-F404CF4E1064}" dt="2020-02-12T18:47:51.455" v="6244" actId="27636"/>
          <ac:spMkLst>
            <pc:docMk/>
            <pc:sldMk cId="2334115002" sldId="286"/>
            <ac:spMk id="3" creationId="{55C18D40-3A8B-4597-A2DD-C2F22905A64E}"/>
          </ac:spMkLst>
        </pc:spChg>
        <pc:picChg chg="del">
          <ac:chgData name="Johnson, Chad" userId="29e26967-ee32-4210-a1e6-19e5305e9c5f" providerId="ADAL" clId="{DC1B32AF-9495-44D7-9879-F404CF4E1064}" dt="2020-02-12T17:54:04.700" v="4917" actId="478"/>
          <ac:picMkLst>
            <pc:docMk/>
            <pc:sldMk cId="2334115002" sldId="286"/>
            <ac:picMk id="22530" creationId="{5BF16D91-24F1-4C3E-A448-943539814E44}"/>
          </ac:picMkLst>
        </pc:picChg>
        <pc:picChg chg="del">
          <ac:chgData name="Johnson, Chad" userId="29e26967-ee32-4210-a1e6-19e5305e9c5f" providerId="ADAL" clId="{DC1B32AF-9495-44D7-9879-F404CF4E1064}" dt="2020-02-12T17:53:43.830" v="4912" actId="478"/>
          <ac:picMkLst>
            <pc:docMk/>
            <pc:sldMk cId="2334115002" sldId="286"/>
            <ac:picMk id="22532" creationId="{16562B34-0031-4F8C-833F-6B08B836F2C0}"/>
          </ac:picMkLst>
        </pc:picChg>
        <pc:picChg chg="add del">
          <ac:chgData name="Johnson, Chad" userId="29e26967-ee32-4210-a1e6-19e5305e9c5f" providerId="ADAL" clId="{DC1B32AF-9495-44D7-9879-F404CF4E1064}" dt="2020-02-12T17:53:41.558" v="4911" actId="478"/>
          <ac:picMkLst>
            <pc:docMk/>
            <pc:sldMk cId="2334115002" sldId="286"/>
            <ac:picMk id="25602" creationId="{D2C62F1D-0DE7-4E66-A496-33F1A2C93BD8}"/>
          </ac:picMkLst>
        </pc:picChg>
        <pc:picChg chg="add mod">
          <ac:chgData name="Johnson, Chad" userId="29e26967-ee32-4210-a1e6-19e5305e9c5f" providerId="ADAL" clId="{DC1B32AF-9495-44D7-9879-F404CF4E1064}" dt="2020-02-12T17:54:15.479" v="4919"/>
          <ac:picMkLst>
            <pc:docMk/>
            <pc:sldMk cId="2334115002" sldId="286"/>
            <ac:picMk id="25604" creationId="{B5A1456B-9CEB-4732-84D8-108C91B9DB20}"/>
          </ac:picMkLst>
        </pc:picChg>
        <pc:picChg chg="add del mod">
          <ac:chgData name="Johnson, Chad" userId="29e26967-ee32-4210-a1e6-19e5305e9c5f" providerId="ADAL" clId="{DC1B32AF-9495-44D7-9879-F404CF4E1064}" dt="2020-02-12T17:54:42.836" v="4923" actId="478"/>
          <ac:picMkLst>
            <pc:docMk/>
            <pc:sldMk cId="2334115002" sldId="286"/>
            <ac:picMk id="25606" creationId="{B3C6E8C9-51D6-4702-9AD3-577B7F184877}"/>
          </ac:picMkLst>
        </pc:picChg>
        <pc:picChg chg="add del mod">
          <ac:chgData name="Johnson, Chad" userId="29e26967-ee32-4210-a1e6-19e5305e9c5f" providerId="ADAL" clId="{DC1B32AF-9495-44D7-9879-F404CF4E1064}" dt="2020-02-12T17:55:17.052" v="4928" actId="478"/>
          <ac:picMkLst>
            <pc:docMk/>
            <pc:sldMk cId="2334115002" sldId="286"/>
            <ac:picMk id="25608" creationId="{00AEFA3E-7BC1-42D3-ACA1-FE3811C0E686}"/>
          </ac:picMkLst>
        </pc:picChg>
      </pc:sldChg>
      <pc:sldChg chg="addSp delSp modSp add mod">
        <pc:chgData name="Johnson, Chad" userId="29e26967-ee32-4210-a1e6-19e5305e9c5f" providerId="ADAL" clId="{DC1B32AF-9495-44D7-9879-F404CF4E1064}" dt="2020-02-12T18:47:35.841" v="6224" actId="27636"/>
        <pc:sldMkLst>
          <pc:docMk/>
          <pc:sldMk cId="2794890270" sldId="287"/>
        </pc:sldMkLst>
        <pc:spChg chg="mod">
          <ac:chgData name="Johnson, Chad" userId="29e26967-ee32-4210-a1e6-19e5305e9c5f" providerId="ADAL" clId="{DC1B32AF-9495-44D7-9879-F404CF4E1064}" dt="2020-02-12T18:47:35.841" v="6224" actId="27636"/>
          <ac:spMkLst>
            <pc:docMk/>
            <pc:sldMk cId="2794890270" sldId="287"/>
            <ac:spMk id="3" creationId="{55C18D40-3A8B-4597-A2DD-C2F22905A64E}"/>
          </ac:spMkLst>
        </pc:spChg>
        <pc:picChg chg="del">
          <ac:chgData name="Johnson, Chad" userId="29e26967-ee32-4210-a1e6-19e5305e9c5f" providerId="ADAL" clId="{DC1B32AF-9495-44D7-9879-F404CF4E1064}" dt="2020-02-12T18:08:06.808" v="4996" actId="478"/>
          <ac:picMkLst>
            <pc:docMk/>
            <pc:sldMk cId="2794890270" sldId="287"/>
            <ac:picMk id="5" creationId="{92B16128-2268-4362-8B65-DC801A3569AF}"/>
          </ac:picMkLst>
        </pc:picChg>
        <pc:picChg chg="add mod">
          <ac:chgData name="Johnson, Chad" userId="29e26967-ee32-4210-a1e6-19e5305e9c5f" providerId="ADAL" clId="{DC1B32AF-9495-44D7-9879-F404CF4E1064}" dt="2020-02-12T18:08:05.150" v="4995" actId="14100"/>
          <ac:picMkLst>
            <pc:docMk/>
            <pc:sldMk cId="2794890270" sldId="287"/>
            <ac:picMk id="26626" creationId="{450E977E-A0CC-4CC2-8A5E-122072B29AC3}"/>
          </ac:picMkLst>
        </pc:picChg>
      </pc:sldChg>
      <pc:sldChg chg="addSp delSp modSp add mod">
        <pc:chgData name="Johnson, Chad" userId="29e26967-ee32-4210-a1e6-19e5305e9c5f" providerId="ADAL" clId="{DC1B32AF-9495-44D7-9879-F404CF4E1064}" dt="2020-02-12T18:47:39.329" v="6229" actId="27636"/>
        <pc:sldMkLst>
          <pc:docMk/>
          <pc:sldMk cId="1913754937" sldId="288"/>
        </pc:sldMkLst>
        <pc:spChg chg="mod">
          <ac:chgData name="Johnson, Chad" userId="29e26967-ee32-4210-a1e6-19e5305e9c5f" providerId="ADAL" clId="{DC1B32AF-9495-44D7-9879-F404CF4E1064}" dt="2020-02-12T18:47:39.329" v="6229" actId="27636"/>
          <ac:spMkLst>
            <pc:docMk/>
            <pc:sldMk cId="1913754937" sldId="288"/>
            <ac:spMk id="3" creationId="{55C18D40-3A8B-4597-A2DD-C2F22905A64E}"/>
          </ac:spMkLst>
        </pc:spChg>
        <pc:picChg chg="del">
          <ac:chgData name="Johnson, Chad" userId="29e26967-ee32-4210-a1e6-19e5305e9c5f" providerId="ADAL" clId="{DC1B32AF-9495-44D7-9879-F404CF4E1064}" dt="2020-02-12T18:09:13.369" v="5002" actId="478"/>
          <ac:picMkLst>
            <pc:docMk/>
            <pc:sldMk cId="1913754937" sldId="288"/>
            <ac:picMk id="26626" creationId="{450E977E-A0CC-4CC2-8A5E-122072B29AC3}"/>
          </ac:picMkLst>
        </pc:picChg>
        <pc:picChg chg="add del mod">
          <ac:chgData name="Johnson, Chad" userId="29e26967-ee32-4210-a1e6-19e5305e9c5f" providerId="ADAL" clId="{DC1B32AF-9495-44D7-9879-F404CF4E1064}" dt="2020-02-12T18:09:57.608" v="5008" actId="478"/>
          <ac:picMkLst>
            <pc:docMk/>
            <pc:sldMk cId="1913754937" sldId="288"/>
            <ac:picMk id="27650" creationId="{83BD5928-0595-4EAA-90F2-29BFC620E22D}"/>
          </ac:picMkLst>
        </pc:picChg>
        <pc:picChg chg="add mod">
          <ac:chgData name="Johnson, Chad" userId="29e26967-ee32-4210-a1e6-19e5305e9c5f" providerId="ADAL" clId="{DC1B32AF-9495-44D7-9879-F404CF4E1064}" dt="2020-02-12T18:09:59.844" v="5009" actId="1076"/>
          <ac:picMkLst>
            <pc:docMk/>
            <pc:sldMk cId="1913754937" sldId="288"/>
            <ac:picMk id="27652" creationId="{04C26C38-CEFF-428E-9CEC-7E3D03F387E1}"/>
          </ac:picMkLst>
        </pc:picChg>
      </pc:sldChg>
      <pc:sldChg chg="addSp delSp modSp add del mod">
        <pc:chgData name="Johnson, Chad" userId="29e26967-ee32-4210-a1e6-19e5305e9c5f" providerId="ADAL" clId="{DC1B32AF-9495-44D7-9879-F404CF4E1064}" dt="2020-02-12T18:48:01.003" v="6245" actId="2696"/>
        <pc:sldMkLst>
          <pc:docMk/>
          <pc:sldMk cId="3783693479" sldId="289"/>
        </pc:sldMkLst>
        <pc:picChg chg="add del mod">
          <ac:chgData name="Johnson, Chad" userId="29e26967-ee32-4210-a1e6-19e5305e9c5f" providerId="ADAL" clId="{DC1B32AF-9495-44D7-9879-F404CF4E1064}" dt="2020-02-12T18:11:00.563" v="5014"/>
          <ac:picMkLst>
            <pc:docMk/>
            <pc:sldMk cId="3783693479" sldId="289"/>
            <ac:picMk id="5" creationId="{64C934F2-D1F8-406B-8132-7E839E755FEF}"/>
          </ac:picMkLst>
        </pc:picChg>
      </pc:sldChg>
      <pc:sldChg chg="addSp delSp modSp add mod">
        <pc:chgData name="Johnson, Chad" userId="29e26967-ee32-4210-a1e6-19e5305e9c5f" providerId="ADAL" clId="{DC1B32AF-9495-44D7-9879-F404CF4E1064}" dt="2020-02-12T18:15:19.184" v="5039" actId="1076"/>
        <pc:sldMkLst>
          <pc:docMk/>
          <pc:sldMk cId="2092696349" sldId="290"/>
        </pc:sldMkLst>
        <pc:spChg chg="mod">
          <ac:chgData name="Johnson, Chad" userId="29e26967-ee32-4210-a1e6-19e5305e9c5f" providerId="ADAL" clId="{DC1B32AF-9495-44D7-9879-F404CF4E1064}" dt="2020-02-12T18:15:12.223" v="5036" actId="14100"/>
          <ac:spMkLst>
            <pc:docMk/>
            <pc:sldMk cId="2092696349" sldId="290"/>
            <ac:spMk id="2" creationId="{C2E2E818-285C-4245-BD1B-A2F2BEC69A81}"/>
          </ac:spMkLst>
        </pc:spChg>
        <pc:spChg chg="del">
          <ac:chgData name="Johnson, Chad" userId="29e26967-ee32-4210-a1e6-19e5305e9c5f" providerId="ADAL" clId="{DC1B32AF-9495-44D7-9879-F404CF4E1064}" dt="2020-02-12T18:14:59.249" v="5021"/>
          <ac:spMkLst>
            <pc:docMk/>
            <pc:sldMk cId="2092696349" sldId="290"/>
            <ac:spMk id="3" creationId="{FC996BA9-AE23-4CF3-821C-B7A01DFCD164}"/>
          </ac:spMkLst>
        </pc:spChg>
        <pc:picChg chg="add mod">
          <ac:chgData name="Johnson, Chad" userId="29e26967-ee32-4210-a1e6-19e5305e9c5f" providerId="ADAL" clId="{DC1B32AF-9495-44D7-9879-F404CF4E1064}" dt="2020-02-12T18:15:19.184" v="5039" actId="1076"/>
          <ac:picMkLst>
            <pc:docMk/>
            <pc:sldMk cId="2092696349" sldId="290"/>
            <ac:picMk id="28674" creationId="{A267A16E-8300-4D04-A47A-03A302922359}"/>
          </ac:picMkLst>
        </pc:picChg>
      </pc:sldChg>
      <pc:sldChg chg="addSp delSp modSp add mod">
        <pc:chgData name="Johnson, Chad" userId="29e26967-ee32-4210-a1e6-19e5305e9c5f" providerId="ADAL" clId="{DC1B32AF-9495-44D7-9879-F404CF4E1064}" dt="2020-02-12T18:47:43.368" v="6234" actId="27636"/>
        <pc:sldMkLst>
          <pc:docMk/>
          <pc:sldMk cId="3971842328" sldId="291"/>
        </pc:sldMkLst>
        <pc:spChg chg="mod">
          <ac:chgData name="Johnson, Chad" userId="29e26967-ee32-4210-a1e6-19e5305e9c5f" providerId="ADAL" clId="{DC1B32AF-9495-44D7-9879-F404CF4E1064}" dt="2020-02-12T18:47:43.368" v="6234" actId="27636"/>
          <ac:spMkLst>
            <pc:docMk/>
            <pc:sldMk cId="3971842328" sldId="291"/>
            <ac:spMk id="3" creationId="{55C18D40-3A8B-4597-A2DD-C2F22905A64E}"/>
          </ac:spMkLst>
        </pc:spChg>
        <pc:picChg chg="del">
          <ac:chgData name="Johnson, Chad" userId="29e26967-ee32-4210-a1e6-19e5305e9c5f" providerId="ADAL" clId="{DC1B32AF-9495-44D7-9879-F404CF4E1064}" dt="2020-02-12T18:16:52.695" v="5046" actId="478"/>
          <ac:picMkLst>
            <pc:docMk/>
            <pc:sldMk cId="3971842328" sldId="291"/>
            <ac:picMk id="27652" creationId="{04C26C38-CEFF-428E-9CEC-7E3D03F387E1}"/>
          </ac:picMkLst>
        </pc:picChg>
        <pc:picChg chg="add del">
          <ac:chgData name="Johnson, Chad" userId="29e26967-ee32-4210-a1e6-19e5305e9c5f" providerId="ADAL" clId="{DC1B32AF-9495-44D7-9879-F404CF4E1064}" dt="2020-02-12T18:16:30.192" v="5042" actId="478"/>
          <ac:picMkLst>
            <pc:docMk/>
            <pc:sldMk cId="3971842328" sldId="291"/>
            <ac:picMk id="31746" creationId="{5B5A197A-8280-4D47-809B-2B23A069F199}"/>
          </ac:picMkLst>
        </pc:picChg>
        <pc:picChg chg="add mod">
          <ac:chgData name="Johnson, Chad" userId="29e26967-ee32-4210-a1e6-19e5305e9c5f" providerId="ADAL" clId="{DC1B32AF-9495-44D7-9879-F404CF4E1064}" dt="2020-02-12T18:16:48.365" v="5045" actId="1076"/>
          <ac:picMkLst>
            <pc:docMk/>
            <pc:sldMk cId="3971842328" sldId="291"/>
            <ac:picMk id="31748" creationId="{27D86CD7-6444-4DBF-8047-AAEE15087924}"/>
          </ac:picMkLst>
        </pc:picChg>
      </pc:sldChg>
      <pc:sldChg chg="addSp delSp modSp add mod">
        <pc:chgData name="Johnson, Chad" userId="29e26967-ee32-4210-a1e6-19e5305e9c5f" providerId="ADAL" clId="{DC1B32AF-9495-44D7-9879-F404CF4E1064}" dt="2020-02-12T18:45:54.583" v="6175" actId="27636"/>
        <pc:sldMkLst>
          <pc:docMk/>
          <pc:sldMk cId="2452262303" sldId="292"/>
        </pc:sldMkLst>
        <pc:spChg chg="mod">
          <ac:chgData name="Johnson, Chad" userId="29e26967-ee32-4210-a1e6-19e5305e9c5f" providerId="ADAL" clId="{DC1B32AF-9495-44D7-9879-F404CF4E1064}" dt="2020-02-12T18:45:54.583" v="6175" actId="27636"/>
          <ac:spMkLst>
            <pc:docMk/>
            <pc:sldMk cId="2452262303" sldId="292"/>
            <ac:spMk id="3" creationId="{55C18D40-3A8B-4597-A2DD-C2F22905A64E}"/>
          </ac:spMkLst>
        </pc:spChg>
        <pc:spChg chg="del">
          <ac:chgData name="Johnson, Chad" userId="29e26967-ee32-4210-a1e6-19e5305e9c5f" providerId="ADAL" clId="{DC1B32AF-9495-44D7-9879-F404CF4E1064}" dt="2020-02-12T18:18:11.512" v="5048" actId="478"/>
          <ac:spMkLst>
            <pc:docMk/>
            <pc:sldMk cId="2452262303" sldId="292"/>
            <ac:spMk id="4" creationId="{16F64C66-4763-4D8D-B2EB-E62581D58BB3}"/>
          </ac:spMkLst>
        </pc:spChg>
        <pc:picChg chg="del">
          <ac:chgData name="Johnson, Chad" userId="29e26967-ee32-4210-a1e6-19e5305e9c5f" providerId="ADAL" clId="{DC1B32AF-9495-44D7-9879-F404CF4E1064}" dt="2020-02-12T18:18:23.798" v="5053" actId="478"/>
          <ac:picMkLst>
            <pc:docMk/>
            <pc:sldMk cId="2452262303" sldId="292"/>
            <ac:picMk id="16386" creationId="{50648FA1-A5DF-46C4-90B3-E5C9133BDB46}"/>
          </ac:picMkLst>
        </pc:picChg>
        <pc:picChg chg="add mod">
          <ac:chgData name="Johnson, Chad" userId="29e26967-ee32-4210-a1e6-19e5305e9c5f" providerId="ADAL" clId="{DC1B32AF-9495-44D7-9879-F404CF4E1064}" dt="2020-02-12T18:18:22.615" v="5052" actId="1076"/>
          <ac:picMkLst>
            <pc:docMk/>
            <pc:sldMk cId="2452262303" sldId="292"/>
            <ac:picMk id="32770" creationId="{0EE985B4-4B78-44BF-97C4-805FAECF2D4F}"/>
          </ac:picMkLst>
        </pc:picChg>
      </pc:sldChg>
      <pc:sldChg chg="addSp delSp modSp add mod">
        <pc:chgData name="Johnson, Chad" userId="29e26967-ee32-4210-a1e6-19e5305e9c5f" providerId="ADAL" clId="{DC1B32AF-9495-44D7-9879-F404CF4E1064}" dt="2020-02-12T18:21:32.376" v="5100" actId="1076"/>
        <pc:sldMkLst>
          <pc:docMk/>
          <pc:sldMk cId="3862832434" sldId="293"/>
        </pc:sldMkLst>
        <pc:spChg chg="mod">
          <ac:chgData name="Johnson, Chad" userId="29e26967-ee32-4210-a1e6-19e5305e9c5f" providerId="ADAL" clId="{DC1B32AF-9495-44D7-9879-F404CF4E1064}" dt="2020-02-12T18:21:02.239" v="5093" actId="20577"/>
          <ac:spMkLst>
            <pc:docMk/>
            <pc:sldMk cId="3862832434" sldId="293"/>
            <ac:spMk id="2" creationId="{2A249035-228B-46E5-ACF9-65A1172AE380}"/>
          </ac:spMkLst>
        </pc:spChg>
        <pc:spChg chg="del">
          <ac:chgData name="Johnson, Chad" userId="29e26967-ee32-4210-a1e6-19e5305e9c5f" providerId="ADAL" clId="{DC1B32AF-9495-44D7-9879-F404CF4E1064}" dt="2020-02-12T18:21:07.834" v="5094"/>
          <ac:spMkLst>
            <pc:docMk/>
            <pc:sldMk cId="3862832434" sldId="293"/>
            <ac:spMk id="3" creationId="{9760902E-A12E-48F4-B84D-6850740FC37E}"/>
          </ac:spMkLst>
        </pc:spChg>
        <pc:picChg chg="add mod">
          <ac:chgData name="Johnson, Chad" userId="29e26967-ee32-4210-a1e6-19e5305e9c5f" providerId="ADAL" clId="{DC1B32AF-9495-44D7-9879-F404CF4E1064}" dt="2020-02-12T18:21:32.376" v="5100" actId="1076"/>
          <ac:picMkLst>
            <pc:docMk/>
            <pc:sldMk cId="3862832434" sldId="293"/>
            <ac:picMk id="33794" creationId="{9641C6BC-3C69-487C-B89C-8485969E192A}"/>
          </ac:picMkLst>
        </pc:picChg>
        <pc:picChg chg="add mod">
          <ac:chgData name="Johnson, Chad" userId="29e26967-ee32-4210-a1e6-19e5305e9c5f" providerId="ADAL" clId="{DC1B32AF-9495-44D7-9879-F404CF4E1064}" dt="2020-02-12T18:21:12.562" v="5096" actId="14100"/>
          <ac:picMkLst>
            <pc:docMk/>
            <pc:sldMk cId="3862832434" sldId="293"/>
            <ac:picMk id="33796" creationId="{7BA82F2E-9134-4690-BD01-4A8810CC04BF}"/>
          </ac:picMkLst>
        </pc:picChg>
      </pc:sldChg>
      <pc:sldChg chg="addSp delSp modSp add mod">
        <pc:chgData name="Johnson, Chad" userId="29e26967-ee32-4210-a1e6-19e5305e9c5f" providerId="ADAL" clId="{DC1B32AF-9495-44D7-9879-F404CF4E1064}" dt="2020-02-12T18:25:13.685" v="5141" actId="14100"/>
        <pc:sldMkLst>
          <pc:docMk/>
          <pc:sldMk cId="4283719299" sldId="294"/>
        </pc:sldMkLst>
        <pc:spChg chg="del mod">
          <ac:chgData name="Johnson, Chad" userId="29e26967-ee32-4210-a1e6-19e5305e9c5f" providerId="ADAL" clId="{DC1B32AF-9495-44D7-9879-F404CF4E1064}" dt="2020-02-12T18:25:07.154" v="5138" actId="478"/>
          <ac:spMkLst>
            <pc:docMk/>
            <pc:sldMk cId="4283719299" sldId="294"/>
            <ac:spMk id="2" creationId="{2A249035-228B-46E5-ACF9-65A1172AE380}"/>
          </ac:spMkLst>
        </pc:spChg>
        <pc:spChg chg="add del mod">
          <ac:chgData name="Johnson, Chad" userId="29e26967-ee32-4210-a1e6-19e5305e9c5f" providerId="ADAL" clId="{DC1B32AF-9495-44D7-9879-F404CF4E1064}" dt="2020-02-12T18:24:17.244" v="5124"/>
          <ac:spMkLst>
            <pc:docMk/>
            <pc:sldMk cId="4283719299" sldId="294"/>
            <ac:spMk id="3" creationId="{0F80F521-FF01-4454-B334-5DEDFDFED8F8}"/>
          </ac:spMkLst>
        </pc:spChg>
        <pc:spChg chg="add del mod">
          <ac:chgData name="Johnson, Chad" userId="29e26967-ee32-4210-a1e6-19e5305e9c5f" providerId="ADAL" clId="{DC1B32AF-9495-44D7-9879-F404CF4E1064}" dt="2020-02-12T18:25:08.119" v="5139" actId="478"/>
          <ac:spMkLst>
            <pc:docMk/>
            <pc:sldMk cId="4283719299" sldId="294"/>
            <ac:spMk id="5" creationId="{9928FF43-53ED-4EDC-B927-7F928F8E8957}"/>
          </ac:spMkLst>
        </pc:spChg>
        <pc:picChg chg="del">
          <ac:chgData name="Johnson, Chad" userId="29e26967-ee32-4210-a1e6-19e5305e9c5f" providerId="ADAL" clId="{DC1B32AF-9495-44D7-9879-F404CF4E1064}" dt="2020-02-12T18:22:24.825" v="5102" actId="478"/>
          <ac:picMkLst>
            <pc:docMk/>
            <pc:sldMk cId="4283719299" sldId="294"/>
            <ac:picMk id="33794" creationId="{9641C6BC-3C69-487C-B89C-8485969E192A}"/>
          </ac:picMkLst>
        </pc:picChg>
        <pc:picChg chg="del">
          <ac:chgData name="Johnson, Chad" userId="29e26967-ee32-4210-a1e6-19e5305e9c5f" providerId="ADAL" clId="{DC1B32AF-9495-44D7-9879-F404CF4E1064}" dt="2020-02-12T18:22:25.471" v="5103" actId="478"/>
          <ac:picMkLst>
            <pc:docMk/>
            <pc:sldMk cId="4283719299" sldId="294"/>
            <ac:picMk id="33796" creationId="{7BA82F2E-9134-4690-BD01-4A8810CC04BF}"/>
          </ac:picMkLst>
        </pc:picChg>
        <pc:picChg chg="add del">
          <ac:chgData name="Johnson, Chad" userId="29e26967-ee32-4210-a1e6-19e5305e9c5f" providerId="ADAL" clId="{DC1B32AF-9495-44D7-9879-F404CF4E1064}" dt="2020-02-12T18:24:15.993" v="5123"/>
          <ac:picMkLst>
            <pc:docMk/>
            <pc:sldMk cId="4283719299" sldId="294"/>
            <ac:picMk id="34818" creationId="{71B392D4-7093-49E5-A73A-93E0E4992B82}"/>
          </ac:picMkLst>
        </pc:picChg>
        <pc:picChg chg="add mod">
          <ac:chgData name="Johnson, Chad" userId="29e26967-ee32-4210-a1e6-19e5305e9c5f" providerId="ADAL" clId="{DC1B32AF-9495-44D7-9879-F404CF4E1064}" dt="2020-02-12T18:25:13.685" v="5141" actId="14100"/>
          <ac:picMkLst>
            <pc:docMk/>
            <pc:sldMk cId="4283719299" sldId="294"/>
            <ac:picMk id="34820" creationId="{AA1FC3D9-AA06-4408-AFF8-F457F91777CC}"/>
          </ac:picMkLst>
        </pc:picChg>
      </pc:sldChg>
      <pc:sldChg chg="addSp delSp modSp add mod">
        <pc:chgData name="Johnson, Chad" userId="29e26967-ee32-4210-a1e6-19e5305e9c5f" providerId="ADAL" clId="{DC1B32AF-9495-44D7-9879-F404CF4E1064}" dt="2020-02-12T18:25:03.517" v="5137"/>
        <pc:sldMkLst>
          <pc:docMk/>
          <pc:sldMk cId="1512786988" sldId="295"/>
        </pc:sldMkLst>
        <pc:spChg chg="del">
          <ac:chgData name="Johnson, Chad" userId="29e26967-ee32-4210-a1e6-19e5305e9c5f" providerId="ADAL" clId="{DC1B32AF-9495-44D7-9879-F404CF4E1064}" dt="2020-02-12T18:25:01.153" v="5135" actId="478"/>
          <ac:spMkLst>
            <pc:docMk/>
            <pc:sldMk cId="1512786988" sldId="295"/>
            <ac:spMk id="2" creationId="{2A249035-228B-46E5-ACF9-65A1172AE380}"/>
          </ac:spMkLst>
        </pc:spChg>
        <pc:spChg chg="add del mod">
          <ac:chgData name="Johnson, Chad" userId="29e26967-ee32-4210-a1e6-19e5305e9c5f" providerId="ADAL" clId="{DC1B32AF-9495-44D7-9879-F404CF4E1064}" dt="2020-02-12T18:24:58.669" v="5134" actId="478"/>
          <ac:spMkLst>
            <pc:docMk/>
            <pc:sldMk cId="1512786988" sldId="295"/>
            <ac:spMk id="3" creationId="{826F4AB0-99FF-4BDE-9B75-4F49FDB22D35}"/>
          </ac:spMkLst>
        </pc:spChg>
        <pc:spChg chg="add del mod">
          <ac:chgData name="Johnson, Chad" userId="29e26967-ee32-4210-a1e6-19e5305e9c5f" providerId="ADAL" clId="{DC1B32AF-9495-44D7-9879-F404CF4E1064}" dt="2020-02-12T18:25:02.351" v="5136" actId="478"/>
          <ac:spMkLst>
            <pc:docMk/>
            <pc:sldMk cId="1512786988" sldId="295"/>
            <ac:spMk id="5" creationId="{C9F3B53D-0410-437F-82B1-94F4C1C8D5F5}"/>
          </ac:spMkLst>
        </pc:spChg>
        <pc:picChg chg="del">
          <ac:chgData name="Johnson, Chad" userId="29e26967-ee32-4210-a1e6-19e5305e9c5f" providerId="ADAL" clId="{DC1B32AF-9495-44D7-9879-F404CF4E1064}" dt="2020-02-12T18:24:56.990" v="5133" actId="478"/>
          <ac:picMkLst>
            <pc:docMk/>
            <pc:sldMk cId="1512786988" sldId="295"/>
            <ac:picMk id="34820" creationId="{AA1FC3D9-AA06-4408-AFF8-F457F91777CC}"/>
          </ac:picMkLst>
        </pc:picChg>
        <pc:picChg chg="add del mod">
          <ac:chgData name="Johnson, Chad" userId="29e26967-ee32-4210-a1e6-19e5305e9c5f" providerId="ADAL" clId="{DC1B32AF-9495-44D7-9879-F404CF4E1064}" dt="2020-02-12T18:24:55.749" v="5132"/>
          <ac:picMkLst>
            <pc:docMk/>
            <pc:sldMk cId="1512786988" sldId="295"/>
            <ac:picMk id="35842" creationId="{FBE56D97-29F1-4833-9A0F-AC77A2F85B8C}"/>
          </ac:picMkLst>
        </pc:picChg>
        <pc:picChg chg="add">
          <ac:chgData name="Johnson, Chad" userId="29e26967-ee32-4210-a1e6-19e5305e9c5f" providerId="ADAL" clId="{DC1B32AF-9495-44D7-9879-F404CF4E1064}" dt="2020-02-12T18:25:03.517" v="5137"/>
          <ac:picMkLst>
            <pc:docMk/>
            <pc:sldMk cId="1512786988" sldId="295"/>
            <ac:picMk id="35844" creationId="{632D8E47-6BB0-4988-97E8-AE93D9E6E6E6}"/>
          </ac:picMkLst>
        </pc:picChg>
      </pc:sldChg>
      <pc:sldChg chg="addSp delSp modSp add">
        <pc:chgData name="Johnson, Chad" userId="29e26967-ee32-4210-a1e6-19e5305e9c5f" providerId="ADAL" clId="{DC1B32AF-9495-44D7-9879-F404CF4E1064}" dt="2020-02-12T18:26:45.658" v="5149" actId="1076"/>
        <pc:sldMkLst>
          <pc:docMk/>
          <pc:sldMk cId="2836496041" sldId="296"/>
        </pc:sldMkLst>
        <pc:spChg chg="del">
          <ac:chgData name="Johnson, Chad" userId="29e26967-ee32-4210-a1e6-19e5305e9c5f" providerId="ADAL" clId="{DC1B32AF-9495-44D7-9879-F404CF4E1064}" dt="2020-02-12T18:26:14.544" v="5143"/>
          <ac:spMkLst>
            <pc:docMk/>
            <pc:sldMk cId="2836496041" sldId="296"/>
            <ac:spMk id="2" creationId="{76514C6D-65AC-488F-A60B-145B729EE35E}"/>
          </ac:spMkLst>
        </pc:spChg>
        <pc:spChg chg="del">
          <ac:chgData name="Johnson, Chad" userId="29e26967-ee32-4210-a1e6-19e5305e9c5f" providerId="ADAL" clId="{DC1B32AF-9495-44D7-9879-F404CF4E1064}" dt="2020-02-12T18:26:14.544" v="5143"/>
          <ac:spMkLst>
            <pc:docMk/>
            <pc:sldMk cId="2836496041" sldId="296"/>
            <ac:spMk id="3" creationId="{4DD8BB5E-A664-42D5-B10B-EA7EC6CF181C}"/>
          </ac:spMkLst>
        </pc:spChg>
        <pc:picChg chg="add del">
          <ac:chgData name="Johnson, Chad" userId="29e26967-ee32-4210-a1e6-19e5305e9c5f" providerId="ADAL" clId="{DC1B32AF-9495-44D7-9879-F404CF4E1064}" dt="2020-02-12T18:26:19.975" v="5145" actId="478"/>
          <ac:picMkLst>
            <pc:docMk/>
            <pc:sldMk cId="2836496041" sldId="296"/>
            <ac:picMk id="36866" creationId="{DF193F2D-B722-4BF8-900D-A61138682853}"/>
          </ac:picMkLst>
        </pc:picChg>
        <pc:picChg chg="add mod">
          <ac:chgData name="Johnson, Chad" userId="29e26967-ee32-4210-a1e6-19e5305e9c5f" providerId="ADAL" clId="{DC1B32AF-9495-44D7-9879-F404CF4E1064}" dt="2020-02-12T18:26:45.658" v="5149" actId="1076"/>
          <ac:picMkLst>
            <pc:docMk/>
            <pc:sldMk cId="2836496041" sldId="296"/>
            <ac:picMk id="36868" creationId="{A703E87A-768A-443D-9738-6D33B7BB0C8A}"/>
          </ac:picMkLst>
        </pc:picChg>
      </pc:sldChg>
      <pc:sldChg chg="addSp delSp modSp add mod">
        <pc:chgData name="Johnson, Chad" userId="29e26967-ee32-4210-a1e6-19e5305e9c5f" providerId="ADAL" clId="{DC1B32AF-9495-44D7-9879-F404CF4E1064}" dt="2020-02-12T19:29:24.179" v="7244" actId="14100"/>
        <pc:sldMkLst>
          <pc:docMk/>
          <pc:sldMk cId="375030769" sldId="297"/>
        </pc:sldMkLst>
        <pc:picChg chg="add mod">
          <ac:chgData name="Johnson, Chad" userId="29e26967-ee32-4210-a1e6-19e5305e9c5f" providerId="ADAL" clId="{DC1B32AF-9495-44D7-9879-F404CF4E1064}" dt="2020-02-12T19:29:24.179" v="7244" actId="14100"/>
          <ac:picMkLst>
            <pc:docMk/>
            <pc:sldMk cId="375030769" sldId="297"/>
            <ac:picMk id="2" creationId="{37290017-9E4E-4460-B9BD-7DA3561336A5}"/>
          </ac:picMkLst>
        </pc:picChg>
        <pc:picChg chg="add mod">
          <ac:chgData name="Johnson, Chad" userId="29e26967-ee32-4210-a1e6-19e5305e9c5f" providerId="ADAL" clId="{DC1B32AF-9495-44D7-9879-F404CF4E1064}" dt="2020-02-12T19:29:19.211" v="7242" actId="14100"/>
          <ac:picMkLst>
            <pc:docMk/>
            <pc:sldMk cId="375030769" sldId="297"/>
            <ac:picMk id="37890" creationId="{BC5F381F-14F8-4236-9BEB-AB1A9CF3491E}"/>
          </ac:picMkLst>
        </pc:picChg>
        <pc:picChg chg="add del">
          <ac:chgData name="Johnson, Chad" userId="29e26967-ee32-4210-a1e6-19e5305e9c5f" providerId="ADAL" clId="{DC1B32AF-9495-44D7-9879-F404CF4E1064}" dt="2020-02-12T18:28:24.180" v="5154" actId="478"/>
          <ac:picMkLst>
            <pc:docMk/>
            <pc:sldMk cId="375030769" sldId="297"/>
            <ac:picMk id="37892" creationId="{98BFFC1A-0DDD-4728-B506-A1C90ED10C9B}"/>
          </ac:picMkLst>
        </pc:picChg>
        <pc:picChg chg="add del mod">
          <ac:chgData name="Johnson, Chad" userId="29e26967-ee32-4210-a1e6-19e5305e9c5f" providerId="ADAL" clId="{DC1B32AF-9495-44D7-9879-F404CF4E1064}" dt="2020-02-12T18:30:14.572" v="5162" actId="478"/>
          <ac:picMkLst>
            <pc:docMk/>
            <pc:sldMk cId="375030769" sldId="297"/>
            <ac:picMk id="37894" creationId="{C5F1C4B0-418D-48E0-90CC-450C499E01CD}"/>
          </ac:picMkLst>
        </pc:picChg>
      </pc:sldChg>
      <pc:sldChg chg="addSp modSp add mod">
        <pc:chgData name="Johnson, Chad" userId="29e26967-ee32-4210-a1e6-19e5305e9c5f" providerId="ADAL" clId="{DC1B32AF-9495-44D7-9879-F404CF4E1064}" dt="2020-02-12T18:59:15.004" v="6289" actId="20577"/>
        <pc:sldMkLst>
          <pc:docMk/>
          <pc:sldMk cId="2105155270" sldId="298"/>
        </pc:sldMkLst>
        <pc:spChg chg="mod">
          <ac:chgData name="Johnson, Chad" userId="29e26967-ee32-4210-a1e6-19e5305e9c5f" providerId="ADAL" clId="{DC1B32AF-9495-44D7-9879-F404CF4E1064}" dt="2020-02-12T18:59:06.658" v="6285" actId="20577"/>
          <ac:spMkLst>
            <pc:docMk/>
            <pc:sldMk cId="2105155270" sldId="298"/>
            <ac:spMk id="2" creationId="{D0BC6533-4815-49AB-B757-AA20FF3A0204}"/>
          </ac:spMkLst>
        </pc:spChg>
        <pc:spChg chg="mod">
          <ac:chgData name="Johnson, Chad" userId="29e26967-ee32-4210-a1e6-19e5305e9c5f" providerId="ADAL" clId="{DC1B32AF-9495-44D7-9879-F404CF4E1064}" dt="2020-02-12T18:59:15.004" v="6289" actId="20577"/>
          <ac:spMkLst>
            <pc:docMk/>
            <pc:sldMk cId="2105155270" sldId="298"/>
            <ac:spMk id="3" creationId="{C31602BD-BD8A-4E34-AA98-BD90AF94816D}"/>
          </ac:spMkLst>
        </pc:spChg>
        <pc:picChg chg="add mod">
          <ac:chgData name="Johnson, Chad" userId="29e26967-ee32-4210-a1e6-19e5305e9c5f" providerId="ADAL" clId="{DC1B32AF-9495-44D7-9879-F404CF4E1064}" dt="2020-02-12T18:41:14.460" v="6071" actId="1076"/>
          <ac:picMkLst>
            <pc:docMk/>
            <pc:sldMk cId="2105155270" sldId="298"/>
            <ac:picMk id="4" creationId="{51C5A451-4F45-4A8F-8681-8231FAD5FF93}"/>
          </ac:picMkLst>
        </pc:picChg>
      </pc:sldChg>
      <pc:sldChg chg="addSp delSp modSp add mod modAnim">
        <pc:chgData name="Johnson, Chad" userId="29e26967-ee32-4210-a1e6-19e5305e9c5f" providerId="ADAL" clId="{DC1B32AF-9495-44D7-9879-F404CF4E1064}" dt="2020-02-12T18:35:54.403" v="5453" actId="20577"/>
        <pc:sldMkLst>
          <pc:docMk/>
          <pc:sldMk cId="2318028369" sldId="299"/>
        </pc:sldMkLst>
        <pc:spChg chg="mod">
          <ac:chgData name="Johnson, Chad" userId="29e26967-ee32-4210-a1e6-19e5305e9c5f" providerId="ADAL" clId="{DC1B32AF-9495-44D7-9879-F404CF4E1064}" dt="2020-02-12T18:35:54.403" v="5453" actId="20577"/>
          <ac:spMkLst>
            <pc:docMk/>
            <pc:sldMk cId="2318028369" sldId="299"/>
            <ac:spMk id="2" creationId="{42CE01AB-5D43-48B8-9CAC-9771B9FC559B}"/>
          </ac:spMkLst>
        </pc:spChg>
        <pc:spChg chg="mod">
          <ac:chgData name="Johnson, Chad" userId="29e26967-ee32-4210-a1e6-19e5305e9c5f" providerId="ADAL" clId="{DC1B32AF-9495-44D7-9879-F404CF4E1064}" dt="2020-02-12T18:33:34.038" v="5422" actId="20577"/>
          <ac:spMkLst>
            <pc:docMk/>
            <pc:sldMk cId="2318028369" sldId="299"/>
            <ac:spMk id="3" creationId="{55C18D40-3A8B-4597-A2DD-C2F22905A64E}"/>
          </ac:spMkLst>
        </pc:spChg>
        <pc:picChg chg="add mod">
          <ac:chgData name="Johnson, Chad" userId="29e26967-ee32-4210-a1e6-19e5305e9c5f" providerId="ADAL" clId="{DC1B32AF-9495-44D7-9879-F404CF4E1064}" dt="2020-02-12T18:31:45.772" v="5177" actId="14100"/>
          <ac:picMkLst>
            <pc:docMk/>
            <pc:sldMk cId="2318028369" sldId="299"/>
            <ac:picMk id="4" creationId="{BA9C2697-AE7A-46BD-9224-E5CB2F79BADD}"/>
          </ac:picMkLst>
        </pc:picChg>
        <pc:picChg chg="add mod">
          <ac:chgData name="Johnson, Chad" userId="29e26967-ee32-4210-a1e6-19e5305e9c5f" providerId="ADAL" clId="{DC1B32AF-9495-44D7-9879-F404CF4E1064}" dt="2020-02-12T18:34:13.525" v="5426" actId="14100"/>
          <ac:picMkLst>
            <pc:docMk/>
            <pc:sldMk cId="2318028369" sldId="299"/>
            <ac:picMk id="5" creationId="{F24EE721-3BE7-4DB5-A7E1-8E5A67D4182C}"/>
          </ac:picMkLst>
        </pc:picChg>
        <pc:picChg chg="del">
          <ac:chgData name="Johnson, Chad" userId="29e26967-ee32-4210-a1e6-19e5305e9c5f" providerId="ADAL" clId="{DC1B32AF-9495-44D7-9879-F404CF4E1064}" dt="2020-02-12T18:31:49.451" v="5178" actId="478"/>
          <ac:picMkLst>
            <pc:docMk/>
            <pc:sldMk cId="2318028369" sldId="299"/>
            <ac:picMk id="25604" creationId="{B5A1456B-9CEB-4732-84D8-108C91B9DB20}"/>
          </ac:picMkLst>
        </pc:picChg>
      </pc:sldChg>
      <pc:sldChg chg="addSp delSp modSp add mod delAnim">
        <pc:chgData name="Johnson, Chad" userId="29e26967-ee32-4210-a1e6-19e5305e9c5f" providerId="ADAL" clId="{DC1B32AF-9495-44D7-9879-F404CF4E1064}" dt="2020-02-12T18:38:40.979" v="5700" actId="20577"/>
        <pc:sldMkLst>
          <pc:docMk/>
          <pc:sldMk cId="881921671" sldId="300"/>
        </pc:sldMkLst>
        <pc:spChg chg="mod">
          <ac:chgData name="Johnson, Chad" userId="29e26967-ee32-4210-a1e6-19e5305e9c5f" providerId="ADAL" clId="{DC1B32AF-9495-44D7-9879-F404CF4E1064}" dt="2020-02-12T18:36:01.011" v="5470" actId="20577"/>
          <ac:spMkLst>
            <pc:docMk/>
            <pc:sldMk cId="881921671" sldId="300"/>
            <ac:spMk id="2" creationId="{42CE01AB-5D43-48B8-9CAC-9771B9FC559B}"/>
          </ac:spMkLst>
        </pc:spChg>
        <pc:spChg chg="mod">
          <ac:chgData name="Johnson, Chad" userId="29e26967-ee32-4210-a1e6-19e5305e9c5f" providerId="ADAL" clId="{DC1B32AF-9495-44D7-9879-F404CF4E1064}" dt="2020-02-12T18:38:40.979" v="5700" actId="20577"/>
          <ac:spMkLst>
            <pc:docMk/>
            <pc:sldMk cId="881921671" sldId="300"/>
            <ac:spMk id="3" creationId="{55C18D40-3A8B-4597-A2DD-C2F22905A64E}"/>
          </ac:spMkLst>
        </pc:spChg>
        <pc:picChg chg="del">
          <ac:chgData name="Johnson, Chad" userId="29e26967-ee32-4210-a1e6-19e5305e9c5f" providerId="ADAL" clId="{DC1B32AF-9495-44D7-9879-F404CF4E1064}" dt="2020-02-12T18:34:51.181" v="5434" actId="478"/>
          <ac:picMkLst>
            <pc:docMk/>
            <pc:sldMk cId="881921671" sldId="300"/>
            <ac:picMk id="4" creationId="{BA9C2697-AE7A-46BD-9224-E5CB2F79BADD}"/>
          </ac:picMkLst>
        </pc:picChg>
        <pc:picChg chg="del">
          <ac:chgData name="Johnson, Chad" userId="29e26967-ee32-4210-a1e6-19e5305e9c5f" providerId="ADAL" clId="{DC1B32AF-9495-44D7-9879-F404CF4E1064}" dt="2020-02-12T18:34:26.321" v="5430" actId="478"/>
          <ac:picMkLst>
            <pc:docMk/>
            <pc:sldMk cId="881921671" sldId="300"/>
            <ac:picMk id="5" creationId="{F24EE721-3BE7-4DB5-A7E1-8E5A67D4182C}"/>
          </ac:picMkLst>
        </pc:picChg>
        <pc:picChg chg="add mod">
          <ac:chgData name="Johnson, Chad" userId="29e26967-ee32-4210-a1e6-19e5305e9c5f" providerId="ADAL" clId="{DC1B32AF-9495-44D7-9879-F404CF4E1064}" dt="2020-02-12T18:34:50.079" v="5433" actId="14100"/>
          <ac:picMkLst>
            <pc:docMk/>
            <pc:sldMk cId="881921671" sldId="300"/>
            <ac:picMk id="6" creationId="{7DD7A9C2-D84A-4389-878A-07FBA89EDD67}"/>
          </ac:picMkLst>
        </pc:picChg>
      </pc:sldChg>
      <pc:sldChg chg="addSp delSp modSp add mod ord">
        <pc:chgData name="Johnson, Chad" userId="29e26967-ee32-4210-a1e6-19e5305e9c5f" providerId="ADAL" clId="{DC1B32AF-9495-44D7-9879-F404CF4E1064}" dt="2020-02-12T18:45:36.052" v="6155" actId="20577"/>
        <pc:sldMkLst>
          <pc:docMk/>
          <pc:sldMk cId="3536695507" sldId="301"/>
        </pc:sldMkLst>
        <pc:spChg chg="mod">
          <ac:chgData name="Johnson, Chad" userId="29e26967-ee32-4210-a1e6-19e5305e9c5f" providerId="ADAL" clId="{DC1B32AF-9495-44D7-9879-F404CF4E1064}" dt="2020-02-12T18:45:36.052" v="6155" actId="20577"/>
          <ac:spMkLst>
            <pc:docMk/>
            <pc:sldMk cId="3536695507" sldId="301"/>
            <ac:spMk id="3" creationId="{55C18D40-3A8B-4597-A2DD-C2F22905A64E}"/>
          </ac:spMkLst>
        </pc:spChg>
        <pc:picChg chg="add del mod">
          <ac:chgData name="Johnson, Chad" userId="29e26967-ee32-4210-a1e6-19e5305e9c5f" providerId="ADAL" clId="{DC1B32AF-9495-44D7-9879-F404CF4E1064}" dt="2020-02-12T18:43:16.875" v="6113" actId="478"/>
          <ac:picMkLst>
            <pc:docMk/>
            <pc:sldMk cId="3536695507" sldId="301"/>
            <ac:picMk id="5" creationId="{26653A20-BF4B-4C62-B658-88FB15531557}"/>
          </ac:picMkLst>
        </pc:picChg>
        <pc:picChg chg="add del mod">
          <ac:chgData name="Johnson, Chad" userId="29e26967-ee32-4210-a1e6-19e5305e9c5f" providerId="ADAL" clId="{DC1B32AF-9495-44D7-9879-F404CF4E1064}" dt="2020-02-12T18:43:19.051" v="6118"/>
          <ac:picMkLst>
            <pc:docMk/>
            <pc:sldMk cId="3536695507" sldId="301"/>
            <ac:picMk id="6" creationId="{55084A08-88E5-41FA-92CC-7CF6A59243B6}"/>
          </ac:picMkLst>
        </pc:picChg>
        <pc:picChg chg="del">
          <ac:chgData name="Johnson, Chad" userId="29e26967-ee32-4210-a1e6-19e5305e9c5f" providerId="ADAL" clId="{DC1B32AF-9495-44D7-9879-F404CF4E1064}" dt="2020-02-12T18:42:24.348" v="6102" actId="478"/>
          <ac:picMkLst>
            <pc:docMk/>
            <pc:sldMk cId="3536695507" sldId="301"/>
            <ac:picMk id="16386" creationId="{50648FA1-A5DF-46C4-90B3-E5C9133BDB46}"/>
          </ac:picMkLst>
        </pc:picChg>
      </pc:sldChg>
      <pc:sldChg chg="addSp delSp modSp add mod ord">
        <pc:chgData name="Johnson, Chad" userId="29e26967-ee32-4210-a1e6-19e5305e9c5f" providerId="ADAL" clId="{DC1B32AF-9495-44D7-9879-F404CF4E1064}" dt="2020-02-12T20:05:57.566" v="7399" actId="478"/>
        <pc:sldMkLst>
          <pc:docMk/>
          <pc:sldMk cId="2833439401" sldId="302"/>
        </pc:sldMkLst>
        <pc:spChg chg="mod">
          <ac:chgData name="Johnson, Chad" userId="29e26967-ee32-4210-a1e6-19e5305e9c5f" providerId="ADAL" clId="{DC1B32AF-9495-44D7-9879-F404CF4E1064}" dt="2020-02-12T18:45:42.232" v="6160" actId="27636"/>
          <ac:spMkLst>
            <pc:docMk/>
            <pc:sldMk cId="2833439401" sldId="302"/>
            <ac:spMk id="3" creationId="{55C18D40-3A8B-4597-A2DD-C2F22905A64E}"/>
          </ac:spMkLst>
        </pc:spChg>
        <pc:spChg chg="del">
          <ac:chgData name="Johnson, Chad" userId="29e26967-ee32-4210-a1e6-19e5305e9c5f" providerId="ADAL" clId="{DC1B32AF-9495-44D7-9879-F404CF4E1064}" dt="2020-02-12T20:05:57.566" v="7399" actId="478"/>
          <ac:spMkLst>
            <pc:docMk/>
            <pc:sldMk cId="2833439401" sldId="302"/>
            <ac:spMk id="4" creationId="{16F64C66-4763-4D8D-B2EB-E62581D58BB3}"/>
          </ac:spMkLst>
        </pc:spChg>
        <pc:picChg chg="del">
          <ac:chgData name="Johnson, Chad" userId="29e26967-ee32-4210-a1e6-19e5305e9c5f" providerId="ADAL" clId="{DC1B32AF-9495-44D7-9879-F404CF4E1064}" dt="2020-02-12T18:43:30.723" v="6126" actId="478"/>
          <ac:picMkLst>
            <pc:docMk/>
            <pc:sldMk cId="2833439401" sldId="302"/>
            <ac:picMk id="5" creationId="{26653A20-BF4B-4C62-B658-88FB15531557}"/>
          </ac:picMkLst>
        </pc:picChg>
        <pc:picChg chg="add mod">
          <ac:chgData name="Johnson, Chad" userId="29e26967-ee32-4210-a1e6-19e5305e9c5f" providerId="ADAL" clId="{DC1B32AF-9495-44D7-9879-F404CF4E1064}" dt="2020-02-12T18:43:32.733" v="6127" actId="1076"/>
          <ac:picMkLst>
            <pc:docMk/>
            <pc:sldMk cId="2833439401" sldId="302"/>
            <ac:picMk id="6" creationId="{6FC84DF4-F9AB-480A-9916-64882C862D5F}"/>
          </ac:picMkLst>
        </pc:picChg>
      </pc:sldChg>
      <pc:sldChg chg="addSp delSp modSp add mod ord">
        <pc:chgData name="Johnson, Chad" userId="29e26967-ee32-4210-a1e6-19e5305e9c5f" providerId="ADAL" clId="{DC1B32AF-9495-44D7-9879-F404CF4E1064}" dt="2020-02-12T18:45:50.234" v="6170" actId="27636"/>
        <pc:sldMkLst>
          <pc:docMk/>
          <pc:sldMk cId="3319687456" sldId="303"/>
        </pc:sldMkLst>
        <pc:spChg chg="mod">
          <ac:chgData name="Johnson, Chad" userId="29e26967-ee32-4210-a1e6-19e5305e9c5f" providerId="ADAL" clId="{DC1B32AF-9495-44D7-9879-F404CF4E1064}" dt="2020-02-12T18:45:50.234" v="6170" actId="27636"/>
          <ac:spMkLst>
            <pc:docMk/>
            <pc:sldMk cId="3319687456" sldId="303"/>
            <ac:spMk id="3" creationId="{55C18D40-3A8B-4597-A2DD-C2F22905A64E}"/>
          </ac:spMkLst>
        </pc:spChg>
        <pc:picChg chg="add mod">
          <ac:chgData name="Johnson, Chad" userId="29e26967-ee32-4210-a1e6-19e5305e9c5f" providerId="ADAL" clId="{DC1B32AF-9495-44D7-9879-F404CF4E1064}" dt="2020-02-12T18:44:26.130" v="6133" actId="1076"/>
          <ac:picMkLst>
            <pc:docMk/>
            <pc:sldMk cId="3319687456" sldId="303"/>
            <ac:picMk id="4" creationId="{F91222D6-8721-400B-A8C4-A9256ED46054}"/>
          </ac:picMkLst>
        </pc:picChg>
        <pc:picChg chg="del">
          <ac:chgData name="Johnson, Chad" userId="29e26967-ee32-4210-a1e6-19e5305e9c5f" providerId="ADAL" clId="{DC1B32AF-9495-44D7-9879-F404CF4E1064}" dt="2020-02-12T18:44:24.557" v="6132" actId="478"/>
          <ac:picMkLst>
            <pc:docMk/>
            <pc:sldMk cId="3319687456" sldId="303"/>
            <ac:picMk id="32770" creationId="{0EE985B4-4B78-44BF-97C4-805FAECF2D4F}"/>
          </ac:picMkLst>
        </pc:picChg>
      </pc:sldChg>
      <pc:sldChg chg="addSp delSp modSp add mod">
        <pc:chgData name="Johnson, Chad" userId="29e26967-ee32-4210-a1e6-19e5305e9c5f" providerId="ADAL" clId="{DC1B32AF-9495-44D7-9879-F404CF4E1064}" dt="2020-02-12T18:46:32.206" v="6187" actId="1076"/>
        <pc:sldMkLst>
          <pc:docMk/>
          <pc:sldMk cId="3072270525" sldId="304"/>
        </pc:sldMkLst>
        <pc:picChg chg="add mod">
          <ac:chgData name="Johnson, Chad" userId="29e26967-ee32-4210-a1e6-19e5305e9c5f" providerId="ADAL" clId="{DC1B32AF-9495-44D7-9879-F404CF4E1064}" dt="2020-02-12T18:46:32.206" v="6187" actId="1076"/>
          <ac:picMkLst>
            <pc:docMk/>
            <pc:sldMk cId="3072270525" sldId="304"/>
            <ac:picMk id="4" creationId="{334312DE-DA3D-4124-9F72-18AD2C80E636}"/>
          </ac:picMkLst>
        </pc:picChg>
        <pc:picChg chg="del">
          <ac:chgData name="Johnson, Chad" userId="29e26967-ee32-4210-a1e6-19e5305e9c5f" providerId="ADAL" clId="{DC1B32AF-9495-44D7-9879-F404CF4E1064}" dt="2020-02-12T18:46:24.211" v="6184" actId="478"/>
          <ac:picMkLst>
            <pc:docMk/>
            <pc:sldMk cId="3072270525" sldId="304"/>
            <ac:picMk id="32770" creationId="{0EE985B4-4B78-44BF-97C4-805FAECF2D4F}"/>
          </ac:picMkLst>
        </pc:picChg>
      </pc:sldChg>
      <pc:sldChg chg="addSp delSp modSp add mod ord">
        <pc:chgData name="Johnson, Chad" userId="29e26967-ee32-4210-a1e6-19e5305e9c5f" providerId="ADAL" clId="{DC1B32AF-9495-44D7-9879-F404CF4E1064}" dt="2020-02-12T18:52:13.209" v="6276" actId="1076"/>
        <pc:sldMkLst>
          <pc:docMk/>
          <pc:sldMk cId="4154834031" sldId="305"/>
        </pc:sldMkLst>
        <pc:spChg chg="del">
          <ac:chgData name="Johnson, Chad" userId="29e26967-ee32-4210-a1e6-19e5305e9c5f" providerId="ADAL" clId="{DC1B32AF-9495-44D7-9879-F404CF4E1064}" dt="2020-02-12T18:52:09.359" v="6273" actId="478"/>
          <ac:spMkLst>
            <pc:docMk/>
            <pc:sldMk cId="4154834031" sldId="305"/>
            <ac:spMk id="2" creationId="{C1BC672B-B7BD-47A9-B53B-229221A12EA7}"/>
          </ac:spMkLst>
        </pc:spChg>
        <pc:spChg chg="add del mod">
          <ac:chgData name="Johnson, Chad" userId="29e26967-ee32-4210-a1e6-19e5305e9c5f" providerId="ADAL" clId="{DC1B32AF-9495-44D7-9879-F404CF4E1064}" dt="2020-02-12T18:52:11.420" v="6275" actId="478"/>
          <ac:spMkLst>
            <pc:docMk/>
            <pc:sldMk cId="4154834031" sldId="305"/>
            <ac:spMk id="5" creationId="{395651A1-D073-4D8A-ADF5-C6E776101EA1}"/>
          </ac:spMkLst>
        </pc:spChg>
        <pc:picChg chg="mod">
          <ac:chgData name="Johnson, Chad" userId="29e26967-ee32-4210-a1e6-19e5305e9c5f" providerId="ADAL" clId="{DC1B32AF-9495-44D7-9879-F404CF4E1064}" dt="2020-02-12T18:52:13.209" v="6276" actId="1076"/>
          <ac:picMkLst>
            <pc:docMk/>
            <pc:sldMk cId="4154834031" sldId="305"/>
            <ac:picMk id="4" creationId="{032F1C75-F2B8-4D4A-A48A-CA80507075F3}"/>
          </ac:picMkLst>
        </pc:picChg>
      </pc:sldChg>
      <pc:sldChg chg="modSp add mod">
        <pc:chgData name="Johnson, Chad" userId="29e26967-ee32-4210-a1e6-19e5305e9c5f" providerId="ADAL" clId="{DC1B32AF-9495-44D7-9879-F404CF4E1064}" dt="2020-02-12T19:13:44.648" v="6584" actId="255"/>
        <pc:sldMkLst>
          <pc:docMk/>
          <pc:sldMk cId="1504242393" sldId="306"/>
        </pc:sldMkLst>
        <pc:spChg chg="mod">
          <ac:chgData name="Johnson, Chad" userId="29e26967-ee32-4210-a1e6-19e5305e9c5f" providerId="ADAL" clId="{DC1B32AF-9495-44D7-9879-F404CF4E1064}" dt="2020-02-12T19:11:55.993" v="6300" actId="20577"/>
          <ac:spMkLst>
            <pc:docMk/>
            <pc:sldMk cId="1504242393" sldId="306"/>
            <ac:spMk id="2" creationId="{227B82F3-78D0-41B5-89E2-A14CD6DAED06}"/>
          </ac:spMkLst>
        </pc:spChg>
        <pc:spChg chg="mod">
          <ac:chgData name="Johnson, Chad" userId="29e26967-ee32-4210-a1e6-19e5305e9c5f" providerId="ADAL" clId="{DC1B32AF-9495-44D7-9879-F404CF4E1064}" dt="2020-02-12T19:13:44.648" v="6584" actId="255"/>
          <ac:spMkLst>
            <pc:docMk/>
            <pc:sldMk cId="1504242393" sldId="306"/>
            <ac:spMk id="3" creationId="{4DDD6906-42D2-4D2F-BBDA-B87398834AC3}"/>
          </ac:spMkLst>
        </pc:spChg>
      </pc:sldChg>
      <pc:sldChg chg="addSp modSp add mod setBg">
        <pc:chgData name="Johnson, Chad" userId="29e26967-ee32-4210-a1e6-19e5305e9c5f" providerId="ADAL" clId="{DC1B32AF-9495-44D7-9879-F404CF4E1064}" dt="2020-02-12T19:24:09.354" v="7140" actId="20577"/>
        <pc:sldMkLst>
          <pc:docMk/>
          <pc:sldMk cId="1205723858" sldId="307"/>
        </pc:sldMkLst>
        <pc:spChg chg="mod">
          <ac:chgData name="Johnson, Chad" userId="29e26967-ee32-4210-a1e6-19e5305e9c5f" providerId="ADAL" clId="{DC1B32AF-9495-44D7-9879-F404CF4E1064}" dt="2020-02-12T19:15:52.491" v="6695" actId="207"/>
          <ac:spMkLst>
            <pc:docMk/>
            <pc:sldMk cId="1205723858" sldId="307"/>
            <ac:spMk id="2" creationId="{173C6E59-7D57-4B6E-9A34-1B2C34037492}"/>
          </ac:spMkLst>
        </pc:spChg>
        <pc:spChg chg="mod">
          <ac:chgData name="Johnson, Chad" userId="29e26967-ee32-4210-a1e6-19e5305e9c5f" providerId="ADAL" clId="{DC1B32AF-9495-44D7-9879-F404CF4E1064}" dt="2020-02-12T19:24:09.354" v="7140" actId="20577"/>
          <ac:spMkLst>
            <pc:docMk/>
            <pc:sldMk cId="1205723858" sldId="307"/>
            <ac:spMk id="3" creationId="{22EC274B-EE25-484E-8E80-E765129C4CE0}"/>
          </ac:spMkLst>
        </pc:spChg>
        <pc:picChg chg="add mod">
          <ac:chgData name="Johnson, Chad" userId="29e26967-ee32-4210-a1e6-19e5305e9c5f" providerId="ADAL" clId="{DC1B32AF-9495-44D7-9879-F404CF4E1064}" dt="2020-02-12T19:16:48.810" v="6704" actId="1076"/>
          <ac:picMkLst>
            <pc:docMk/>
            <pc:sldMk cId="1205723858" sldId="307"/>
            <ac:picMk id="38914" creationId="{AE12237D-5C20-443C-8F1B-E8E7CAD5CE9E}"/>
          </ac:picMkLst>
        </pc:picChg>
        <pc:picChg chg="add mod">
          <ac:chgData name="Johnson, Chad" userId="29e26967-ee32-4210-a1e6-19e5305e9c5f" providerId="ADAL" clId="{DC1B32AF-9495-44D7-9879-F404CF4E1064}" dt="2020-02-12T19:16:46.498" v="6703" actId="1076"/>
          <ac:picMkLst>
            <pc:docMk/>
            <pc:sldMk cId="1205723858" sldId="307"/>
            <ac:picMk id="38916" creationId="{522E3F9D-7E7F-418D-96A8-29D812E8D72C}"/>
          </ac:picMkLst>
        </pc:picChg>
      </pc:sldChg>
      <pc:sldChg chg="addSp delSp modSp add mod">
        <pc:chgData name="Johnson, Chad" userId="29e26967-ee32-4210-a1e6-19e5305e9c5f" providerId="ADAL" clId="{DC1B32AF-9495-44D7-9879-F404CF4E1064}" dt="2020-02-12T19:28:15.492" v="7240" actId="1076"/>
        <pc:sldMkLst>
          <pc:docMk/>
          <pc:sldMk cId="1163830065" sldId="308"/>
        </pc:sldMkLst>
        <pc:spChg chg="mod">
          <ac:chgData name="Johnson, Chad" userId="29e26967-ee32-4210-a1e6-19e5305e9c5f" providerId="ADAL" clId="{DC1B32AF-9495-44D7-9879-F404CF4E1064}" dt="2020-02-12T19:24:23.849" v="7198" actId="20577"/>
          <ac:spMkLst>
            <pc:docMk/>
            <pc:sldMk cId="1163830065" sldId="308"/>
            <ac:spMk id="2" creationId="{EDB617D6-5F95-47F7-BACC-463A8DA51AB9}"/>
          </ac:spMkLst>
        </pc:spChg>
        <pc:spChg chg="mod">
          <ac:chgData name="Johnson, Chad" userId="29e26967-ee32-4210-a1e6-19e5305e9c5f" providerId="ADAL" clId="{DC1B32AF-9495-44D7-9879-F404CF4E1064}" dt="2020-02-12T19:24:44.210" v="7207" actId="27636"/>
          <ac:spMkLst>
            <pc:docMk/>
            <pc:sldMk cId="1163830065" sldId="308"/>
            <ac:spMk id="3" creationId="{EF1D3C35-A591-4B10-8F92-C4CF9D2D6CF6}"/>
          </ac:spMkLst>
        </pc:spChg>
        <pc:spChg chg="add mod">
          <ac:chgData name="Johnson, Chad" userId="29e26967-ee32-4210-a1e6-19e5305e9c5f" providerId="ADAL" clId="{DC1B32AF-9495-44D7-9879-F404CF4E1064}" dt="2020-02-12T19:24:53.802" v="7209" actId="27636"/>
          <ac:spMkLst>
            <pc:docMk/>
            <pc:sldMk cId="1163830065" sldId="308"/>
            <ac:spMk id="4" creationId="{C8C88309-59F3-4C50-A830-1B3A5A5E17A0}"/>
          </ac:spMkLst>
        </pc:spChg>
        <pc:picChg chg="add mod">
          <ac:chgData name="Johnson, Chad" userId="29e26967-ee32-4210-a1e6-19e5305e9c5f" providerId="ADAL" clId="{DC1B32AF-9495-44D7-9879-F404CF4E1064}" dt="2020-02-12T19:27:57.484" v="7237" actId="1076"/>
          <ac:picMkLst>
            <pc:docMk/>
            <pc:sldMk cId="1163830065" sldId="308"/>
            <ac:picMk id="48130" creationId="{9A488B72-0BA8-4EAA-A626-9621E621A7D8}"/>
          </ac:picMkLst>
        </pc:picChg>
        <pc:picChg chg="add mod">
          <ac:chgData name="Johnson, Chad" userId="29e26967-ee32-4210-a1e6-19e5305e9c5f" providerId="ADAL" clId="{DC1B32AF-9495-44D7-9879-F404CF4E1064}" dt="2020-02-12T19:28:15.492" v="7240" actId="1076"/>
          <ac:picMkLst>
            <pc:docMk/>
            <pc:sldMk cId="1163830065" sldId="308"/>
            <ac:picMk id="48132" creationId="{DC2E74C1-F73D-4C19-9F3D-8C30AB57F984}"/>
          </ac:picMkLst>
        </pc:picChg>
        <pc:picChg chg="add mod">
          <ac:chgData name="Johnson, Chad" userId="29e26967-ee32-4210-a1e6-19e5305e9c5f" providerId="ADAL" clId="{DC1B32AF-9495-44D7-9879-F404CF4E1064}" dt="2020-02-12T19:27:39.697" v="7231" actId="14100"/>
          <ac:picMkLst>
            <pc:docMk/>
            <pc:sldMk cId="1163830065" sldId="308"/>
            <ac:picMk id="48134" creationId="{0292AE00-166D-4457-9368-C6CBCB07225B}"/>
          </ac:picMkLst>
        </pc:picChg>
        <pc:picChg chg="add del mod">
          <ac:chgData name="Johnson, Chad" userId="29e26967-ee32-4210-a1e6-19e5305e9c5f" providerId="ADAL" clId="{DC1B32AF-9495-44D7-9879-F404CF4E1064}" dt="2020-02-12T19:28:11.089" v="7239" actId="478"/>
          <ac:picMkLst>
            <pc:docMk/>
            <pc:sldMk cId="1163830065" sldId="308"/>
            <ac:picMk id="48136" creationId="{D33FEAFD-3755-4FC6-A7CD-72C455982313}"/>
          </ac:picMkLst>
        </pc:picChg>
        <pc:picChg chg="add mod">
          <ac:chgData name="Johnson, Chad" userId="29e26967-ee32-4210-a1e6-19e5305e9c5f" providerId="ADAL" clId="{DC1B32AF-9495-44D7-9879-F404CF4E1064}" dt="2020-02-12T19:27:51.663" v="7236" actId="1076"/>
          <ac:picMkLst>
            <pc:docMk/>
            <pc:sldMk cId="1163830065" sldId="308"/>
            <ac:picMk id="48138" creationId="{5606AAF9-57F6-4E70-ABD1-6977E520021D}"/>
          </ac:picMkLst>
        </pc:picChg>
      </pc:sldChg>
      <pc:sldChg chg="addSp delSp modSp add del mod">
        <pc:chgData name="Johnson, Chad" userId="29e26967-ee32-4210-a1e6-19e5305e9c5f" providerId="ADAL" clId="{DC1B32AF-9495-44D7-9879-F404CF4E1064}" dt="2020-02-12T19:23:53.501" v="7134" actId="2696"/>
        <pc:sldMkLst>
          <pc:docMk/>
          <pc:sldMk cId="3274990888" sldId="308"/>
        </pc:sldMkLst>
        <pc:spChg chg="mod">
          <ac:chgData name="Johnson, Chad" userId="29e26967-ee32-4210-a1e6-19e5305e9c5f" providerId="ADAL" clId="{DC1B32AF-9495-44D7-9879-F404CF4E1064}" dt="2020-02-12T19:22:26.857" v="6951" actId="20577"/>
          <ac:spMkLst>
            <pc:docMk/>
            <pc:sldMk cId="3274990888" sldId="308"/>
            <ac:spMk id="3" creationId="{22EC274B-EE25-484E-8E80-E765129C4CE0}"/>
          </ac:spMkLst>
        </pc:spChg>
        <pc:picChg chg="del">
          <ac:chgData name="Johnson, Chad" userId="29e26967-ee32-4210-a1e6-19e5305e9c5f" providerId="ADAL" clId="{DC1B32AF-9495-44D7-9879-F404CF4E1064}" dt="2020-02-12T19:17:58.232" v="6737" actId="478"/>
          <ac:picMkLst>
            <pc:docMk/>
            <pc:sldMk cId="3274990888" sldId="308"/>
            <ac:picMk id="38914" creationId="{AE12237D-5C20-443C-8F1B-E8E7CAD5CE9E}"/>
          </ac:picMkLst>
        </pc:picChg>
        <pc:picChg chg="del">
          <ac:chgData name="Johnson, Chad" userId="29e26967-ee32-4210-a1e6-19e5305e9c5f" providerId="ADAL" clId="{DC1B32AF-9495-44D7-9879-F404CF4E1064}" dt="2020-02-12T19:17:57.452" v="6736" actId="478"/>
          <ac:picMkLst>
            <pc:docMk/>
            <pc:sldMk cId="3274990888" sldId="308"/>
            <ac:picMk id="38916" creationId="{522E3F9D-7E7F-418D-96A8-29D812E8D72C}"/>
          </ac:picMkLst>
        </pc:picChg>
        <pc:picChg chg="add mod">
          <ac:chgData name="Johnson, Chad" userId="29e26967-ee32-4210-a1e6-19e5305e9c5f" providerId="ADAL" clId="{DC1B32AF-9495-44D7-9879-F404CF4E1064}" dt="2020-02-12T19:18:09.466" v="6741" actId="1076"/>
          <ac:picMkLst>
            <pc:docMk/>
            <pc:sldMk cId="3274990888" sldId="308"/>
            <ac:picMk id="47106" creationId="{B1493393-0668-4ACB-88CD-0441FE794CEE}"/>
          </ac:picMkLst>
        </pc:picChg>
      </pc:sldChg>
      <pc:sldChg chg="addSp delSp modSp add mod">
        <pc:chgData name="Johnson, Chad" userId="29e26967-ee32-4210-a1e6-19e5305e9c5f" providerId="ADAL" clId="{DC1B32AF-9495-44D7-9879-F404CF4E1064}" dt="2020-02-12T19:37:59.018" v="7333" actId="1076"/>
        <pc:sldMkLst>
          <pc:docMk/>
          <pc:sldMk cId="2101778676" sldId="309"/>
        </pc:sldMkLst>
        <pc:spChg chg="mod">
          <ac:chgData name="Johnson, Chad" userId="29e26967-ee32-4210-a1e6-19e5305e9c5f" providerId="ADAL" clId="{DC1B32AF-9495-44D7-9879-F404CF4E1064}" dt="2020-02-12T19:34:06.977" v="7326" actId="14100"/>
          <ac:spMkLst>
            <pc:docMk/>
            <pc:sldMk cId="2101778676" sldId="309"/>
            <ac:spMk id="2" creationId="{978DEC54-2772-499A-9AAC-2EAF0B42B547}"/>
          </ac:spMkLst>
        </pc:spChg>
        <pc:spChg chg="del mod">
          <ac:chgData name="Johnson, Chad" userId="29e26967-ee32-4210-a1e6-19e5305e9c5f" providerId="ADAL" clId="{DC1B32AF-9495-44D7-9879-F404CF4E1064}" dt="2020-02-12T19:33:55.088" v="7323"/>
          <ac:spMkLst>
            <pc:docMk/>
            <pc:sldMk cId="2101778676" sldId="309"/>
            <ac:spMk id="3" creationId="{D128246E-9C18-4C49-869E-1EED620660F7}"/>
          </ac:spMkLst>
        </pc:spChg>
        <pc:spChg chg="add del mod">
          <ac:chgData name="Johnson, Chad" userId="29e26967-ee32-4210-a1e6-19e5305e9c5f" providerId="ADAL" clId="{DC1B32AF-9495-44D7-9879-F404CF4E1064}" dt="2020-02-12T19:35:46.463" v="7328"/>
          <ac:spMkLst>
            <pc:docMk/>
            <pc:sldMk cId="2101778676" sldId="309"/>
            <ac:spMk id="4" creationId="{14D68B77-992A-4230-8003-A082B039E8A3}"/>
          </ac:spMkLst>
        </pc:spChg>
        <pc:picChg chg="add del mod">
          <ac:chgData name="Johnson, Chad" userId="29e26967-ee32-4210-a1e6-19e5305e9c5f" providerId="ADAL" clId="{DC1B32AF-9495-44D7-9879-F404CF4E1064}" dt="2020-02-12T19:35:44.201" v="7327" actId="478"/>
          <ac:picMkLst>
            <pc:docMk/>
            <pc:sldMk cId="2101778676" sldId="309"/>
            <ac:picMk id="49154" creationId="{31409BCD-8E73-4369-A1B9-D1F4C5665E1B}"/>
          </ac:picMkLst>
        </pc:picChg>
        <pc:picChg chg="add mod">
          <ac:chgData name="Johnson, Chad" userId="29e26967-ee32-4210-a1e6-19e5305e9c5f" providerId="ADAL" clId="{DC1B32AF-9495-44D7-9879-F404CF4E1064}" dt="2020-02-12T19:37:59.018" v="7333" actId="1076"/>
          <ac:picMkLst>
            <pc:docMk/>
            <pc:sldMk cId="2101778676" sldId="309"/>
            <ac:picMk id="49156" creationId="{A398685C-F7AE-4EA5-915E-B0CB7AB35C57}"/>
          </ac:picMkLst>
        </pc:picChg>
      </pc:sldChg>
      <pc:sldChg chg="addSp delSp modSp add mod">
        <pc:chgData name="Johnson, Chad" userId="29e26967-ee32-4210-a1e6-19e5305e9c5f" providerId="ADAL" clId="{DC1B32AF-9495-44D7-9879-F404CF4E1064}" dt="2020-02-12T19:41:55.531" v="7356" actId="1076"/>
        <pc:sldMkLst>
          <pc:docMk/>
          <pc:sldMk cId="417236119" sldId="310"/>
        </pc:sldMkLst>
        <pc:spChg chg="mod">
          <ac:chgData name="Johnson, Chad" userId="29e26967-ee32-4210-a1e6-19e5305e9c5f" providerId="ADAL" clId="{DC1B32AF-9495-44D7-9879-F404CF4E1064}" dt="2020-02-12T19:41:45.950" v="7352" actId="20577"/>
          <ac:spMkLst>
            <pc:docMk/>
            <pc:sldMk cId="417236119" sldId="310"/>
            <ac:spMk id="2" creationId="{9257A2CF-DBFB-4A49-B06C-F08336633793}"/>
          </ac:spMkLst>
        </pc:spChg>
        <pc:spChg chg="del">
          <ac:chgData name="Johnson, Chad" userId="29e26967-ee32-4210-a1e6-19e5305e9c5f" providerId="ADAL" clId="{DC1B32AF-9495-44D7-9879-F404CF4E1064}" dt="2020-02-12T19:41:48.552" v="7353"/>
          <ac:spMkLst>
            <pc:docMk/>
            <pc:sldMk cId="417236119" sldId="310"/>
            <ac:spMk id="3" creationId="{C113EDAB-80E9-4689-82DB-7C128AB4B36F}"/>
          </ac:spMkLst>
        </pc:spChg>
        <pc:picChg chg="add mod">
          <ac:chgData name="Johnson, Chad" userId="29e26967-ee32-4210-a1e6-19e5305e9c5f" providerId="ADAL" clId="{DC1B32AF-9495-44D7-9879-F404CF4E1064}" dt="2020-02-12T19:41:55.531" v="7356" actId="1076"/>
          <ac:picMkLst>
            <pc:docMk/>
            <pc:sldMk cId="417236119" sldId="310"/>
            <ac:picMk id="50178" creationId="{A7AF7269-EB0A-410E-8470-61647C27C423}"/>
          </ac:picMkLst>
        </pc:picChg>
      </pc:sldChg>
      <pc:sldChg chg="addSp delSp modSp add mod">
        <pc:chgData name="Johnson, Chad" userId="29e26967-ee32-4210-a1e6-19e5305e9c5f" providerId="ADAL" clId="{DC1B32AF-9495-44D7-9879-F404CF4E1064}" dt="2020-02-12T19:42:50.585" v="7378" actId="1076"/>
        <pc:sldMkLst>
          <pc:docMk/>
          <pc:sldMk cId="2718798040" sldId="311"/>
        </pc:sldMkLst>
        <pc:spChg chg="del mod">
          <ac:chgData name="Johnson, Chad" userId="29e26967-ee32-4210-a1e6-19e5305e9c5f" providerId="ADAL" clId="{DC1B32AF-9495-44D7-9879-F404CF4E1064}" dt="2020-02-12T19:42:40.843" v="7375" actId="478"/>
          <ac:spMkLst>
            <pc:docMk/>
            <pc:sldMk cId="2718798040" sldId="311"/>
            <ac:spMk id="2" creationId="{250EA0CD-7B01-4FB1-B976-E23EFE00F90F}"/>
          </ac:spMkLst>
        </pc:spChg>
        <pc:spChg chg="del">
          <ac:chgData name="Johnson, Chad" userId="29e26967-ee32-4210-a1e6-19e5305e9c5f" providerId="ADAL" clId="{DC1B32AF-9495-44D7-9879-F404CF4E1064}" dt="2020-02-12T19:42:28.704" v="7371"/>
          <ac:spMkLst>
            <pc:docMk/>
            <pc:sldMk cId="2718798040" sldId="311"/>
            <ac:spMk id="3" creationId="{C633BAE9-1275-46A6-AFEC-468195731028}"/>
          </ac:spMkLst>
        </pc:spChg>
        <pc:spChg chg="add del mod">
          <ac:chgData name="Johnson, Chad" userId="29e26967-ee32-4210-a1e6-19e5305e9c5f" providerId="ADAL" clId="{DC1B32AF-9495-44D7-9879-F404CF4E1064}" dt="2020-02-12T19:42:42.088" v="7376" actId="478"/>
          <ac:spMkLst>
            <pc:docMk/>
            <pc:sldMk cId="2718798040" sldId="311"/>
            <ac:spMk id="5" creationId="{74946490-79AD-433F-9B16-3B87668981A8}"/>
          </ac:spMkLst>
        </pc:spChg>
        <pc:picChg chg="add mod">
          <ac:chgData name="Johnson, Chad" userId="29e26967-ee32-4210-a1e6-19e5305e9c5f" providerId="ADAL" clId="{DC1B32AF-9495-44D7-9879-F404CF4E1064}" dt="2020-02-12T19:42:50.585" v="7378" actId="1076"/>
          <ac:picMkLst>
            <pc:docMk/>
            <pc:sldMk cId="2718798040" sldId="311"/>
            <ac:picMk id="51202" creationId="{0165205F-EE79-4844-8B50-00A18D1945F4}"/>
          </ac:picMkLst>
        </pc:picChg>
      </pc:sldChg>
      <pc:sldChg chg="addSp delSp modSp add">
        <pc:chgData name="Johnson, Chad" userId="29e26967-ee32-4210-a1e6-19e5305e9c5f" providerId="ADAL" clId="{DC1B32AF-9495-44D7-9879-F404CF4E1064}" dt="2020-02-12T19:43:45.845" v="7389" actId="1076"/>
        <pc:sldMkLst>
          <pc:docMk/>
          <pc:sldMk cId="1806154471" sldId="312"/>
        </pc:sldMkLst>
        <pc:spChg chg="add del mod">
          <ac:chgData name="Johnson, Chad" userId="29e26967-ee32-4210-a1e6-19e5305e9c5f" providerId="ADAL" clId="{DC1B32AF-9495-44D7-9879-F404CF4E1064}" dt="2020-02-12T19:43:11.079" v="7381"/>
          <ac:spMkLst>
            <pc:docMk/>
            <pc:sldMk cId="1806154471" sldId="312"/>
            <ac:spMk id="2" creationId="{0BD104A3-B592-41D4-84DE-4C05C018CC7F}"/>
          </ac:spMkLst>
        </pc:spChg>
        <pc:picChg chg="del">
          <ac:chgData name="Johnson, Chad" userId="29e26967-ee32-4210-a1e6-19e5305e9c5f" providerId="ADAL" clId="{DC1B32AF-9495-44D7-9879-F404CF4E1064}" dt="2020-02-12T19:43:09.729" v="7380" actId="478"/>
          <ac:picMkLst>
            <pc:docMk/>
            <pc:sldMk cId="1806154471" sldId="312"/>
            <ac:picMk id="51202" creationId="{0165205F-EE79-4844-8B50-00A18D1945F4}"/>
          </ac:picMkLst>
        </pc:picChg>
        <pc:picChg chg="add mod">
          <ac:chgData name="Johnson, Chad" userId="29e26967-ee32-4210-a1e6-19e5305e9c5f" providerId="ADAL" clId="{DC1B32AF-9495-44D7-9879-F404CF4E1064}" dt="2020-02-12T19:43:45.845" v="7389" actId="1076"/>
          <ac:picMkLst>
            <pc:docMk/>
            <pc:sldMk cId="1806154471" sldId="312"/>
            <ac:picMk id="52226" creationId="{1DD63973-C3A8-4852-AF64-42A232C68FCC}"/>
          </ac:picMkLst>
        </pc:picChg>
        <pc:picChg chg="add mod">
          <ac:chgData name="Johnson, Chad" userId="29e26967-ee32-4210-a1e6-19e5305e9c5f" providerId="ADAL" clId="{DC1B32AF-9495-44D7-9879-F404CF4E1064}" dt="2020-02-12T19:43:22.336" v="7385" actId="1076"/>
          <ac:picMkLst>
            <pc:docMk/>
            <pc:sldMk cId="1806154471" sldId="312"/>
            <ac:picMk id="52228" creationId="{4FB85726-E5BB-44F6-8EB7-AFD46970F876}"/>
          </ac:picMkLst>
        </pc:picChg>
      </pc:sldChg>
      <pc:sldChg chg="addSp delSp modSp add del mod setBg">
        <pc:chgData name="Johnson, Chad" userId="29e26967-ee32-4210-a1e6-19e5305e9c5f" providerId="ADAL" clId="{DC1B32AF-9495-44D7-9879-F404CF4E1064}" dt="2020-02-12T19:46:27.818" v="7397" actId="2696"/>
        <pc:sldMkLst>
          <pc:docMk/>
          <pc:sldMk cId="2308572777" sldId="313"/>
        </pc:sldMkLst>
        <pc:spChg chg="del">
          <ac:chgData name="Johnson, Chad" userId="29e26967-ee32-4210-a1e6-19e5305e9c5f" providerId="ADAL" clId="{DC1B32AF-9495-44D7-9879-F404CF4E1064}" dt="2020-02-12T19:44:57.839" v="7393" actId="478"/>
          <ac:spMkLst>
            <pc:docMk/>
            <pc:sldMk cId="2308572777" sldId="313"/>
            <ac:spMk id="2" creationId="{3FDF40D0-C7E9-4A70-825D-3A7BB38DAE12}"/>
          </ac:spMkLst>
        </pc:spChg>
        <pc:spChg chg="del">
          <ac:chgData name="Johnson, Chad" userId="29e26967-ee32-4210-a1e6-19e5305e9c5f" providerId="ADAL" clId="{DC1B32AF-9495-44D7-9879-F404CF4E1064}" dt="2020-02-12T19:44:50.807" v="7391"/>
          <ac:spMkLst>
            <pc:docMk/>
            <pc:sldMk cId="2308572777" sldId="313"/>
            <ac:spMk id="3" creationId="{AB9787A5-3074-4A56-831B-9A6F2340842C}"/>
          </ac:spMkLst>
        </pc:spChg>
        <pc:picChg chg="add mod">
          <ac:chgData name="Johnson, Chad" userId="29e26967-ee32-4210-a1e6-19e5305e9c5f" providerId="ADAL" clId="{DC1B32AF-9495-44D7-9879-F404CF4E1064}" dt="2020-02-12T19:45:04.149" v="7396" actId="1076"/>
          <ac:picMkLst>
            <pc:docMk/>
            <pc:sldMk cId="2308572777" sldId="313"/>
            <ac:picMk id="53250" creationId="{56E9AAFB-824E-45BC-9B0F-841690286827}"/>
          </ac:picMkLst>
        </pc:picChg>
      </pc:sldChg>
    </pc:docChg>
  </pc:docChgLst>
  <pc:docChgLst>
    <pc:chgData name="Johnson, Chad" userId="29e26967-ee32-4210-a1e6-19e5305e9c5f" providerId="ADAL" clId="{4646B135-2D58-4D5D-BD96-2EFC464EE0E7}"/>
    <pc:docChg chg="undo custSel addSld delSld modSld sldOrd addSection delSection modSection">
      <pc:chgData name="Johnson, Chad" userId="29e26967-ee32-4210-a1e6-19e5305e9c5f" providerId="ADAL" clId="{4646B135-2D58-4D5D-BD96-2EFC464EE0E7}" dt="2020-02-17T14:31:41.464" v="5330" actId="1076"/>
      <pc:docMkLst>
        <pc:docMk/>
      </pc:docMkLst>
      <pc:sldChg chg="addSp delSp modSp mod">
        <pc:chgData name="Johnson, Chad" userId="29e26967-ee32-4210-a1e6-19e5305e9c5f" providerId="ADAL" clId="{4646B135-2D58-4D5D-BD96-2EFC464EE0E7}" dt="2020-02-13T21:34:35.051" v="45" actId="14100"/>
        <pc:sldMkLst>
          <pc:docMk/>
          <pc:sldMk cId="2762506819" sldId="256"/>
        </pc:sldMkLst>
        <pc:spChg chg="mod">
          <ac:chgData name="Johnson, Chad" userId="29e26967-ee32-4210-a1e6-19e5305e9c5f" providerId="ADAL" clId="{4646B135-2D58-4D5D-BD96-2EFC464EE0E7}" dt="2020-02-13T21:34:35.051" v="45" actId="14100"/>
          <ac:spMkLst>
            <pc:docMk/>
            <pc:sldMk cId="2762506819" sldId="256"/>
            <ac:spMk id="2" creationId="{D159C024-82D3-43B7-8864-1EB020588252}"/>
          </ac:spMkLst>
        </pc:spChg>
        <pc:picChg chg="add mod">
          <ac:chgData name="Johnson, Chad" userId="29e26967-ee32-4210-a1e6-19e5305e9c5f" providerId="ADAL" clId="{4646B135-2D58-4D5D-BD96-2EFC464EE0E7}" dt="2020-02-13T21:34:08.134" v="6"/>
          <ac:picMkLst>
            <pc:docMk/>
            <pc:sldMk cId="2762506819" sldId="256"/>
            <ac:picMk id="3" creationId="{F9029FC8-2D3D-45C5-AAF0-16E12A7D2AD7}"/>
          </ac:picMkLst>
        </pc:picChg>
        <pc:picChg chg="del">
          <ac:chgData name="Johnson, Chad" userId="29e26967-ee32-4210-a1e6-19e5305e9c5f" providerId="ADAL" clId="{4646B135-2D58-4D5D-BD96-2EFC464EE0E7}" dt="2020-02-13T21:33:53.256" v="1" actId="478"/>
          <ac:picMkLst>
            <pc:docMk/>
            <pc:sldMk cId="2762506819" sldId="256"/>
            <ac:picMk id="1026" creationId="{B1688F87-AC5C-4D0C-A144-035EBEEEA758}"/>
          </ac:picMkLst>
        </pc:picChg>
      </pc:sldChg>
      <pc:sldChg chg="addSp delSp modSp mod">
        <pc:chgData name="Johnson, Chad" userId="29e26967-ee32-4210-a1e6-19e5305e9c5f" providerId="ADAL" clId="{4646B135-2D58-4D5D-BD96-2EFC464EE0E7}" dt="2020-02-14T14:18:57.406" v="476" actId="20577"/>
        <pc:sldMkLst>
          <pc:docMk/>
          <pc:sldMk cId="1520653543" sldId="257"/>
        </pc:sldMkLst>
        <pc:spChg chg="mod">
          <ac:chgData name="Johnson, Chad" userId="29e26967-ee32-4210-a1e6-19e5305e9c5f" providerId="ADAL" clId="{4646B135-2D58-4D5D-BD96-2EFC464EE0E7}" dt="2020-02-13T21:37:26.270" v="66" actId="20577"/>
          <ac:spMkLst>
            <pc:docMk/>
            <pc:sldMk cId="1520653543" sldId="257"/>
            <ac:spMk id="2" creationId="{8C98360E-8190-4BC6-9FC2-11139E542192}"/>
          </ac:spMkLst>
        </pc:spChg>
        <pc:spChg chg="mod">
          <ac:chgData name="Johnson, Chad" userId="29e26967-ee32-4210-a1e6-19e5305e9c5f" providerId="ADAL" clId="{4646B135-2D58-4D5D-BD96-2EFC464EE0E7}" dt="2020-02-14T14:18:57.406" v="476" actId="20577"/>
          <ac:spMkLst>
            <pc:docMk/>
            <pc:sldMk cId="1520653543" sldId="257"/>
            <ac:spMk id="3" creationId="{6726F960-BE1D-4903-BC72-7F73961FDB5B}"/>
          </ac:spMkLst>
        </pc:spChg>
        <pc:picChg chg="add del">
          <ac:chgData name="Johnson, Chad" userId="29e26967-ee32-4210-a1e6-19e5305e9c5f" providerId="ADAL" clId="{4646B135-2D58-4D5D-BD96-2EFC464EE0E7}" dt="2020-02-14T14:16:59.911" v="236" actId="478"/>
          <ac:picMkLst>
            <pc:docMk/>
            <pc:sldMk cId="1520653543" sldId="257"/>
            <ac:picMk id="2050" creationId="{1543C568-0B94-4474-89D0-140D46875CEC}"/>
          </ac:picMkLst>
        </pc:picChg>
      </pc:sldChg>
      <pc:sldChg chg="addSp delSp modSp add mod">
        <pc:chgData name="Johnson, Chad" userId="29e26967-ee32-4210-a1e6-19e5305e9c5f" providerId="ADAL" clId="{4646B135-2D58-4D5D-BD96-2EFC464EE0E7}" dt="2020-02-14T14:17:40.559" v="313" actId="478"/>
        <pc:sldMkLst>
          <pc:docMk/>
          <pc:sldMk cId="792580440" sldId="258"/>
        </pc:sldMkLst>
        <pc:spChg chg="del">
          <ac:chgData name="Johnson, Chad" userId="29e26967-ee32-4210-a1e6-19e5305e9c5f" providerId="ADAL" clId="{4646B135-2D58-4D5D-BD96-2EFC464EE0E7}" dt="2020-02-14T14:17:36.085" v="310" actId="478"/>
          <ac:spMkLst>
            <pc:docMk/>
            <pc:sldMk cId="792580440" sldId="258"/>
            <ac:spMk id="2" creationId="{8C98360E-8190-4BC6-9FC2-11139E542192}"/>
          </ac:spMkLst>
        </pc:spChg>
        <pc:spChg chg="del">
          <ac:chgData name="Johnson, Chad" userId="29e26967-ee32-4210-a1e6-19e5305e9c5f" providerId="ADAL" clId="{4646B135-2D58-4D5D-BD96-2EFC464EE0E7}" dt="2020-02-14T14:17:39.896" v="312" actId="478"/>
          <ac:spMkLst>
            <pc:docMk/>
            <pc:sldMk cId="792580440" sldId="258"/>
            <ac:spMk id="3" creationId="{6726F960-BE1D-4903-BC72-7F73961FDB5B}"/>
          </ac:spMkLst>
        </pc:spChg>
        <pc:spChg chg="add del mod">
          <ac:chgData name="Johnson, Chad" userId="29e26967-ee32-4210-a1e6-19e5305e9c5f" providerId="ADAL" clId="{4646B135-2D58-4D5D-BD96-2EFC464EE0E7}" dt="2020-02-14T14:17:37.494" v="311" actId="478"/>
          <ac:spMkLst>
            <pc:docMk/>
            <pc:sldMk cId="792580440" sldId="258"/>
            <ac:spMk id="5" creationId="{2AAF73F9-86DE-4C2B-B2F7-38CC0AE12F78}"/>
          </ac:spMkLst>
        </pc:spChg>
        <pc:spChg chg="add del mod">
          <ac:chgData name="Johnson, Chad" userId="29e26967-ee32-4210-a1e6-19e5305e9c5f" providerId="ADAL" clId="{4646B135-2D58-4D5D-BD96-2EFC464EE0E7}" dt="2020-02-14T14:17:40.559" v="313" actId="478"/>
          <ac:spMkLst>
            <pc:docMk/>
            <pc:sldMk cId="792580440" sldId="258"/>
            <ac:spMk id="7" creationId="{C8E46CBF-BFF7-4CCE-BAEA-40D856081FC8}"/>
          </ac:spMkLst>
        </pc:spChg>
      </pc:sldChg>
      <pc:sldChg chg="add del">
        <pc:chgData name="Johnson, Chad" userId="29e26967-ee32-4210-a1e6-19e5305e9c5f" providerId="ADAL" clId="{4646B135-2D58-4D5D-BD96-2EFC464EE0E7}" dt="2020-02-14T14:16:54.673" v="234"/>
        <pc:sldMkLst>
          <pc:docMk/>
          <pc:sldMk cId="1572352409" sldId="258"/>
        </pc:sldMkLst>
      </pc:sldChg>
      <pc:sldChg chg="del">
        <pc:chgData name="Johnson, Chad" userId="29e26967-ee32-4210-a1e6-19e5305e9c5f" providerId="ADAL" clId="{4646B135-2D58-4D5D-BD96-2EFC464EE0E7}" dt="2020-02-13T21:32:51.406" v="0" actId="47"/>
        <pc:sldMkLst>
          <pc:docMk/>
          <pc:sldMk cId="2141357888" sldId="258"/>
        </pc:sldMkLst>
      </pc:sldChg>
      <pc:sldChg chg="del">
        <pc:chgData name="Johnson, Chad" userId="29e26967-ee32-4210-a1e6-19e5305e9c5f" providerId="ADAL" clId="{4646B135-2D58-4D5D-BD96-2EFC464EE0E7}" dt="2020-02-13T21:32:51.406" v="0" actId="47"/>
        <pc:sldMkLst>
          <pc:docMk/>
          <pc:sldMk cId="620839656" sldId="259"/>
        </pc:sldMkLst>
      </pc:sldChg>
      <pc:sldChg chg="modSp add mod">
        <pc:chgData name="Johnson, Chad" userId="29e26967-ee32-4210-a1e6-19e5305e9c5f" providerId="ADAL" clId="{4646B135-2D58-4D5D-BD96-2EFC464EE0E7}" dt="2020-02-14T14:27:31.142" v="1174" actId="20577"/>
        <pc:sldMkLst>
          <pc:docMk/>
          <pc:sldMk cId="2278947287" sldId="259"/>
        </pc:sldMkLst>
        <pc:spChg chg="mod">
          <ac:chgData name="Johnson, Chad" userId="29e26967-ee32-4210-a1e6-19e5305e9c5f" providerId="ADAL" clId="{4646B135-2D58-4D5D-BD96-2EFC464EE0E7}" dt="2020-02-14T14:20:36.880" v="518" actId="5793"/>
          <ac:spMkLst>
            <pc:docMk/>
            <pc:sldMk cId="2278947287" sldId="259"/>
            <ac:spMk id="2" creationId="{9D73E72E-BDEA-43F3-9AFC-D7556A55D335}"/>
          </ac:spMkLst>
        </pc:spChg>
        <pc:spChg chg="mod">
          <ac:chgData name="Johnson, Chad" userId="29e26967-ee32-4210-a1e6-19e5305e9c5f" providerId="ADAL" clId="{4646B135-2D58-4D5D-BD96-2EFC464EE0E7}" dt="2020-02-14T14:27:31.142" v="1174" actId="20577"/>
          <ac:spMkLst>
            <pc:docMk/>
            <pc:sldMk cId="2278947287" sldId="259"/>
            <ac:spMk id="3" creationId="{802A7680-6583-407E-9AC1-18157BFFB42A}"/>
          </ac:spMkLst>
        </pc:spChg>
      </pc:sldChg>
      <pc:sldChg chg="del">
        <pc:chgData name="Johnson, Chad" userId="29e26967-ee32-4210-a1e6-19e5305e9c5f" providerId="ADAL" clId="{4646B135-2D58-4D5D-BD96-2EFC464EE0E7}" dt="2020-02-13T21:32:51.406" v="0" actId="47"/>
        <pc:sldMkLst>
          <pc:docMk/>
          <pc:sldMk cId="1260143740" sldId="260"/>
        </pc:sldMkLst>
      </pc:sldChg>
      <pc:sldChg chg="modSp add mod ord">
        <pc:chgData name="Johnson, Chad" userId="29e26967-ee32-4210-a1e6-19e5305e9c5f" providerId="ADAL" clId="{4646B135-2D58-4D5D-BD96-2EFC464EE0E7}" dt="2020-02-14T15:04:26.771" v="2146"/>
        <pc:sldMkLst>
          <pc:docMk/>
          <pc:sldMk cId="3444993332" sldId="260"/>
        </pc:sldMkLst>
        <pc:spChg chg="mod">
          <ac:chgData name="Johnson, Chad" userId="29e26967-ee32-4210-a1e6-19e5305e9c5f" providerId="ADAL" clId="{4646B135-2D58-4D5D-BD96-2EFC464EE0E7}" dt="2020-02-14T14:27:37.549" v="1199" actId="20577"/>
          <ac:spMkLst>
            <pc:docMk/>
            <pc:sldMk cId="3444993332" sldId="260"/>
            <ac:spMk id="2" creationId="{C4ED9898-FD41-4286-80A5-905446D07842}"/>
          </ac:spMkLst>
        </pc:spChg>
        <pc:spChg chg="mod">
          <ac:chgData name="Johnson, Chad" userId="29e26967-ee32-4210-a1e6-19e5305e9c5f" providerId="ADAL" clId="{4646B135-2D58-4D5D-BD96-2EFC464EE0E7}" dt="2020-02-14T14:32:30.851" v="1508" actId="255"/>
          <ac:spMkLst>
            <pc:docMk/>
            <pc:sldMk cId="3444993332" sldId="260"/>
            <ac:spMk id="3" creationId="{D2A0AEBC-B7D2-4D80-95E7-D328034E1071}"/>
          </ac:spMkLst>
        </pc:spChg>
      </pc:sldChg>
      <pc:sldChg chg="del">
        <pc:chgData name="Johnson, Chad" userId="29e26967-ee32-4210-a1e6-19e5305e9c5f" providerId="ADAL" clId="{4646B135-2D58-4D5D-BD96-2EFC464EE0E7}" dt="2020-02-13T21:32:51.406" v="0" actId="47"/>
        <pc:sldMkLst>
          <pc:docMk/>
          <pc:sldMk cId="1415096435" sldId="261"/>
        </pc:sldMkLst>
      </pc:sldChg>
      <pc:sldChg chg="addSp delSp modSp add mod modAnim">
        <pc:chgData name="Johnson, Chad" userId="29e26967-ee32-4210-a1e6-19e5305e9c5f" providerId="ADAL" clId="{4646B135-2D58-4D5D-BD96-2EFC464EE0E7}" dt="2020-02-17T14:05:17.386" v="5289" actId="20577"/>
        <pc:sldMkLst>
          <pc:docMk/>
          <pc:sldMk cId="3653298818" sldId="261"/>
        </pc:sldMkLst>
        <pc:spChg chg="mod">
          <ac:chgData name="Johnson, Chad" userId="29e26967-ee32-4210-a1e6-19e5305e9c5f" providerId="ADAL" clId="{4646B135-2D58-4D5D-BD96-2EFC464EE0E7}" dt="2020-02-14T17:35:35.788" v="2632" actId="20577"/>
          <ac:spMkLst>
            <pc:docMk/>
            <pc:sldMk cId="3653298818" sldId="261"/>
            <ac:spMk id="2" creationId="{002998BD-D0D8-48C3-9EAE-FB6BBF7778D1}"/>
          </ac:spMkLst>
        </pc:spChg>
        <pc:spChg chg="mod">
          <ac:chgData name="Johnson, Chad" userId="29e26967-ee32-4210-a1e6-19e5305e9c5f" providerId="ADAL" clId="{4646B135-2D58-4D5D-BD96-2EFC464EE0E7}" dt="2020-02-17T14:05:17.386" v="5289" actId="20577"/>
          <ac:spMkLst>
            <pc:docMk/>
            <pc:sldMk cId="3653298818" sldId="261"/>
            <ac:spMk id="3" creationId="{FFEF6ED6-DE08-4EFD-8775-A43CFEB45A58}"/>
          </ac:spMkLst>
        </pc:spChg>
        <pc:picChg chg="add del mod">
          <ac:chgData name="Johnson, Chad" userId="29e26967-ee32-4210-a1e6-19e5305e9c5f" providerId="ADAL" clId="{4646B135-2D58-4D5D-BD96-2EFC464EE0E7}" dt="2020-02-14T14:43:48.513" v="1596" actId="478"/>
          <ac:picMkLst>
            <pc:docMk/>
            <pc:sldMk cId="3653298818" sldId="261"/>
            <ac:picMk id="9218" creationId="{CE6F7E9B-CD5B-4B45-8CA9-79A9193968EC}"/>
          </ac:picMkLst>
        </pc:picChg>
        <pc:picChg chg="add del mod">
          <ac:chgData name="Johnson, Chad" userId="29e26967-ee32-4210-a1e6-19e5305e9c5f" providerId="ADAL" clId="{4646B135-2D58-4D5D-BD96-2EFC464EE0E7}" dt="2020-02-14T17:35:38.467" v="2633" actId="478"/>
          <ac:picMkLst>
            <pc:docMk/>
            <pc:sldMk cId="3653298818" sldId="261"/>
            <ac:picMk id="9220" creationId="{4DEC04E6-E2B9-4BFE-B627-E4F5592E402D}"/>
          </ac:picMkLst>
        </pc:picChg>
        <pc:picChg chg="add mod">
          <ac:chgData name="Johnson, Chad" userId="29e26967-ee32-4210-a1e6-19e5305e9c5f" providerId="ADAL" clId="{4646B135-2D58-4D5D-BD96-2EFC464EE0E7}" dt="2020-02-14T20:49:48.975" v="3002" actId="1076"/>
          <ac:picMkLst>
            <pc:docMk/>
            <pc:sldMk cId="3653298818" sldId="261"/>
            <ac:picMk id="9222" creationId="{0110B2B8-FACE-41F2-AA16-6C5949C5E7C0}"/>
          </ac:picMkLst>
        </pc:picChg>
        <pc:picChg chg="add mod">
          <ac:chgData name="Johnson, Chad" userId="29e26967-ee32-4210-a1e6-19e5305e9c5f" providerId="ADAL" clId="{4646B135-2D58-4D5D-BD96-2EFC464EE0E7}" dt="2020-02-14T20:49:59.561" v="3005" actId="1076"/>
          <ac:picMkLst>
            <pc:docMk/>
            <pc:sldMk cId="3653298818" sldId="261"/>
            <ac:picMk id="9224" creationId="{633110E0-8960-4166-855E-0276FE364DA3}"/>
          </ac:picMkLst>
        </pc:picChg>
        <pc:picChg chg="add mod">
          <ac:chgData name="Johnson, Chad" userId="29e26967-ee32-4210-a1e6-19e5305e9c5f" providerId="ADAL" clId="{4646B135-2D58-4D5D-BD96-2EFC464EE0E7}" dt="2020-02-14T20:50:09.421" v="3009" actId="14100"/>
          <ac:picMkLst>
            <pc:docMk/>
            <pc:sldMk cId="3653298818" sldId="261"/>
            <ac:picMk id="9226" creationId="{292FF35B-5751-4E78-A68F-967B2E852EFC}"/>
          </ac:picMkLst>
        </pc:picChg>
      </pc:sldChg>
      <pc:sldChg chg="addSp delSp modSp add mod ord">
        <pc:chgData name="Johnson, Chad" userId="29e26967-ee32-4210-a1e6-19e5305e9c5f" providerId="ADAL" clId="{4646B135-2D58-4D5D-BD96-2EFC464EE0E7}" dt="2020-02-14T21:26:38.740" v="4307"/>
        <pc:sldMkLst>
          <pc:docMk/>
          <pc:sldMk cId="675361043" sldId="262"/>
        </pc:sldMkLst>
        <pc:spChg chg="mod">
          <ac:chgData name="Johnson, Chad" userId="29e26967-ee32-4210-a1e6-19e5305e9c5f" providerId="ADAL" clId="{4646B135-2D58-4D5D-BD96-2EFC464EE0E7}" dt="2020-02-14T14:34:12.777" v="1551" actId="20577"/>
          <ac:spMkLst>
            <pc:docMk/>
            <pc:sldMk cId="675361043" sldId="262"/>
            <ac:spMk id="2" creationId="{002998BD-D0D8-48C3-9EAE-FB6BBF7778D1}"/>
          </ac:spMkLst>
        </pc:spChg>
        <pc:spChg chg="mod">
          <ac:chgData name="Johnson, Chad" userId="29e26967-ee32-4210-a1e6-19e5305e9c5f" providerId="ADAL" clId="{4646B135-2D58-4D5D-BD96-2EFC464EE0E7}" dt="2020-02-14T21:26:33.497" v="4306" actId="14100"/>
          <ac:spMkLst>
            <pc:docMk/>
            <pc:sldMk cId="675361043" sldId="262"/>
            <ac:spMk id="3" creationId="{FFEF6ED6-DE08-4EFD-8775-A43CFEB45A58}"/>
          </ac:spMkLst>
        </pc:spChg>
        <pc:picChg chg="add del">
          <ac:chgData name="Johnson, Chad" userId="29e26967-ee32-4210-a1e6-19e5305e9c5f" providerId="ADAL" clId="{4646B135-2D58-4D5D-BD96-2EFC464EE0E7}" dt="2020-02-14T14:34:06.385" v="1538"/>
          <ac:picMkLst>
            <pc:docMk/>
            <pc:sldMk cId="675361043" sldId="262"/>
            <ac:picMk id="3074" creationId="{3AC93904-50D1-4EDB-823C-BD486B3B2D7C}"/>
          </ac:picMkLst>
        </pc:picChg>
        <pc:picChg chg="add del">
          <ac:chgData name="Johnson, Chad" userId="29e26967-ee32-4210-a1e6-19e5305e9c5f" providerId="ADAL" clId="{4646B135-2D58-4D5D-BD96-2EFC464EE0E7}" dt="2020-02-14T21:25:35.186" v="4174" actId="478"/>
          <ac:picMkLst>
            <pc:docMk/>
            <pc:sldMk cId="675361043" sldId="262"/>
            <ac:picMk id="3076" creationId="{7E7432BB-AEDC-4969-B07F-58CA7758C88F}"/>
          </ac:picMkLst>
        </pc:picChg>
        <pc:picChg chg="add mod">
          <ac:chgData name="Johnson, Chad" userId="29e26967-ee32-4210-a1e6-19e5305e9c5f" providerId="ADAL" clId="{4646B135-2D58-4D5D-BD96-2EFC464EE0E7}" dt="2020-02-14T21:26:38.740" v="4307"/>
          <ac:picMkLst>
            <pc:docMk/>
            <pc:sldMk cId="675361043" sldId="262"/>
            <ac:picMk id="3078" creationId="{B989AB25-A9DF-4845-A47F-BFFEE7047909}"/>
          </ac:picMkLst>
        </pc:picChg>
      </pc:sldChg>
      <pc:sldChg chg="del">
        <pc:chgData name="Johnson, Chad" userId="29e26967-ee32-4210-a1e6-19e5305e9c5f" providerId="ADAL" clId="{4646B135-2D58-4D5D-BD96-2EFC464EE0E7}" dt="2020-02-13T21:32:51.406" v="0" actId="47"/>
        <pc:sldMkLst>
          <pc:docMk/>
          <pc:sldMk cId="1641419818" sldId="262"/>
        </pc:sldMkLst>
      </pc:sldChg>
      <pc:sldChg chg="addSp delSp add del ord">
        <pc:chgData name="Johnson, Chad" userId="29e26967-ee32-4210-a1e6-19e5305e9c5f" providerId="ADAL" clId="{4646B135-2D58-4D5D-BD96-2EFC464EE0E7}" dt="2020-02-14T21:28:25.228" v="4313" actId="2696"/>
        <pc:sldMkLst>
          <pc:docMk/>
          <pc:sldMk cId="268217374" sldId="263"/>
        </pc:sldMkLst>
        <pc:spChg chg="del">
          <ac:chgData name="Johnson, Chad" userId="29e26967-ee32-4210-a1e6-19e5305e9c5f" providerId="ADAL" clId="{4646B135-2D58-4D5D-BD96-2EFC464EE0E7}" dt="2020-02-14T14:34:04.374" v="1537"/>
          <ac:spMkLst>
            <pc:docMk/>
            <pc:sldMk cId="268217374" sldId="263"/>
            <ac:spMk id="2" creationId="{63F43FFB-9CE5-4AE8-90ED-5A9DAA8178F3}"/>
          </ac:spMkLst>
        </pc:spChg>
        <pc:spChg chg="del">
          <ac:chgData name="Johnson, Chad" userId="29e26967-ee32-4210-a1e6-19e5305e9c5f" providerId="ADAL" clId="{4646B135-2D58-4D5D-BD96-2EFC464EE0E7}" dt="2020-02-14T14:34:04.374" v="1537"/>
          <ac:spMkLst>
            <pc:docMk/>
            <pc:sldMk cId="268217374" sldId="263"/>
            <ac:spMk id="3" creationId="{452FE1CB-73AC-4759-9DFD-0EEC34260001}"/>
          </ac:spMkLst>
        </pc:spChg>
        <pc:picChg chg="add">
          <ac:chgData name="Johnson, Chad" userId="29e26967-ee32-4210-a1e6-19e5305e9c5f" providerId="ADAL" clId="{4646B135-2D58-4D5D-BD96-2EFC464EE0E7}" dt="2020-02-14T14:34:07.902" v="1539"/>
          <ac:picMkLst>
            <pc:docMk/>
            <pc:sldMk cId="268217374" sldId="263"/>
            <ac:picMk id="4" creationId="{6CFA9317-C8E6-4D5E-9C30-4C0A9E44C593}"/>
          </ac:picMkLst>
        </pc:picChg>
      </pc:sldChg>
      <pc:sldChg chg="del">
        <pc:chgData name="Johnson, Chad" userId="29e26967-ee32-4210-a1e6-19e5305e9c5f" providerId="ADAL" clId="{4646B135-2D58-4D5D-BD96-2EFC464EE0E7}" dt="2020-02-13T21:32:51.406" v="0" actId="47"/>
        <pc:sldMkLst>
          <pc:docMk/>
          <pc:sldMk cId="4088045063" sldId="263"/>
        </pc:sldMkLst>
      </pc:sldChg>
      <pc:sldChg chg="addSp delSp modSp add">
        <pc:chgData name="Johnson, Chad" userId="29e26967-ee32-4210-a1e6-19e5305e9c5f" providerId="ADAL" clId="{4646B135-2D58-4D5D-BD96-2EFC464EE0E7}" dt="2020-02-14T21:37:22.138" v="4844" actId="1076"/>
        <pc:sldMkLst>
          <pc:docMk/>
          <pc:sldMk cId="949198447" sldId="264"/>
        </pc:sldMkLst>
        <pc:picChg chg="add del mod">
          <ac:chgData name="Johnson, Chad" userId="29e26967-ee32-4210-a1e6-19e5305e9c5f" providerId="ADAL" clId="{4646B135-2D58-4D5D-BD96-2EFC464EE0E7}" dt="2020-02-14T21:36:30.554" v="4833" actId="478"/>
          <ac:picMkLst>
            <pc:docMk/>
            <pc:sldMk cId="949198447" sldId="264"/>
            <ac:picMk id="5122" creationId="{81472028-7BE6-414C-861B-34FC7918A8ED}"/>
          </ac:picMkLst>
        </pc:picChg>
        <pc:picChg chg="add mod">
          <ac:chgData name="Johnson, Chad" userId="29e26967-ee32-4210-a1e6-19e5305e9c5f" providerId="ADAL" clId="{4646B135-2D58-4D5D-BD96-2EFC464EE0E7}" dt="2020-02-14T21:37:22.138" v="4844" actId="1076"/>
          <ac:picMkLst>
            <pc:docMk/>
            <pc:sldMk cId="949198447" sldId="264"/>
            <ac:picMk id="5124" creationId="{754F04BA-5975-4114-9015-7E454E9F2E8F}"/>
          </ac:picMkLst>
        </pc:picChg>
        <pc:picChg chg="add mod">
          <ac:chgData name="Johnson, Chad" userId="29e26967-ee32-4210-a1e6-19e5305e9c5f" providerId="ADAL" clId="{4646B135-2D58-4D5D-BD96-2EFC464EE0E7}" dt="2020-02-14T21:37:16.832" v="4843" actId="1076"/>
          <ac:picMkLst>
            <pc:docMk/>
            <pc:sldMk cId="949198447" sldId="264"/>
            <ac:picMk id="5126" creationId="{3C1E1397-D5D0-4A10-98F1-214831E67150}"/>
          </ac:picMkLst>
        </pc:picChg>
      </pc:sldChg>
      <pc:sldChg chg="del">
        <pc:chgData name="Johnson, Chad" userId="29e26967-ee32-4210-a1e6-19e5305e9c5f" providerId="ADAL" clId="{4646B135-2D58-4D5D-BD96-2EFC464EE0E7}" dt="2020-02-13T21:32:51.406" v="0" actId="47"/>
        <pc:sldMkLst>
          <pc:docMk/>
          <pc:sldMk cId="3844843056" sldId="264"/>
        </pc:sldMkLst>
      </pc:sldChg>
      <pc:sldChg chg="addSp modSp add mod ord">
        <pc:chgData name="Johnson, Chad" userId="29e26967-ee32-4210-a1e6-19e5305e9c5f" providerId="ADAL" clId="{4646B135-2D58-4D5D-BD96-2EFC464EE0E7}" dt="2020-02-14T21:34:23.363" v="4827" actId="6549"/>
        <pc:sldMkLst>
          <pc:docMk/>
          <pc:sldMk cId="445266781" sldId="265"/>
        </pc:sldMkLst>
        <pc:spChg chg="mod">
          <ac:chgData name="Johnson, Chad" userId="29e26967-ee32-4210-a1e6-19e5305e9c5f" providerId="ADAL" clId="{4646B135-2D58-4D5D-BD96-2EFC464EE0E7}" dt="2020-02-14T14:34:49.138" v="1570" actId="20577"/>
          <ac:spMkLst>
            <pc:docMk/>
            <pc:sldMk cId="445266781" sldId="265"/>
            <ac:spMk id="2" creationId="{002998BD-D0D8-48C3-9EAE-FB6BBF7778D1}"/>
          </ac:spMkLst>
        </pc:spChg>
        <pc:spChg chg="mod">
          <ac:chgData name="Johnson, Chad" userId="29e26967-ee32-4210-a1e6-19e5305e9c5f" providerId="ADAL" clId="{4646B135-2D58-4D5D-BD96-2EFC464EE0E7}" dt="2020-02-14T21:34:23.363" v="4827" actId="6549"/>
          <ac:spMkLst>
            <pc:docMk/>
            <pc:sldMk cId="445266781" sldId="265"/>
            <ac:spMk id="3" creationId="{FFEF6ED6-DE08-4EFD-8775-A43CFEB45A58}"/>
          </ac:spMkLst>
        </pc:spChg>
        <pc:picChg chg="add mod">
          <ac:chgData name="Johnson, Chad" userId="29e26967-ee32-4210-a1e6-19e5305e9c5f" providerId="ADAL" clId="{4646B135-2D58-4D5D-BD96-2EFC464EE0E7}" dt="2020-02-14T21:30:10.752" v="4318" actId="1076"/>
          <ac:picMkLst>
            <pc:docMk/>
            <pc:sldMk cId="445266781" sldId="265"/>
            <ac:picMk id="8194" creationId="{95E7EE06-8807-4ED6-A262-1B74AAE47E58}"/>
          </ac:picMkLst>
        </pc:picChg>
      </pc:sldChg>
      <pc:sldChg chg="del">
        <pc:chgData name="Johnson, Chad" userId="29e26967-ee32-4210-a1e6-19e5305e9c5f" providerId="ADAL" clId="{4646B135-2D58-4D5D-BD96-2EFC464EE0E7}" dt="2020-02-13T21:32:51.406" v="0" actId="47"/>
        <pc:sldMkLst>
          <pc:docMk/>
          <pc:sldMk cId="465376696" sldId="265"/>
        </pc:sldMkLst>
      </pc:sldChg>
      <pc:sldChg chg="addSp delSp modSp add ord">
        <pc:chgData name="Johnson, Chad" userId="29e26967-ee32-4210-a1e6-19e5305e9c5f" providerId="ADAL" clId="{4646B135-2D58-4D5D-BD96-2EFC464EE0E7}" dt="2020-02-14T21:22:26.614" v="4162"/>
        <pc:sldMkLst>
          <pc:docMk/>
          <pc:sldMk cId="578229502" sldId="266"/>
        </pc:sldMkLst>
        <pc:spChg chg="del">
          <ac:chgData name="Johnson, Chad" userId="29e26967-ee32-4210-a1e6-19e5305e9c5f" providerId="ADAL" clId="{4646B135-2D58-4D5D-BD96-2EFC464EE0E7}" dt="2020-02-14T14:40:08.747" v="1572"/>
          <ac:spMkLst>
            <pc:docMk/>
            <pc:sldMk cId="578229502" sldId="266"/>
            <ac:spMk id="2" creationId="{99C66DB6-417F-44BF-A5CA-A8839A1A9ACE}"/>
          </ac:spMkLst>
        </pc:spChg>
        <pc:spChg chg="del">
          <ac:chgData name="Johnson, Chad" userId="29e26967-ee32-4210-a1e6-19e5305e9c5f" providerId="ADAL" clId="{4646B135-2D58-4D5D-BD96-2EFC464EE0E7}" dt="2020-02-14T14:40:08.747" v="1572"/>
          <ac:spMkLst>
            <pc:docMk/>
            <pc:sldMk cId="578229502" sldId="266"/>
            <ac:spMk id="3" creationId="{FCC2E6F3-12B7-435E-BFF9-3B03BD72756B}"/>
          </ac:spMkLst>
        </pc:spChg>
        <pc:picChg chg="add del mod">
          <ac:chgData name="Johnson, Chad" userId="29e26967-ee32-4210-a1e6-19e5305e9c5f" providerId="ADAL" clId="{4646B135-2D58-4D5D-BD96-2EFC464EE0E7}" dt="2020-02-14T14:41:01.681" v="1575" actId="478"/>
          <ac:picMkLst>
            <pc:docMk/>
            <pc:sldMk cId="578229502" sldId="266"/>
            <ac:picMk id="7170" creationId="{A995E7BD-026D-4C2E-B2BC-73A394348ADB}"/>
          </ac:picMkLst>
        </pc:picChg>
        <pc:picChg chg="add">
          <ac:chgData name="Johnson, Chad" userId="29e26967-ee32-4210-a1e6-19e5305e9c5f" providerId="ADAL" clId="{4646B135-2D58-4D5D-BD96-2EFC464EE0E7}" dt="2020-02-14T14:41:05.194" v="1576"/>
          <ac:picMkLst>
            <pc:docMk/>
            <pc:sldMk cId="578229502" sldId="266"/>
            <ac:picMk id="7172" creationId="{E81311CB-15A6-4B8A-B59B-06EF0B6478D7}"/>
          </ac:picMkLst>
        </pc:picChg>
      </pc:sldChg>
      <pc:sldChg chg="del">
        <pc:chgData name="Johnson, Chad" userId="29e26967-ee32-4210-a1e6-19e5305e9c5f" providerId="ADAL" clId="{4646B135-2D58-4D5D-BD96-2EFC464EE0E7}" dt="2020-02-13T21:32:51.406" v="0" actId="47"/>
        <pc:sldMkLst>
          <pc:docMk/>
          <pc:sldMk cId="4261176935" sldId="266"/>
        </pc:sldMkLst>
      </pc:sldChg>
      <pc:sldChg chg="del">
        <pc:chgData name="Johnson, Chad" userId="29e26967-ee32-4210-a1e6-19e5305e9c5f" providerId="ADAL" clId="{4646B135-2D58-4D5D-BD96-2EFC464EE0E7}" dt="2020-02-13T21:32:51.406" v="0" actId="47"/>
        <pc:sldMkLst>
          <pc:docMk/>
          <pc:sldMk cId="422646519" sldId="267"/>
        </pc:sldMkLst>
      </pc:sldChg>
      <pc:sldChg chg="addSp delSp modSp add mod modAnim">
        <pc:chgData name="Johnson, Chad" userId="29e26967-ee32-4210-a1e6-19e5305e9c5f" providerId="ADAL" clId="{4646B135-2D58-4D5D-BD96-2EFC464EE0E7}" dt="2020-02-14T15:06:13.738" v="2176" actId="14100"/>
        <pc:sldMkLst>
          <pc:docMk/>
          <pc:sldMk cId="3987405281" sldId="267"/>
        </pc:sldMkLst>
        <pc:spChg chg="mod">
          <ac:chgData name="Johnson, Chad" userId="29e26967-ee32-4210-a1e6-19e5305e9c5f" providerId="ADAL" clId="{4646B135-2D58-4D5D-BD96-2EFC464EE0E7}" dt="2020-02-14T14:54:44.827" v="1748" actId="20577"/>
          <ac:spMkLst>
            <pc:docMk/>
            <pc:sldMk cId="3987405281" sldId="267"/>
            <ac:spMk id="2" creationId="{18457283-366F-4B96-B726-C52A695F37A6}"/>
          </ac:spMkLst>
        </pc:spChg>
        <pc:spChg chg="add del mod">
          <ac:chgData name="Johnson, Chad" userId="29e26967-ee32-4210-a1e6-19e5305e9c5f" providerId="ADAL" clId="{4646B135-2D58-4D5D-BD96-2EFC464EE0E7}" dt="2020-02-14T15:06:09.919" v="2175" actId="20577"/>
          <ac:spMkLst>
            <pc:docMk/>
            <pc:sldMk cId="3987405281" sldId="267"/>
            <ac:spMk id="3" creationId="{6402A8EB-0787-403C-A98A-7BB2AE89C7C1}"/>
          </ac:spMkLst>
        </pc:spChg>
        <pc:spChg chg="add mod">
          <ac:chgData name="Johnson, Chad" userId="29e26967-ee32-4210-a1e6-19e5305e9c5f" providerId="ADAL" clId="{4646B135-2D58-4D5D-BD96-2EFC464EE0E7}" dt="2020-02-14T14:50:36.357" v="1709" actId="208"/>
          <ac:spMkLst>
            <pc:docMk/>
            <pc:sldMk cId="3987405281" sldId="267"/>
            <ac:spMk id="10" creationId="{AB2173C7-8696-4010-BA68-92DC29A4A05F}"/>
          </ac:spMkLst>
        </pc:spChg>
        <pc:spChg chg="add mod">
          <ac:chgData name="Johnson, Chad" userId="29e26967-ee32-4210-a1e6-19e5305e9c5f" providerId="ADAL" clId="{4646B135-2D58-4D5D-BD96-2EFC464EE0E7}" dt="2020-02-14T14:51:22.591" v="1717" actId="14100"/>
          <ac:spMkLst>
            <pc:docMk/>
            <pc:sldMk cId="3987405281" sldId="267"/>
            <ac:spMk id="15" creationId="{9DAF8B69-C134-4AD4-B370-29808C2B15A3}"/>
          </ac:spMkLst>
        </pc:spChg>
        <pc:spChg chg="add mod">
          <ac:chgData name="Johnson, Chad" userId="29e26967-ee32-4210-a1e6-19e5305e9c5f" providerId="ADAL" clId="{4646B135-2D58-4D5D-BD96-2EFC464EE0E7}" dt="2020-02-14T14:52:46.760" v="1730" actId="1076"/>
          <ac:spMkLst>
            <pc:docMk/>
            <pc:sldMk cId="3987405281" sldId="267"/>
            <ac:spMk id="19" creationId="{06513349-1F73-4A9C-8858-71763F435D3F}"/>
          </ac:spMkLst>
        </pc:spChg>
        <pc:picChg chg="add del mod">
          <ac:chgData name="Johnson, Chad" userId="29e26967-ee32-4210-a1e6-19e5305e9c5f" providerId="ADAL" clId="{4646B135-2D58-4D5D-BD96-2EFC464EE0E7}" dt="2020-02-14T14:48:00.775" v="1654"/>
          <ac:picMkLst>
            <pc:docMk/>
            <pc:sldMk cId="3987405281" sldId="267"/>
            <ac:picMk id="5" creationId="{3F7ED4C7-97E8-4147-A4B4-956BD809F4FF}"/>
          </ac:picMkLst>
        </pc:picChg>
        <pc:picChg chg="add del mod">
          <ac:chgData name="Johnson, Chad" userId="29e26967-ee32-4210-a1e6-19e5305e9c5f" providerId="ADAL" clId="{4646B135-2D58-4D5D-BD96-2EFC464EE0E7}" dt="2020-02-14T14:48:04.382" v="1659"/>
          <ac:picMkLst>
            <pc:docMk/>
            <pc:sldMk cId="3987405281" sldId="267"/>
            <ac:picMk id="7" creationId="{BCDCAB5B-AD6B-4E20-AB6B-4A4BD0C4109F}"/>
          </ac:picMkLst>
        </pc:picChg>
        <pc:picChg chg="add mod modCrop">
          <ac:chgData name="Johnson, Chad" userId="29e26967-ee32-4210-a1e6-19e5305e9c5f" providerId="ADAL" clId="{4646B135-2D58-4D5D-BD96-2EFC464EE0E7}" dt="2020-02-14T14:48:30.452" v="1671" actId="1076"/>
          <ac:picMkLst>
            <pc:docMk/>
            <pc:sldMk cId="3987405281" sldId="267"/>
            <ac:picMk id="9" creationId="{B7F41C68-CF86-4B18-9449-9126DA5F1571}"/>
          </ac:picMkLst>
        </pc:picChg>
        <pc:picChg chg="add del mod">
          <ac:chgData name="Johnson, Chad" userId="29e26967-ee32-4210-a1e6-19e5305e9c5f" providerId="ADAL" clId="{4646B135-2D58-4D5D-BD96-2EFC464EE0E7}" dt="2020-02-14T14:46:14.636" v="1632"/>
          <ac:picMkLst>
            <pc:docMk/>
            <pc:sldMk cId="3987405281" sldId="267"/>
            <ac:picMk id="10242" creationId="{5875C718-3D24-4BCA-BE72-DD0F0158B506}"/>
          </ac:picMkLst>
        </pc:picChg>
        <pc:picChg chg="add del mod">
          <ac:chgData name="Johnson, Chad" userId="29e26967-ee32-4210-a1e6-19e5305e9c5f" providerId="ADAL" clId="{4646B135-2D58-4D5D-BD96-2EFC464EE0E7}" dt="2020-02-14T14:47:39.629" v="1649"/>
          <ac:picMkLst>
            <pc:docMk/>
            <pc:sldMk cId="3987405281" sldId="267"/>
            <ac:picMk id="10244" creationId="{192AA4C2-2729-4494-9A78-3EFC748259E8}"/>
          </ac:picMkLst>
        </pc:picChg>
        <pc:cxnChg chg="add mod">
          <ac:chgData name="Johnson, Chad" userId="29e26967-ee32-4210-a1e6-19e5305e9c5f" providerId="ADAL" clId="{4646B135-2D58-4D5D-BD96-2EFC464EE0E7}" dt="2020-02-14T15:06:13.738" v="2176" actId="14100"/>
          <ac:cxnSpMkLst>
            <pc:docMk/>
            <pc:sldMk cId="3987405281" sldId="267"/>
            <ac:cxnSpMk id="12" creationId="{F342F618-C293-43A3-9884-C1C34472A756}"/>
          </ac:cxnSpMkLst>
        </pc:cxnChg>
        <pc:cxnChg chg="add mod">
          <ac:chgData name="Johnson, Chad" userId="29e26967-ee32-4210-a1e6-19e5305e9c5f" providerId="ADAL" clId="{4646B135-2D58-4D5D-BD96-2EFC464EE0E7}" dt="2020-02-14T15:05:59.168" v="2165" actId="14100"/>
          <ac:cxnSpMkLst>
            <pc:docMk/>
            <pc:sldMk cId="3987405281" sldId="267"/>
            <ac:cxnSpMk id="16" creationId="{06163574-CE22-4476-BD8D-5AA7ADEEB82D}"/>
          </ac:cxnSpMkLst>
        </pc:cxnChg>
        <pc:cxnChg chg="add mod">
          <ac:chgData name="Johnson, Chad" userId="29e26967-ee32-4210-a1e6-19e5305e9c5f" providerId="ADAL" clId="{4646B135-2D58-4D5D-BD96-2EFC464EE0E7}" dt="2020-02-14T14:53:00.051" v="1733" actId="14100"/>
          <ac:cxnSpMkLst>
            <pc:docMk/>
            <pc:sldMk cId="3987405281" sldId="267"/>
            <ac:cxnSpMk id="20" creationId="{E1E51CCE-3040-49AA-B929-ED5202BC0A2D}"/>
          </ac:cxnSpMkLst>
        </pc:cxnChg>
        <pc:cxnChg chg="add mod">
          <ac:chgData name="Johnson, Chad" userId="29e26967-ee32-4210-a1e6-19e5305e9c5f" providerId="ADAL" clId="{4646B135-2D58-4D5D-BD96-2EFC464EE0E7}" dt="2020-02-14T14:53:26.409" v="1740" actId="14100"/>
          <ac:cxnSpMkLst>
            <pc:docMk/>
            <pc:sldMk cId="3987405281" sldId="267"/>
            <ac:cxnSpMk id="23" creationId="{D714103B-C407-453A-B097-3159CF5A8C33}"/>
          </ac:cxnSpMkLst>
        </pc:cxnChg>
      </pc:sldChg>
      <pc:sldChg chg="del">
        <pc:chgData name="Johnson, Chad" userId="29e26967-ee32-4210-a1e6-19e5305e9c5f" providerId="ADAL" clId="{4646B135-2D58-4D5D-BD96-2EFC464EE0E7}" dt="2020-02-13T21:32:51.406" v="0" actId="47"/>
        <pc:sldMkLst>
          <pc:docMk/>
          <pc:sldMk cId="1102222410" sldId="268"/>
        </pc:sldMkLst>
      </pc:sldChg>
      <pc:sldChg chg="addSp delSp modSp add mod">
        <pc:chgData name="Johnson, Chad" userId="29e26967-ee32-4210-a1e6-19e5305e9c5f" providerId="ADAL" clId="{4646B135-2D58-4D5D-BD96-2EFC464EE0E7}" dt="2020-02-14T14:58:28.519" v="2048"/>
        <pc:sldMkLst>
          <pc:docMk/>
          <pc:sldMk cId="2119515995" sldId="268"/>
        </pc:sldMkLst>
        <pc:spChg chg="mod">
          <ac:chgData name="Johnson, Chad" userId="29e26967-ee32-4210-a1e6-19e5305e9c5f" providerId="ADAL" clId="{4646B135-2D58-4D5D-BD96-2EFC464EE0E7}" dt="2020-02-14T14:55:02.327" v="1785" actId="20577"/>
          <ac:spMkLst>
            <pc:docMk/>
            <pc:sldMk cId="2119515995" sldId="268"/>
            <ac:spMk id="2" creationId="{9BC34271-DECC-438C-A44A-01AB1A3CA46E}"/>
          </ac:spMkLst>
        </pc:spChg>
        <pc:spChg chg="mod">
          <ac:chgData name="Johnson, Chad" userId="29e26967-ee32-4210-a1e6-19e5305e9c5f" providerId="ADAL" clId="{4646B135-2D58-4D5D-BD96-2EFC464EE0E7}" dt="2020-02-14T14:58:19.968" v="2044" actId="20577"/>
          <ac:spMkLst>
            <pc:docMk/>
            <pc:sldMk cId="2119515995" sldId="268"/>
            <ac:spMk id="3" creationId="{D736CC77-8BBA-49A2-A936-DCB0BC3AFA19}"/>
          </ac:spMkLst>
        </pc:spChg>
        <pc:picChg chg="add del mod">
          <ac:chgData name="Johnson, Chad" userId="29e26967-ee32-4210-a1e6-19e5305e9c5f" providerId="ADAL" clId="{4646B135-2D58-4D5D-BD96-2EFC464EE0E7}" dt="2020-02-14T14:58:28.519" v="2048"/>
          <ac:picMkLst>
            <pc:docMk/>
            <pc:sldMk cId="2119515995" sldId="268"/>
            <ac:picMk id="5" creationId="{C6441B5A-A699-4D9E-ACF4-3D782B75178B}"/>
          </ac:picMkLst>
        </pc:picChg>
      </pc:sldChg>
      <pc:sldChg chg="del">
        <pc:chgData name="Johnson, Chad" userId="29e26967-ee32-4210-a1e6-19e5305e9c5f" providerId="ADAL" clId="{4646B135-2D58-4D5D-BD96-2EFC464EE0E7}" dt="2020-02-13T21:32:51.406" v="0" actId="47"/>
        <pc:sldMkLst>
          <pc:docMk/>
          <pc:sldMk cId="1215716590" sldId="269"/>
        </pc:sldMkLst>
      </pc:sldChg>
      <pc:sldChg chg="addSp delSp modSp add mod modAnim">
        <pc:chgData name="Johnson, Chad" userId="29e26967-ee32-4210-a1e6-19e5305e9c5f" providerId="ADAL" clId="{4646B135-2D58-4D5D-BD96-2EFC464EE0E7}" dt="2020-02-14T15:03:20.286" v="2132" actId="14100"/>
        <pc:sldMkLst>
          <pc:docMk/>
          <pc:sldMk cId="2128072975" sldId="269"/>
        </pc:sldMkLst>
        <pc:spChg chg="del">
          <ac:chgData name="Johnson, Chad" userId="29e26967-ee32-4210-a1e6-19e5305e9c5f" providerId="ADAL" clId="{4646B135-2D58-4D5D-BD96-2EFC464EE0E7}" dt="2020-02-14T14:58:32.903" v="2050"/>
          <ac:spMkLst>
            <pc:docMk/>
            <pc:sldMk cId="2128072975" sldId="269"/>
            <ac:spMk id="2" creationId="{D03428A9-752F-4D90-BD56-99286787E675}"/>
          </ac:spMkLst>
        </pc:spChg>
        <pc:spChg chg="del">
          <ac:chgData name="Johnson, Chad" userId="29e26967-ee32-4210-a1e6-19e5305e9c5f" providerId="ADAL" clId="{4646B135-2D58-4D5D-BD96-2EFC464EE0E7}" dt="2020-02-14T14:58:32.903" v="2050"/>
          <ac:spMkLst>
            <pc:docMk/>
            <pc:sldMk cId="2128072975" sldId="269"/>
            <ac:spMk id="3" creationId="{E644EA1B-BC42-4C8B-8789-2D13068C265B}"/>
          </ac:spMkLst>
        </pc:spChg>
        <pc:spChg chg="add mod">
          <ac:chgData name="Johnson, Chad" userId="29e26967-ee32-4210-a1e6-19e5305e9c5f" providerId="ADAL" clId="{4646B135-2D58-4D5D-BD96-2EFC464EE0E7}" dt="2020-02-14T15:01:43.718" v="2110" actId="14100"/>
          <ac:spMkLst>
            <pc:docMk/>
            <pc:sldMk cId="2128072975" sldId="269"/>
            <ac:spMk id="6" creationId="{2983B855-6B64-4BE6-9914-6AA3FE8E5BBC}"/>
          </ac:spMkLst>
        </pc:spChg>
        <pc:picChg chg="add mod">
          <ac:chgData name="Johnson, Chad" userId="29e26967-ee32-4210-a1e6-19e5305e9c5f" providerId="ADAL" clId="{4646B135-2D58-4D5D-BD96-2EFC464EE0E7}" dt="2020-02-14T14:58:33.818" v="2051"/>
          <ac:picMkLst>
            <pc:docMk/>
            <pc:sldMk cId="2128072975" sldId="269"/>
            <ac:picMk id="5" creationId="{5467B21E-FD44-4EF9-8A82-AB8238902FDB}"/>
          </ac:picMkLst>
        </pc:picChg>
        <pc:cxnChg chg="add mod">
          <ac:chgData name="Johnson, Chad" userId="29e26967-ee32-4210-a1e6-19e5305e9c5f" providerId="ADAL" clId="{4646B135-2D58-4D5D-BD96-2EFC464EE0E7}" dt="2020-02-14T15:02:01.359" v="2113" actId="14100"/>
          <ac:cxnSpMkLst>
            <pc:docMk/>
            <pc:sldMk cId="2128072975" sldId="269"/>
            <ac:cxnSpMk id="7" creationId="{3C2200EE-A833-4C04-B5F7-F6CEB84FC2D3}"/>
          </ac:cxnSpMkLst>
        </pc:cxnChg>
        <pc:cxnChg chg="add mod">
          <ac:chgData name="Johnson, Chad" userId="29e26967-ee32-4210-a1e6-19e5305e9c5f" providerId="ADAL" clId="{4646B135-2D58-4D5D-BD96-2EFC464EE0E7}" dt="2020-02-14T15:02:09.335" v="2116" actId="14100"/>
          <ac:cxnSpMkLst>
            <pc:docMk/>
            <pc:sldMk cId="2128072975" sldId="269"/>
            <ac:cxnSpMk id="10" creationId="{F0EF9BA9-76EC-4EBA-B6A6-3EF4E1F7B3C3}"/>
          </ac:cxnSpMkLst>
        </pc:cxnChg>
        <pc:cxnChg chg="add mod">
          <ac:chgData name="Johnson, Chad" userId="29e26967-ee32-4210-a1e6-19e5305e9c5f" providerId="ADAL" clId="{4646B135-2D58-4D5D-BD96-2EFC464EE0E7}" dt="2020-02-14T15:02:17.060" v="2119" actId="14100"/>
          <ac:cxnSpMkLst>
            <pc:docMk/>
            <pc:sldMk cId="2128072975" sldId="269"/>
            <ac:cxnSpMk id="13" creationId="{0DCDD07E-B106-4A82-B090-88FFED0AF3D6}"/>
          </ac:cxnSpMkLst>
        </pc:cxnChg>
        <pc:cxnChg chg="add mod">
          <ac:chgData name="Johnson, Chad" userId="29e26967-ee32-4210-a1e6-19e5305e9c5f" providerId="ADAL" clId="{4646B135-2D58-4D5D-BD96-2EFC464EE0E7}" dt="2020-02-14T15:03:20.286" v="2132" actId="14100"/>
          <ac:cxnSpMkLst>
            <pc:docMk/>
            <pc:sldMk cId="2128072975" sldId="269"/>
            <ac:cxnSpMk id="16" creationId="{F626BDE1-B505-4F3A-8535-B1D1A338E1AC}"/>
          </ac:cxnSpMkLst>
        </pc:cxnChg>
        <pc:cxnChg chg="add mod">
          <ac:chgData name="Johnson, Chad" userId="29e26967-ee32-4210-a1e6-19e5305e9c5f" providerId="ADAL" clId="{4646B135-2D58-4D5D-BD96-2EFC464EE0E7}" dt="2020-02-14T15:02:45.272" v="2127" actId="14100"/>
          <ac:cxnSpMkLst>
            <pc:docMk/>
            <pc:sldMk cId="2128072975" sldId="269"/>
            <ac:cxnSpMk id="21" creationId="{EBFDDDF5-A012-4072-8A38-D7C8EFB50A13}"/>
          </ac:cxnSpMkLst>
        </pc:cxnChg>
        <pc:cxnChg chg="add mod">
          <ac:chgData name="Johnson, Chad" userId="29e26967-ee32-4210-a1e6-19e5305e9c5f" providerId="ADAL" clId="{4646B135-2D58-4D5D-BD96-2EFC464EE0E7}" dt="2020-02-14T15:02:55.323" v="2130" actId="14100"/>
          <ac:cxnSpMkLst>
            <pc:docMk/>
            <pc:sldMk cId="2128072975" sldId="269"/>
            <ac:cxnSpMk id="24" creationId="{771D8CBB-6F6E-4A1D-9436-33901E02B5CA}"/>
          </ac:cxnSpMkLst>
        </pc:cxnChg>
      </pc:sldChg>
      <pc:sldChg chg="del">
        <pc:chgData name="Johnson, Chad" userId="29e26967-ee32-4210-a1e6-19e5305e9c5f" providerId="ADAL" clId="{4646B135-2D58-4D5D-BD96-2EFC464EE0E7}" dt="2020-02-13T21:32:51.406" v="0" actId="47"/>
        <pc:sldMkLst>
          <pc:docMk/>
          <pc:sldMk cId="2573075506" sldId="270"/>
        </pc:sldMkLst>
      </pc:sldChg>
      <pc:sldChg chg="addSp modSp add mod">
        <pc:chgData name="Johnson, Chad" userId="29e26967-ee32-4210-a1e6-19e5305e9c5f" providerId="ADAL" clId="{4646B135-2D58-4D5D-BD96-2EFC464EE0E7}" dt="2020-02-14T15:03:39.741" v="2136" actId="962"/>
        <pc:sldMkLst>
          <pc:docMk/>
          <pc:sldMk cId="4254100007" sldId="270"/>
        </pc:sldMkLst>
        <pc:picChg chg="add mod">
          <ac:chgData name="Johnson, Chad" userId="29e26967-ee32-4210-a1e6-19e5305e9c5f" providerId="ADAL" clId="{4646B135-2D58-4D5D-BD96-2EFC464EE0E7}" dt="2020-02-14T15:03:39.741" v="2136" actId="962"/>
          <ac:picMkLst>
            <pc:docMk/>
            <pc:sldMk cId="4254100007" sldId="270"/>
            <ac:picMk id="3" creationId="{445AB19E-8962-4780-B53F-E75039A03C90}"/>
          </ac:picMkLst>
        </pc:picChg>
      </pc:sldChg>
      <pc:sldChg chg="addSp modSp add mod">
        <pc:chgData name="Johnson, Chad" userId="29e26967-ee32-4210-a1e6-19e5305e9c5f" providerId="ADAL" clId="{4646B135-2D58-4D5D-BD96-2EFC464EE0E7}" dt="2020-02-14T15:03:57.434" v="2140" actId="962"/>
        <pc:sldMkLst>
          <pc:docMk/>
          <pc:sldMk cId="1343183443" sldId="271"/>
        </pc:sldMkLst>
        <pc:picChg chg="add mod">
          <ac:chgData name="Johnson, Chad" userId="29e26967-ee32-4210-a1e6-19e5305e9c5f" providerId="ADAL" clId="{4646B135-2D58-4D5D-BD96-2EFC464EE0E7}" dt="2020-02-14T15:03:57.434" v="2140" actId="962"/>
          <ac:picMkLst>
            <pc:docMk/>
            <pc:sldMk cId="1343183443" sldId="271"/>
            <ac:picMk id="3" creationId="{CED9B076-8AB5-47C7-AAD9-E07B4074FD0E}"/>
          </ac:picMkLst>
        </pc:picChg>
      </pc:sldChg>
      <pc:sldChg chg="del">
        <pc:chgData name="Johnson, Chad" userId="29e26967-ee32-4210-a1e6-19e5305e9c5f" providerId="ADAL" clId="{4646B135-2D58-4D5D-BD96-2EFC464EE0E7}" dt="2020-02-13T21:32:51.406" v="0" actId="47"/>
        <pc:sldMkLst>
          <pc:docMk/>
          <pc:sldMk cId="3556021070" sldId="271"/>
        </pc:sldMkLst>
      </pc:sldChg>
      <pc:sldChg chg="del">
        <pc:chgData name="Johnson, Chad" userId="29e26967-ee32-4210-a1e6-19e5305e9c5f" providerId="ADAL" clId="{4646B135-2D58-4D5D-BD96-2EFC464EE0E7}" dt="2020-02-13T21:32:51.406" v="0" actId="47"/>
        <pc:sldMkLst>
          <pc:docMk/>
          <pc:sldMk cId="874968768" sldId="272"/>
        </pc:sldMkLst>
      </pc:sldChg>
      <pc:sldChg chg="addSp modSp add mod">
        <pc:chgData name="Johnson, Chad" userId="29e26967-ee32-4210-a1e6-19e5305e9c5f" providerId="ADAL" clId="{4646B135-2D58-4D5D-BD96-2EFC464EE0E7}" dt="2020-02-14T15:04:10.715" v="2144" actId="962"/>
        <pc:sldMkLst>
          <pc:docMk/>
          <pc:sldMk cId="3520541289" sldId="272"/>
        </pc:sldMkLst>
        <pc:picChg chg="add mod">
          <ac:chgData name="Johnson, Chad" userId="29e26967-ee32-4210-a1e6-19e5305e9c5f" providerId="ADAL" clId="{4646B135-2D58-4D5D-BD96-2EFC464EE0E7}" dt="2020-02-14T15:04:10.715" v="2144" actId="962"/>
          <ac:picMkLst>
            <pc:docMk/>
            <pc:sldMk cId="3520541289" sldId="272"/>
            <ac:picMk id="3" creationId="{812DD399-21F4-47A5-8AB5-9DA4207A6535}"/>
          </ac:picMkLst>
        </pc:picChg>
      </pc:sldChg>
      <pc:sldChg chg="addSp add">
        <pc:chgData name="Johnson, Chad" userId="29e26967-ee32-4210-a1e6-19e5305e9c5f" providerId="ADAL" clId="{4646B135-2D58-4D5D-BD96-2EFC464EE0E7}" dt="2020-02-14T15:05:06.828" v="2148"/>
        <pc:sldMkLst>
          <pc:docMk/>
          <pc:sldMk cId="2627341514" sldId="273"/>
        </pc:sldMkLst>
        <pc:picChg chg="add">
          <ac:chgData name="Johnson, Chad" userId="29e26967-ee32-4210-a1e6-19e5305e9c5f" providerId="ADAL" clId="{4646B135-2D58-4D5D-BD96-2EFC464EE0E7}" dt="2020-02-14T15:05:06.828" v="2148"/>
          <ac:picMkLst>
            <pc:docMk/>
            <pc:sldMk cId="2627341514" sldId="273"/>
            <ac:picMk id="11266" creationId="{6102D15D-5084-4FE7-BA84-6BA9F9A3414C}"/>
          </ac:picMkLst>
        </pc:picChg>
      </pc:sldChg>
      <pc:sldChg chg="del">
        <pc:chgData name="Johnson, Chad" userId="29e26967-ee32-4210-a1e6-19e5305e9c5f" providerId="ADAL" clId="{4646B135-2D58-4D5D-BD96-2EFC464EE0E7}" dt="2020-02-13T21:32:51.406" v="0" actId="47"/>
        <pc:sldMkLst>
          <pc:docMk/>
          <pc:sldMk cId="3374382279" sldId="273"/>
        </pc:sldMkLst>
      </pc:sldChg>
      <pc:sldChg chg="addSp delSp modSp add mod ord modAnim">
        <pc:chgData name="Johnson, Chad" userId="29e26967-ee32-4210-a1e6-19e5305e9c5f" providerId="ADAL" clId="{4646B135-2D58-4D5D-BD96-2EFC464EE0E7}" dt="2020-02-14T21:43:13.693" v="5202" actId="255"/>
        <pc:sldMkLst>
          <pc:docMk/>
          <pc:sldMk cId="719554763" sldId="274"/>
        </pc:sldMkLst>
        <pc:spChg chg="mod">
          <ac:chgData name="Johnson, Chad" userId="29e26967-ee32-4210-a1e6-19e5305e9c5f" providerId="ADAL" clId="{4646B135-2D58-4D5D-BD96-2EFC464EE0E7}" dt="2020-02-14T15:05:13.760" v="2157" actId="20577"/>
          <ac:spMkLst>
            <pc:docMk/>
            <pc:sldMk cId="719554763" sldId="274"/>
            <ac:spMk id="2" creationId="{002998BD-D0D8-48C3-9EAE-FB6BBF7778D1}"/>
          </ac:spMkLst>
        </pc:spChg>
        <pc:spChg chg="mod">
          <ac:chgData name="Johnson, Chad" userId="29e26967-ee32-4210-a1e6-19e5305e9c5f" providerId="ADAL" clId="{4646B135-2D58-4D5D-BD96-2EFC464EE0E7}" dt="2020-02-14T21:43:13.693" v="5202" actId="255"/>
          <ac:spMkLst>
            <pc:docMk/>
            <pc:sldMk cId="719554763" sldId="274"/>
            <ac:spMk id="3" creationId="{FFEF6ED6-DE08-4EFD-8775-A43CFEB45A58}"/>
          </ac:spMkLst>
        </pc:spChg>
        <pc:picChg chg="add del">
          <ac:chgData name="Johnson, Chad" userId="29e26967-ee32-4210-a1e6-19e5305e9c5f" providerId="ADAL" clId="{4646B135-2D58-4D5D-BD96-2EFC464EE0E7}" dt="2020-02-14T21:38:42.385" v="4846" actId="478"/>
          <ac:picMkLst>
            <pc:docMk/>
            <pc:sldMk cId="719554763" sldId="274"/>
            <ac:picMk id="14338" creationId="{8DF111B9-5EB4-4F0B-AE33-5250B7945250}"/>
          </ac:picMkLst>
        </pc:picChg>
        <pc:picChg chg="add mod">
          <ac:chgData name="Johnson, Chad" userId="29e26967-ee32-4210-a1e6-19e5305e9c5f" providerId="ADAL" clId="{4646B135-2D58-4D5D-BD96-2EFC464EE0E7}" dt="2020-02-14T21:38:57.013" v="4849" actId="1076"/>
          <ac:picMkLst>
            <pc:docMk/>
            <pc:sldMk cId="719554763" sldId="274"/>
            <ac:picMk id="14340" creationId="{5D05C3EB-D93A-45EB-AA07-1963B8AC1BA0}"/>
          </ac:picMkLst>
        </pc:picChg>
        <pc:picChg chg="add mod">
          <ac:chgData name="Johnson, Chad" userId="29e26967-ee32-4210-a1e6-19e5305e9c5f" providerId="ADAL" clId="{4646B135-2D58-4D5D-BD96-2EFC464EE0E7}" dt="2020-02-14T21:39:23.997" v="4853" actId="14100"/>
          <ac:picMkLst>
            <pc:docMk/>
            <pc:sldMk cId="719554763" sldId="274"/>
            <ac:picMk id="14342" creationId="{A59E072B-E6A5-43DE-A5CB-4E1CD5F0B65A}"/>
          </ac:picMkLst>
        </pc:picChg>
        <pc:picChg chg="add mod">
          <ac:chgData name="Johnson, Chad" userId="29e26967-ee32-4210-a1e6-19e5305e9c5f" providerId="ADAL" clId="{4646B135-2D58-4D5D-BD96-2EFC464EE0E7}" dt="2020-02-14T21:39:42.981" v="4858" actId="14100"/>
          <ac:picMkLst>
            <pc:docMk/>
            <pc:sldMk cId="719554763" sldId="274"/>
            <ac:picMk id="14344" creationId="{9C7B221F-93A1-4B30-B2D2-9EB236AC0311}"/>
          </ac:picMkLst>
        </pc:picChg>
      </pc:sldChg>
      <pc:sldChg chg="del">
        <pc:chgData name="Johnson, Chad" userId="29e26967-ee32-4210-a1e6-19e5305e9c5f" providerId="ADAL" clId="{4646B135-2D58-4D5D-BD96-2EFC464EE0E7}" dt="2020-02-13T21:32:51.406" v="0" actId="47"/>
        <pc:sldMkLst>
          <pc:docMk/>
          <pc:sldMk cId="3603985983" sldId="274"/>
        </pc:sldMkLst>
      </pc:sldChg>
      <pc:sldChg chg="addSp add">
        <pc:chgData name="Johnson, Chad" userId="29e26967-ee32-4210-a1e6-19e5305e9c5f" providerId="ADAL" clId="{4646B135-2D58-4D5D-BD96-2EFC464EE0E7}" dt="2020-02-14T15:06:54.147" v="2178"/>
        <pc:sldMkLst>
          <pc:docMk/>
          <pc:sldMk cId="2699229874" sldId="275"/>
        </pc:sldMkLst>
        <pc:picChg chg="add">
          <ac:chgData name="Johnson, Chad" userId="29e26967-ee32-4210-a1e6-19e5305e9c5f" providerId="ADAL" clId="{4646B135-2D58-4D5D-BD96-2EFC464EE0E7}" dt="2020-02-14T15:06:54.147" v="2178"/>
          <ac:picMkLst>
            <pc:docMk/>
            <pc:sldMk cId="2699229874" sldId="275"/>
            <ac:picMk id="13314" creationId="{85DC550E-21E5-4AFA-B1A6-3311A461424E}"/>
          </ac:picMkLst>
        </pc:picChg>
      </pc:sldChg>
      <pc:sldChg chg="del">
        <pc:chgData name="Johnson, Chad" userId="29e26967-ee32-4210-a1e6-19e5305e9c5f" providerId="ADAL" clId="{4646B135-2D58-4D5D-BD96-2EFC464EE0E7}" dt="2020-02-13T21:32:51.406" v="0" actId="47"/>
        <pc:sldMkLst>
          <pc:docMk/>
          <pc:sldMk cId="3952242542" sldId="275"/>
        </pc:sldMkLst>
      </pc:sldChg>
      <pc:sldChg chg="addSp delSp modSp add">
        <pc:chgData name="Johnson, Chad" userId="29e26967-ee32-4210-a1e6-19e5305e9c5f" providerId="ADAL" clId="{4646B135-2D58-4D5D-BD96-2EFC464EE0E7}" dt="2020-02-14T15:08:42.329" v="2183"/>
        <pc:sldMkLst>
          <pc:docMk/>
          <pc:sldMk cId="641709479" sldId="276"/>
        </pc:sldMkLst>
        <pc:picChg chg="add del">
          <ac:chgData name="Johnson, Chad" userId="29e26967-ee32-4210-a1e6-19e5305e9c5f" providerId="ADAL" clId="{4646B135-2D58-4D5D-BD96-2EFC464EE0E7}" dt="2020-02-14T15:08:32.832" v="2181"/>
          <ac:picMkLst>
            <pc:docMk/>
            <pc:sldMk cId="641709479" sldId="276"/>
            <ac:picMk id="15362" creationId="{DFA20996-18A9-4DB7-9ECC-E6743B5EA14D}"/>
          </ac:picMkLst>
        </pc:picChg>
        <pc:picChg chg="add mod">
          <ac:chgData name="Johnson, Chad" userId="29e26967-ee32-4210-a1e6-19e5305e9c5f" providerId="ADAL" clId="{4646B135-2D58-4D5D-BD96-2EFC464EE0E7}" dt="2020-02-14T15:08:42.329" v="2183"/>
          <ac:picMkLst>
            <pc:docMk/>
            <pc:sldMk cId="641709479" sldId="276"/>
            <ac:picMk id="15364" creationId="{A8D7E4DD-28EA-45D5-A378-074C785321C0}"/>
          </ac:picMkLst>
        </pc:picChg>
      </pc:sldChg>
      <pc:sldChg chg="del">
        <pc:chgData name="Johnson, Chad" userId="29e26967-ee32-4210-a1e6-19e5305e9c5f" providerId="ADAL" clId="{4646B135-2D58-4D5D-BD96-2EFC464EE0E7}" dt="2020-02-13T21:32:51.406" v="0" actId="47"/>
        <pc:sldMkLst>
          <pc:docMk/>
          <pc:sldMk cId="2966734086" sldId="276"/>
        </pc:sldMkLst>
      </pc:sldChg>
      <pc:sldChg chg="del">
        <pc:chgData name="Johnson, Chad" userId="29e26967-ee32-4210-a1e6-19e5305e9c5f" providerId="ADAL" clId="{4646B135-2D58-4D5D-BD96-2EFC464EE0E7}" dt="2020-02-13T21:32:51.406" v="0" actId="47"/>
        <pc:sldMkLst>
          <pc:docMk/>
          <pc:sldMk cId="2064437057" sldId="277"/>
        </pc:sldMkLst>
      </pc:sldChg>
      <pc:sldChg chg="addSp modSp add">
        <pc:chgData name="Johnson, Chad" userId="29e26967-ee32-4210-a1e6-19e5305e9c5f" providerId="ADAL" clId="{4646B135-2D58-4D5D-BD96-2EFC464EE0E7}" dt="2020-02-14T15:08:57.563" v="2186"/>
        <pc:sldMkLst>
          <pc:docMk/>
          <pc:sldMk cId="2209243150" sldId="277"/>
        </pc:sldMkLst>
        <pc:picChg chg="add mod">
          <ac:chgData name="Johnson, Chad" userId="29e26967-ee32-4210-a1e6-19e5305e9c5f" providerId="ADAL" clId="{4646B135-2D58-4D5D-BD96-2EFC464EE0E7}" dt="2020-02-14T15:08:57.563" v="2186"/>
          <ac:picMkLst>
            <pc:docMk/>
            <pc:sldMk cId="2209243150" sldId="277"/>
            <ac:picMk id="16386" creationId="{148194DE-90E1-42E1-A3B5-19B76C064014}"/>
          </ac:picMkLst>
        </pc:picChg>
      </pc:sldChg>
      <pc:sldChg chg="del">
        <pc:chgData name="Johnson, Chad" userId="29e26967-ee32-4210-a1e6-19e5305e9c5f" providerId="ADAL" clId="{4646B135-2D58-4D5D-BD96-2EFC464EE0E7}" dt="2020-02-13T21:32:51.406" v="0" actId="47"/>
        <pc:sldMkLst>
          <pc:docMk/>
          <pc:sldMk cId="607376379" sldId="278"/>
        </pc:sldMkLst>
      </pc:sldChg>
      <pc:sldChg chg="addSp modSp add">
        <pc:chgData name="Johnson, Chad" userId="29e26967-ee32-4210-a1e6-19e5305e9c5f" providerId="ADAL" clId="{4646B135-2D58-4D5D-BD96-2EFC464EE0E7}" dt="2020-02-14T15:10:02.079" v="2191"/>
        <pc:sldMkLst>
          <pc:docMk/>
          <pc:sldMk cId="2943136436" sldId="278"/>
        </pc:sldMkLst>
        <pc:picChg chg="add mod">
          <ac:chgData name="Johnson, Chad" userId="29e26967-ee32-4210-a1e6-19e5305e9c5f" providerId="ADAL" clId="{4646B135-2D58-4D5D-BD96-2EFC464EE0E7}" dt="2020-02-14T15:10:02.079" v="2191"/>
          <ac:picMkLst>
            <pc:docMk/>
            <pc:sldMk cId="2943136436" sldId="278"/>
            <ac:picMk id="17410" creationId="{37D05396-519F-499E-AD40-7275DC2B1EE9}"/>
          </ac:picMkLst>
        </pc:picChg>
      </pc:sldChg>
      <pc:sldChg chg="del">
        <pc:chgData name="Johnson, Chad" userId="29e26967-ee32-4210-a1e6-19e5305e9c5f" providerId="ADAL" clId="{4646B135-2D58-4D5D-BD96-2EFC464EE0E7}" dt="2020-02-13T21:32:51.406" v="0" actId="47"/>
        <pc:sldMkLst>
          <pc:docMk/>
          <pc:sldMk cId="1611569480" sldId="279"/>
        </pc:sldMkLst>
      </pc:sldChg>
      <pc:sldChg chg="addSp delSp modSp add">
        <pc:chgData name="Johnson, Chad" userId="29e26967-ee32-4210-a1e6-19e5305e9c5f" providerId="ADAL" clId="{4646B135-2D58-4D5D-BD96-2EFC464EE0E7}" dt="2020-02-14T15:12:23.974" v="2197" actId="14100"/>
        <pc:sldMkLst>
          <pc:docMk/>
          <pc:sldMk cId="2612078200" sldId="279"/>
        </pc:sldMkLst>
        <pc:picChg chg="add del">
          <ac:chgData name="Johnson, Chad" userId="29e26967-ee32-4210-a1e6-19e5305e9c5f" providerId="ADAL" clId="{4646B135-2D58-4D5D-BD96-2EFC464EE0E7}" dt="2020-02-14T15:11:34.551" v="2194" actId="478"/>
          <ac:picMkLst>
            <pc:docMk/>
            <pc:sldMk cId="2612078200" sldId="279"/>
            <ac:picMk id="18434" creationId="{D82E9E43-1B8D-4307-839D-6C1F13185A3D}"/>
          </ac:picMkLst>
        </pc:picChg>
        <pc:picChg chg="add mod">
          <ac:chgData name="Johnson, Chad" userId="29e26967-ee32-4210-a1e6-19e5305e9c5f" providerId="ADAL" clId="{4646B135-2D58-4D5D-BD96-2EFC464EE0E7}" dt="2020-02-14T15:12:23.974" v="2197" actId="14100"/>
          <ac:picMkLst>
            <pc:docMk/>
            <pc:sldMk cId="2612078200" sldId="279"/>
            <ac:picMk id="18436" creationId="{DE750B56-BCEA-4E1D-A843-05CFC3EE9B2D}"/>
          </ac:picMkLst>
        </pc:picChg>
      </pc:sldChg>
      <pc:sldChg chg="del">
        <pc:chgData name="Johnson, Chad" userId="29e26967-ee32-4210-a1e6-19e5305e9c5f" providerId="ADAL" clId="{4646B135-2D58-4D5D-BD96-2EFC464EE0E7}" dt="2020-02-13T21:32:51.406" v="0" actId="47"/>
        <pc:sldMkLst>
          <pc:docMk/>
          <pc:sldMk cId="1762918087" sldId="280"/>
        </pc:sldMkLst>
      </pc:sldChg>
      <pc:sldChg chg="addSp delSp modSp add mod setBg delAnim modAnim">
        <pc:chgData name="Johnson, Chad" userId="29e26967-ee32-4210-a1e6-19e5305e9c5f" providerId="ADAL" clId="{4646B135-2D58-4D5D-BD96-2EFC464EE0E7}" dt="2020-02-17T14:30:31.094" v="5324"/>
        <pc:sldMkLst>
          <pc:docMk/>
          <pc:sldMk cId="3210022111" sldId="280"/>
        </pc:sldMkLst>
        <pc:spChg chg="add mod">
          <ac:chgData name="Johnson, Chad" userId="29e26967-ee32-4210-a1e6-19e5305e9c5f" providerId="ADAL" clId="{4646B135-2D58-4D5D-BD96-2EFC464EE0E7}" dt="2020-02-17T14:29:54.005" v="5313" actId="207"/>
          <ac:spMkLst>
            <pc:docMk/>
            <pc:sldMk cId="3210022111" sldId="280"/>
            <ac:spMk id="2" creationId="{5B9F3492-FFD3-4AF9-B0AE-4C8820B3825A}"/>
          </ac:spMkLst>
        </pc:spChg>
        <pc:spChg chg="add mod">
          <ac:chgData name="Johnson, Chad" userId="29e26967-ee32-4210-a1e6-19e5305e9c5f" providerId="ADAL" clId="{4646B135-2D58-4D5D-BD96-2EFC464EE0E7}" dt="2020-02-17T14:29:54.005" v="5313" actId="207"/>
          <ac:spMkLst>
            <pc:docMk/>
            <pc:sldMk cId="3210022111" sldId="280"/>
            <ac:spMk id="6" creationId="{06A4F3E7-B2CB-485D-8656-CC017A45B9CC}"/>
          </ac:spMkLst>
        </pc:spChg>
        <pc:spChg chg="add mod">
          <ac:chgData name="Johnson, Chad" userId="29e26967-ee32-4210-a1e6-19e5305e9c5f" providerId="ADAL" clId="{4646B135-2D58-4D5D-BD96-2EFC464EE0E7}" dt="2020-02-17T14:29:54.005" v="5313" actId="207"/>
          <ac:spMkLst>
            <pc:docMk/>
            <pc:sldMk cId="3210022111" sldId="280"/>
            <ac:spMk id="7" creationId="{0376C4C1-7716-4B21-84B8-C699150ECAF8}"/>
          </ac:spMkLst>
        </pc:spChg>
        <pc:spChg chg="add mod">
          <ac:chgData name="Johnson, Chad" userId="29e26967-ee32-4210-a1e6-19e5305e9c5f" providerId="ADAL" clId="{4646B135-2D58-4D5D-BD96-2EFC464EE0E7}" dt="2020-02-17T14:29:54.005" v="5313" actId="207"/>
          <ac:spMkLst>
            <pc:docMk/>
            <pc:sldMk cId="3210022111" sldId="280"/>
            <ac:spMk id="8" creationId="{0F3B67A8-0D96-41F1-825B-C6B6443E177E}"/>
          </ac:spMkLst>
        </pc:spChg>
        <pc:spChg chg="add mod">
          <ac:chgData name="Johnson, Chad" userId="29e26967-ee32-4210-a1e6-19e5305e9c5f" providerId="ADAL" clId="{4646B135-2D58-4D5D-BD96-2EFC464EE0E7}" dt="2020-02-17T14:29:54.005" v="5313" actId="207"/>
          <ac:spMkLst>
            <pc:docMk/>
            <pc:sldMk cId="3210022111" sldId="280"/>
            <ac:spMk id="9" creationId="{80C9A344-5326-49EA-8418-8472E649ED30}"/>
          </ac:spMkLst>
        </pc:spChg>
        <pc:spChg chg="add del mod">
          <ac:chgData name="Johnson, Chad" userId="29e26967-ee32-4210-a1e6-19e5305e9c5f" providerId="ADAL" clId="{4646B135-2D58-4D5D-BD96-2EFC464EE0E7}" dt="2020-02-14T15:28:03.481" v="2475" actId="478"/>
          <ac:spMkLst>
            <pc:docMk/>
            <pc:sldMk cId="3210022111" sldId="280"/>
            <ac:spMk id="10" creationId="{16B96F04-C3F8-4A9A-8C5D-71857B172E0E}"/>
          </ac:spMkLst>
        </pc:spChg>
        <pc:spChg chg="add mod">
          <ac:chgData name="Johnson, Chad" userId="29e26967-ee32-4210-a1e6-19e5305e9c5f" providerId="ADAL" clId="{4646B135-2D58-4D5D-BD96-2EFC464EE0E7}" dt="2020-02-17T14:29:54.005" v="5313" actId="207"/>
          <ac:spMkLst>
            <pc:docMk/>
            <pc:sldMk cId="3210022111" sldId="280"/>
            <ac:spMk id="11" creationId="{ED99ACED-E302-4394-9220-3310476B493E}"/>
          </ac:spMkLst>
        </pc:spChg>
        <pc:spChg chg="add mod">
          <ac:chgData name="Johnson, Chad" userId="29e26967-ee32-4210-a1e6-19e5305e9c5f" providerId="ADAL" clId="{4646B135-2D58-4D5D-BD96-2EFC464EE0E7}" dt="2020-02-17T14:29:54.005" v="5313" actId="207"/>
          <ac:spMkLst>
            <pc:docMk/>
            <pc:sldMk cId="3210022111" sldId="280"/>
            <ac:spMk id="12" creationId="{EFF11362-F431-40DB-B9B0-3850615AD485}"/>
          </ac:spMkLst>
        </pc:spChg>
        <pc:spChg chg="add del mod">
          <ac:chgData name="Johnson, Chad" userId="29e26967-ee32-4210-a1e6-19e5305e9c5f" providerId="ADAL" clId="{4646B135-2D58-4D5D-BD96-2EFC464EE0E7}" dt="2020-02-14T15:27:58.152" v="2474" actId="478"/>
          <ac:spMkLst>
            <pc:docMk/>
            <pc:sldMk cId="3210022111" sldId="280"/>
            <ac:spMk id="13" creationId="{9136E36E-9492-4974-B847-095087919594}"/>
          </ac:spMkLst>
        </pc:spChg>
        <pc:spChg chg="add mod">
          <ac:chgData name="Johnson, Chad" userId="29e26967-ee32-4210-a1e6-19e5305e9c5f" providerId="ADAL" clId="{4646B135-2D58-4D5D-BD96-2EFC464EE0E7}" dt="2020-02-17T14:29:54.005" v="5313" actId="207"/>
          <ac:spMkLst>
            <pc:docMk/>
            <pc:sldMk cId="3210022111" sldId="280"/>
            <ac:spMk id="16" creationId="{B1648FE2-2807-4DD5-8668-AB514943B051}"/>
          </ac:spMkLst>
        </pc:spChg>
        <pc:spChg chg="add mod">
          <ac:chgData name="Johnson, Chad" userId="29e26967-ee32-4210-a1e6-19e5305e9c5f" providerId="ADAL" clId="{4646B135-2D58-4D5D-BD96-2EFC464EE0E7}" dt="2020-02-17T14:29:58.252" v="5314" actId="207"/>
          <ac:spMkLst>
            <pc:docMk/>
            <pc:sldMk cId="3210022111" sldId="280"/>
            <ac:spMk id="23" creationId="{7804E14E-0C18-40AA-A906-A1099050C7D0}"/>
          </ac:spMkLst>
        </pc:spChg>
        <pc:picChg chg="add mod">
          <ac:chgData name="Johnson, Chad" userId="29e26967-ee32-4210-a1e6-19e5305e9c5f" providerId="ADAL" clId="{4646B135-2D58-4D5D-BD96-2EFC464EE0E7}" dt="2020-02-14T20:40:20.675" v="2687" actId="1076"/>
          <ac:picMkLst>
            <pc:docMk/>
            <pc:sldMk cId="3210022111" sldId="280"/>
            <ac:picMk id="18" creationId="{E7C1ED9B-B0BC-40A5-B4C5-C76547BAD507}"/>
          </ac:picMkLst>
        </pc:picChg>
        <pc:picChg chg="add del">
          <ac:chgData name="Johnson, Chad" userId="29e26967-ee32-4210-a1e6-19e5305e9c5f" providerId="ADAL" clId="{4646B135-2D58-4D5D-BD96-2EFC464EE0E7}" dt="2020-02-14T15:15:06.391" v="2200"/>
          <ac:picMkLst>
            <pc:docMk/>
            <pc:sldMk cId="3210022111" sldId="280"/>
            <ac:picMk id="19458" creationId="{D4F7E4F3-7459-47B7-B45B-55C0DF23DF86}"/>
          </ac:picMkLst>
        </pc:picChg>
        <pc:picChg chg="add del">
          <ac:chgData name="Johnson, Chad" userId="29e26967-ee32-4210-a1e6-19e5305e9c5f" providerId="ADAL" clId="{4646B135-2D58-4D5D-BD96-2EFC464EE0E7}" dt="2020-02-14T15:17:22.807" v="2203" actId="478"/>
          <ac:picMkLst>
            <pc:docMk/>
            <pc:sldMk cId="3210022111" sldId="280"/>
            <ac:picMk id="19460" creationId="{D153AEB0-CE95-4BDE-9572-89BF9D45A0D3}"/>
          </ac:picMkLst>
        </pc:picChg>
        <pc:picChg chg="add del mod">
          <ac:chgData name="Johnson, Chad" userId="29e26967-ee32-4210-a1e6-19e5305e9c5f" providerId="ADAL" clId="{4646B135-2D58-4D5D-BD96-2EFC464EE0E7}" dt="2020-02-14T15:23:40.598" v="2380" actId="478"/>
          <ac:picMkLst>
            <pc:docMk/>
            <pc:sldMk cId="3210022111" sldId="280"/>
            <ac:picMk id="19462" creationId="{67779739-77FF-4885-AA19-12C5178A8243}"/>
          </ac:picMkLst>
        </pc:picChg>
        <pc:picChg chg="add del mod">
          <ac:chgData name="Johnson, Chad" userId="29e26967-ee32-4210-a1e6-19e5305e9c5f" providerId="ADAL" clId="{4646B135-2D58-4D5D-BD96-2EFC464EE0E7}" dt="2020-02-14T15:24:39.133" v="2390" actId="478"/>
          <ac:picMkLst>
            <pc:docMk/>
            <pc:sldMk cId="3210022111" sldId="280"/>
            <ac:picMk id="19464" creationId="{51721DDD-F3CB-472C-8CF8-23D8B07ECFF7}"/>
          </ac:picMkLst>
        </pc:picChg>
        <pc:picChg chg="add del mod">
          <ac:chgData name="Johnson, Chad" userId="29e26967-ee32-4210-a1e6-19e5305e9c5f" providerId="ADAL" clId="{4646B135-2D58-4D5D-BD96-2EFC464EE0E7}" dt="2020-02-14T20:40:07.455" v="2686" actId="478"/>
          <ac:picMkLst>
            <pc:docMk/>
            <pc:sldMk cId="3210022111" sldId="280"/>
            <ac:picMk id="19466" creationId="{F1A171B3-48D2-4579-8BFB-86FDEF1F6F83}"/>
          </ac:picMkLst>
        </pc:picChg>
        <pc:picChg chg="add del mod">
          <ac:chgData name="Johnson, Chad" userId="29e26967-ee32-4210-a1e6-19e5305e9c5f" providerId="ADAL" clId="{4646B135-2D58-4D5D-BD96-2EFC464EE0E7}" dt="2020-02-14T20:41:16.391" v="2688" actId="478"/>
          <ac:picMkLst>
            <pc:docMk/>
            <pc:sldMk cId="3210022111" sldId="280"/>
            <ac:picMk id="19468" creationId="{7BD75333-D044-416B-8632-961EF7ACC9E8}"/>
          </ac:picMkLst>
        </pc:picChg>
        <pc:cxnChg chg="add del mod">
          <ac:chgData name="Johnson, Chad" userId="29e26967-ee32-4210-a1e6-19e5305e9c5f" providerId="ADAL" clId="{4646B135-2D58-4D5D-BD96-2EFC464EE0E7}" dt="2020-02-14T15:30:13.697" v="2521" actId="478"/>
          <ac:cxnSpMkLst>
            <pc:docMk/>
            <pc:sldMk cId="3210022111" sldId="280"/>
            <ac:cxnSpMk id="17" creationId="{7E164D35-0C4C-42B1-9305-B2DDC83E7AF4}"/>
          </ac:cxnSpMkLst>
        </pc:cxnChg>
        <pc:cxnChg chg="add del mod">
          <ac:chgData name="Johnson, Chad" userId="29e26967-ee32-4210-a1e6-19e5305e9c5f" providerId="ADAL" clId="{4646B135-2D58-4D5D-BD96-2EFC464EE0E7}" dt="2020-02-14T15:30:12.137" v="2520" actId="478"/>
          <ac:cxnSpMkLst>
            <pc:docMk/>
            <pc:sldMk cId="3210022111" sldId="280"/>
            <ac:cxnSpMk id="20" creationId="{C9B257B9-67F6-4AE0-9E46-60F79D721311}"/>
          </ac:cxnSpMkLst>
        </pc:cxnChg>
      </pc:sldChg>
      <pc:sldChg chg="addSp add">
        <pc:chgData name="Johnson, Chad" userId="29e26967-ee32-4210-a1e6-19e5305e9c5f" providerId="ADAL" clId="{4646B135-2D58-4D5D-BD96-2EFC464EE0E7}" dt="2020-02-14T15:32:56.400" v="2564"/>
        <pc:sldMkLst>
          <pc:docMk/>
          <pc:sldMk cId="245320591" sldId="281"/>
        </pc:sldMkLst>
        <pc:picChg chg="add">
          <ac:chgData name="Johnson, Chad" userId="29e26967-ee32-4210-a1e6-19e5305e9c5f" providerId="ADAL" clId="{4646B135-2D58-4D5D-BD96-2EFC464EE0E7}" dt="2020-02-14T15:32:56.400" v="2564"/>
          <ac:picMkLst>
            <pc:docMk/>
            <pc:sldMk cId="245320591" sldId="281"/>
            <ac:picMk id="20482" creationId="{C4B6F2B7-C838-4AC5-AEE5-D324EE326760}"/>
          </ac:picMkLst>
        </pc:picChg>
      </pc:sldChg>
      <pc:sldChg chg="del">
        <pc:chgData name="Johnson, Chad" userId="29e26967-ee32-4210-a1e6-19e5305e9c5f" providerId="ADAL" clId="{4646B135-2D58-4D5D-BD96-2EFC464EE0E7}" dt="2020-02-13T21:32:51.406" v="0" actId="47"/>
        <pc:sldMkLst>
          <pc:docMk/>
          <pc:sldMk cId="1705804086" sldId="281"/>
        </pc:sldMkLst>
      </pc:sldChg>
      <pc:sldChg chg="del">
        <pc:chgData name="Johnson, Chad" userId="29e26967-ee32-4210-a1e6-19e5305e9c5f" providerId="ADAL" clId="{4646B135-2D58-4D5D-BD96-2EFC464EE0E7}" dt="2020-02-13T21:32:51.406" v="0" actId="47"/>
        <pc:sldMkLst>
          <pc:docMk/>
          <pc:sldMk cId="980517156" sldId="282"/>
        </pc:sldMkLst>
      </pc:sldChg>
      <pc:sldChg chg="addSp delSp modSp add">
        <pc:chgData name="Johnson, Chad" userId="29e26967-ee32-4210-a1e6-19e5305e9c5f" providerId="ADAL" clId="{4646B135-2D58-4D5D-BD96-2EFC464EE0E7}" dt="2020-02-14T15:36:52.565" v="2575" actId="14100"/>
        <pc:sldMkLst>
          <pc:docMk/>
          <pc:sldMk cId="2727109538" sldId="282"/>
        </pc:sldMkLst>
        <pc:picChg chg="add del mod">
          <ac:chgData name="Johnson, Chad" userId="29e26967-ee32-4210-a1e6-19e5305e9c5f" providerId="ADAL" clId="{4646B135-2D58-4D5D-BD96-2EFC464EE0E7}" dt="2020-02-14T15:36:43.829" v="2572" actId="478"/>
          <ac:picMkLst>
            <pc:docMk/>
            <pc:sldMk cId="2727109538" sldId="282"/>
            <ac:picMk id="21506" creationId="{296F0739-39AF-4744-A4C1-EDC5EA841F7C}"/>
          </ac:picMkLst>
        </pc:picChg>
        <pc:picChg chg="add mod">
          <ac:chgData name="Johnson, Chad" userId="29e26967-ee32-4210-a1e6-19e5305e9c5f" providerId="ADAL" clId="{4646B135-2D58-4D5D-BD96-2EFC464EE0E7}" dt="2020-02-14T15:36:52.565" v="2575" actId="14100"/>
          <ac:picMkLst>
            <pc:docMk/>
            <pc:sldMk cId="2727109538" sldId="282"/>
            <ac:picMk id="21508" creationId="{9AABA21A-21E8-46C2-BAE4-528508672194}"/>
          </ac:picMkLst>
        </pc:picChg>
      </pc:sldChg>
      <pc:sldChg chg="del">
        <pc:chgData name="Johnson, Chad" userId="29e26967-ee32-4210-a1e6-19e5305e9c5f" providerId="ADAL" clId="{4646B135-2D58-4D5D-BD96-2EFC464EE0E7}" dt="2020-02-13T21:32:51.406" v="0" actId="47"/>
        <pc:sldMkLst>
          <pc:docMk/>
          <pc:sldMk cId="2923532290" sldId="283"/>
        </pc:sldMkLst>
      </pc:sldChg>
      <pc:sldChg chg="addSp modSp add">
        <pc:chgData name="Johnson, Chad" userId="29e26967-ee32-4210-a1e6-19e5305e9c5f" providerId="ADAL" clId="{4646B135-2D58-4D5D-BD96-2EFC464EE0E7}" dt="2020-02-14T15:37:29.492" v="2579" actId="14100"/>
        <pc:sldMkLst>
          <pc:docMk/>
          <pc:sldMk cId="3001172536" sldId="283"/>
        </pc:sldMkLst>
        <pc:picChg chg="add mod">
          <ac:chgData name="Johnson, Chad" userId="29e26967-ee32-4210-a1e6-19e5305e9c5f" providerId="ADAL" clId="{4646B135-2D58-4D5D-BD96-2EFC464EE0E7}" dt="2020-02-14T15:37:29.492" v="2579" actId="14100"/>
          <ac:picMkLst>
            <pc:docMk/>
            <pc:sldMk cId="3001172536" sldId="283"/>
            <ac:picMk id="22530" creationId="{795C9190-0ECF-4F88-9C04-40D5E033D14F}"/>
          </ac:picMkLst>
        </pc:picChg>
      </pc:sldChg>
      <pc:sldChg chg="addSp add ord">
        <pc:chgData name="Johnson, Chad" userId="29e26967-ee32-4210-a1e6-19e5305e9c5f" providerId="ADAL" clId="{4646B135-2D58-4D5D-BD96-2EFC464EE0E7}" dt="2020-02-17T14:23:40.565" v="5291"/>
        <pc:sldMkLst>
          <pc:docMk/>
          <pc:sldMk cId="986363681" sldId="284"/>
        </pc:sldMkLst>
        <pc:picChg chg="add">
          <ac:chgData name="Johnson, Chad" userId="29e26967-ee32-4210-a1e6-19e5305e9c5f" providerId="ADAL" clId="{4646B135-2D58-4D5D-BD96-2EFC464EE0E7}" dt="2020-02-14T17:32:57.787" v="2615"/>
          <ac:picMkLst>
            <pc:docMk/>
            <pc:sldMk cId="986363681" sldId="284"/>
            <ac:picMk id="23554" creationId="{06930FB7-E481-4C0D-BB25-F595A1B366A9}"/>
          </ac:picMkLst>
        </pc:picChg>
      </pc:sldChg>
      <pc:sldChg chg="del">
        <pc:chgData name="Johnson, Chad" userId="29e26967-ee32-4210-a1e6-19e5305e9c5f" providerId="ADAL" clId="{4646B135-2D58-4D5D-BD96-2EFC464EE0E7}" dt="2020-02-13T21:32:51.406" v="0" actId="47"/>
        <pc:sldMkLst>
          <pc:docMk/>
          <pc:sldMk cId="1318326586" sldId="284"/>
        </pc:sldMkLst>
      </pc:sldChg>
      <pc:sldChg chg="del">
        <pc:chgData name="Johnson, Chad" userId="29e26967-ee32-4210-a1e6-19e5305e9c5f" providerId="ADAL" clId="{4646B135-2D58-4D5D-BD96-2EFC464EE0E7}" dt="2020-02-13T21:32:51.406" v="0" actId="47"/>
        <pc:sldMkLst>
          <pc:docMk/>
          <pc:sldMk cId="450346261" sldId="285"/>
        </pc:sldMkLst>
      </pc:sldChg>
      <pc:sldChg chg="addSp modSp add">
        <pc:chgData name="Johnson, Chad" userId="29e26967-ee32-4210-a1e6-19e5305e9c5f" providerId="ADAL" clId="{4646B135-2D58-4D5D-BD96-2EFC464EE0E7}" dt="2020-02-17T14:23:48.406" v="5293" actId="14100"/>
        <pc:sldMkLst>
          <pc:docMk/>
          <pc:sldMk cId="3919645606" sldId="285"/>
        </pc:sldMkLst>
        <pc:picChg chg="add mod">
          <ac:chgData name="Johnson, Chad" userId="29e26967-ee32-4210-a1e6-19e5305e9c5f" providerId="ADAL" clId="{4646B135-2D58-4D5D-BD96-2EFC464EE0E7}" dt="2020-02-17T14:23:48.406" v="5293" actId="14100"/>
          <ac:picMkLst>
            <pc:docMk/>
            <pc:sldMk cId="3919645606" sldId="285"/>
            <ac:picMk id="24578" creationId="{AAB28614-6C68-40E2-AF18-210899BDBDB3}"/>
          </ac:picMkLst>
        </pc:picChg>
      </pc:sldChg>
      <pc:sldChg chg="modSp add mod ord">
        <pc:chgData name="Johnson, Chad" userId="29e26967-ee32-4210-a1e6-19e5305e9c5f" providerId="ADAL" clId="{4646B135-2D58-4D5D-BD96-2EFC464EE0E7}" dt="2020-02-14T21:22:26.614" v="4162"/>
        <pc:sldMkLst>
          <pc:docMk/>
          <pc:sldMk cId="1536668429" sldId="286"/>
        </pc:sldMkLst>
        <pc:spChg chg="mod">
          <ac:chgData name="Johnson, Chad" userId="29e26967-ee32-4210-a1e6-19e5305e9c5f" providerId="ADAL" clId="{4646B135-2D58-4D5D-BD96-2EFC464EE0E7}" dt="2020-02-14T21:01:24.663" v="3515" actId="255"/>
          <ac:spMkLst>
            <pc:docMk/>
            <pc:sldMk cId="1536668429" sldId="286"/>
            <ac:spMk id="3" creationId="{FFEF6ED6-DE08-4EFD-8775-A43CFEB45A58}"/>
          </ac:spMkLst>
        </pc:spChg>
      </pc:sldChg>
      <pc:sldChg chg="del">
        <pc:chgData name="Johnson, Chad" userId="29e26967-ee32-4210-a1e6-19e5305e9c5f" providerId="ADAL" clId="{4646B135-2D58-4D5D-BD96-2EFC464EE0E7}" dt="2020-02-13T21:32:51.406" v="0" actId="47"/>
        <pc:sldMkLst>
          <pc:docMk/>
          <pc:sldMk cId="2334115002" sldId="286"/>
        </pc:sldMkLst>
      </pc:sldChg>
      <pc:sldChg chg="addSp add">
        <pc:chgData name="Johnson, Chad" userId="29e26967-ee32-4210-a1e6-19e5305e9c5f" providerId="ADAL" clId="{4646B135-2D58-4D5D-BD96-2EFC464EE0E7}" dt="2020-02-14T17:38:16.631" v="2635"/>
        <pc:sldMkLst>
          <pc:docMk/>
          <pc:sldMk cId="560408191" sldId="287"/>
        </pc:sldMkLst>
        <pc:picChg chg="add">
          <ac:chgData name="Johnson, Chad" userId="29e26967-ee32-4210-a1e6-19e5305e9c5f" providerId="ADAL" clId="{4646B135-2D58-4D5D-BD96-2EFC464EE0E7}" dt="2020-02-14T17:38:16.631" v="2635"/>
          <ac:picMkLst>
            <pc:docMk/>
            <pc:sldMk cId="560408191" sldId="287"/>
            <ac:picMk id="25602" creationId="{E8C0D43B-BC03-44BF-82F4-648E9BF3E156}"/>
          </ac:picMkLst>
        </pc:picChg>
      </pc:sldChg>
      <pc:sldChg chg="del">
        <pc:chgData name="Johnson, Chad" userId="29e26967-ee32-4210-a1e6-19e5305e9c5f" providerId="ADAL" clId="{4646B135-2D58-4D5D-BD96-2EFC464EE0E7}" dt="2020-02-13T21:32:51.406" v="0" actId="47"/>
        <pc:sldMkLst>
          <pc:docMk/>
          <pc:sldMk cId="2794890270" sldId="287"/>
        </pc:sldMkLst>
      </pc:sldChg>
      <pc:sldChg chg="addSp delSp modSp add setBg">
        <pc:chgData name="Johnson, Chad" userId="29e26967-ee32-4210-a1e6-19e5305e9c5f" providerId="ADAL" clId="{4646B135-2D58-4D5D-BD96-2EFC464EE0E7}" dt="2020-02-14T20:52:14.358" v="3023"/>
        <pc:sldMkLst>
          <pc:docMk/>
          <pc:sldMk cId="73247772" sldId="288"/>
        </pc:sldMkLst>
        <pc:spChg chg="del">
          <ac:chgData name="Johnson, Chad" userId="29e26967-ee32-4210-a1e6-19e5305e9c5f" providerId="ADAL" clId="{4646B135-2D58-4D5D-BD96-2EFC464EE0E7}" dt="2020-02-14T20:50:42.960" v="3013"/>
          <ac:spMkLst>
            <pc:docMk/>
            <pc:sldMk cId="73247772" sldId="288"/>
            <ac:spMk id="2" creationId="{65DC4F78-9A0D-41EB-83C0-1F926BF0B314}"/>
          </ac:spMkLst>
        </pc:spChg>
        <pc:spChg chg="del">
          <ac:chgData name="Johnson, Chad" userId="29e26967-ee32-4210-a1e6-19e5305e9c5f" providerId="ADAL" clId="{4646B135-2D58-4D5D-BD96-2EFC464EE0E7}" dt="2020-02-14T20:50:42.960" v="3013"/>
          <ac:spMkLst>
            <pc:docMk/>
            <pc:sldMk cId="73247772" sldId="288"/>
            <ac:spMk id="3" creationId="{44B8E1C0-63E6-43EF-9854-C6ECF0B8CCA4}"/>
          </ac:spMkLst>
        </pc:spChg>
        <pc:picChg chg="add del">
          <ac:chgData name="Johnson, Chad" userId="29e26967-ee32-4210-a1e6-19e5305e9c5f" providerId="ADAL" clId="{4646B135-2D58-4D5D-BD96-2EFC464EE0E7}" dt="2020-02-14T20:50:45.671" v="3015" actId="478"/>
          <ac:picMkLst>
            <pc:docMk/>
            <pc:sldMk cId="73247772" sldId="288"/>
            <ac:picMk id="27650" creationId="{476D0286-E72A-4655-ACC7-CBF74DD9557B}"/>
          </ac:picMkLst>
        </pc:picChg>
        <pc:picChg chg="add mod">
          <ac:chgData name="Johnson, Chad" userId="29e26967-ee32-4210-a1e6-19e5305e9c5f" providerId="ADAL" clId="{4646B135-2D58-4D5D-BD96-2EFC464EE0E7}" dt="2020-02-14T20:52:14.358" v="3023"/>
          <ac:picMkLst>
            <pc:docMk/>
            <pc:sldMk cId="73247772" sldId="288"/>
            <ac:picMk id="27652" creationId="{16F82D52-58FF-40E8-BFE1-23FA961E7E1B}"/>
          </ac:picMkLst>
        </pc:picChg>
        <pc:picChg chg="add mod">
          <ac:chgData name="Johnson, Chad" userId="29e26967-ee32-4210-a1e6-19e5305e9c5f" providerId="ADAL" clId="{4646B135-2D58-4D5D-BD96-2EFC464EE0E7}" dt="2020-02-14T20:51:56.255" v="3021"/>
          <ac:picMkLst>
            <pc:docMk/>
            <pc:sldMk cId="73247772" sldId="288"/>
            <ac:picMk id="27654" creationId="{E63F1A1F-DDEE-4367-B03C-167643E45D04}"/>
          </ac:picMkLst>
        </pc:picChg>
      </pc:sldChg>
      <pc:sldChg chg="del">
        <pc:chgData name="Johnson, Chad" userId="29e26967-ee32-4210-a1e6-19e5305e9c5f" providerId="ADAL" clId="{4646B135-2D58-4D5D-BD96-2EFC464EE0E7}" dt="2020-02-13T21:32:51.406" v="0" actId="47"/>
        <pc:sldMkLst>
          <pc:docMk/>
          <pc:sldMk cId="1913754937" sldId="288"/>
        </pc:sldMkLst>
      </pc:sldChg>
      <pc:sldChg chg="addSp modSp add mod ord">
        <pc:chgData name="Johnson, Chad" userId="29e26967-ee32-4210-a1e6-19e5305e9c5f" providerId="ADAL" clId="{4646B135-2D58-4D5D-BD96-2EFC464EE0E7}" dt="2020-02-14T21:22:26.614" v="4162"/>
        <pc:sldMkLst>
          <pc:docMk/>
          <pc:sldMk cId="2416504245" sldId="289"/>
        </pc:sldMkLst>
        <pc:spChg chg="add mod">
          <ac:chgData name="Johnson, Chad" userId="29e26967-ee32-4210-a1e6-19e5305e9c5f" providerId="ADAL" clId="{4646B135-2D58-4D5D-BD96-2EFC464EE0E7}" dt="2020-02-14T21:03:30.245" v="3528" actId="20577"/>
          <ac:spMkLst>
            <pc:docMk/>
            <pc:sldMk cId="2416504245" sldId="289"/>
            <ac:spMk id="2" creationId="{9CC27522-3B91-4B64-B3CE-42024A351712}"/>
          </ac:spMkLst>
        </pc:spChg>
        <pc:spChg chg="add mod">
          <ac:chgData name="Johnson, Chad" userId="29e26967-ee32-4210-a1e6-19e5305e9c5f" providerId="ADAL" clId="{4646B135-2D58-4D5D-BD96-2EFC464EE0E7}" dt="2020-02-14T21:06:05.442" v="3903" actId="255"/>
          <ac:spMkLst>
            <pc:docMk/>
            <pc:sldMk cId="2416504245" sldId="289"/>
            <ac:spMk id="3" creationId="{F5015A5F-B399-48CB-BDB8-D3B45C5B7234}"/>
          </ac:spMkLst>
        </pc:spChg>
      </pc:sldChg>
      <pc:sldChg chg="del">
        <pc:chgData name="Johnson, Chad" userId="29e26967-ee32-4210-a1e6-19e5305e9c5f" providerId="ADAL" clId="{4646B135-2D58-4D5D-BD96-2EFC464EE0E7}" dt="2020-02-13T21:32:51.406" v="0" actId="47"/>
        <pc:sldMkLst>
          <pc:docMk/>
          <pc:sldMk cId="2092696349" sldId="290"/>
        </pc:sldMkLst>
      </pc:sldChg>
      <pc:sldChg chg="addSp delSp modSp add mod ord modAnim">
        <pc:chgData name="Johnson, Chad" userId="29e26967-ee32-4210-a1e6-19e5305e9c5f" providerId="ADAL" clId="{4646B135-2D58-4D5D-BD96-2EFC464EE0E7}" dt="2020-02-14T21:10:11.402" v="4147"/>
        <pc:sldMkLst>
          <pc:docMk/>
          <pc:sldMk cId="3392651501" sldId="290"/>
        </pc:sldMkLst>
        <pc:spChg chg="mod">
          <ac:chgData name="Johnson, Chad" userId="29e26967-ee32-4210-a1e6-19e5305e9c5f" providerId="ADAL" clId="{4646B135-2D58-4D5D-BD96-2EFC464EE0E7}" dt="2020-02-14T21:07:23.158" v="3923" actId="20577"/>
          <ac:spMkLst>
            <pc:docMk/>
            <pc:sldMk cId="3392651501" sldId="290"/>
            <ac:spMk id="2" creationId="{002998BD-D0D8-48C3-9EAE-FB6BBF7778D1}"/>
          </ac:spMkLst>
        </pc:spChg>
        <pc:spChg chg="mod">
          <ac:chgData name="Johnson, Chad" userId="29e26967-ee32-4210-a1e6-19e5305e9c5f" providerId="ADAL" clId="{4646B135-2D58-4D5D-BD96-2EFC464EE0E7}" dt="2020-02-14T21:08:56.230" v="4134" actId="20577"/>
          <ac:spMkLst>
            <pc:docMk/>
            <pc:sldMk cId="3392651501" sldId="290"/>
            <ac:spMk id="3" creationId="{FFEF6ED6-DE08-4EFD-8775-A43CFEB45A58}"/>
          </ac:spMkLst>
        </pc:spChg>
        <pc:picChg chg="add del">
          <ac:chgData name="Johnson, Chad" userId="29e26967-ee32-4210-a1e6-19e5305e9c5f" providerId="ADAL" clId="{4646B135-2D58-4D5D-BD96-2EFC464EE0E7}" dt="2020-02-14T21:07:38.470" v="3925" actId="478"/>
          <ac:picMkLst>
            <pc:docMk/>
            <pc:sldMk cId="3392651501" sldId="290"/>
            <ac:picMk id="28674" creationId="{1923B477-298F-47CD-AF60-1AA4698A883D}"/>
          </ac:picMkLst>
        </pc:picChg>
        <pc:picChg chg="add mod">
          <ac:chgData name="Johnson, Chad" userId="29e26967-ee32-4210-a1e6-19e5305e9c5f" providerId="ADAL" clId="{4646B135-2D58-4D5D-BD96-2EFC464EE0E7}" dt="2020-02-14T21:09:13.844" v="4137"/>
          <ac:picMkLst>
            <pc:docMk/>
            <pc:sldMk cId="3392651501" sldId="290"/>
            <ac:picMk id="28676" creationId="{678B4ED6-DA3B-4DF4-8F61-26E72E9796CC}"/>
          </ac:picMkLst>
        </pc:picChg>
        <pc:picChg chg="add mod">
          <ac:chgData name="Johnson, Chad" userId="29e26967-ee32-4210-a1e6-19e5305e9c5f" providerId="ADAL" clId="{4646B135-2D58-4D5D-BD96-2EFC464EE0E7}" dt="2020-02-14T21:09:39.814" v="4139" actId="1076"/>
          <ac:picMkLst>
            <pc:docMk/>
            <pc:sldMk cId="3392651501" sldId="290"/>
            <ac:picMk id="28678" creationId="{884453B4-3924-4B8C-918B-C2DC2F6655BE}"/>
          </ac:picMkLst>
        </pc:picChg>
        <pc:picChg chg="add mod">
          <ac:chgData name="Johnson, Chad" userId="29e26967-ee32-4210-a1e6-19e5305e9c5f" providerId="ADAL" clId="{4646B135-2D58-4D5D-BD96-2EFC464EE0E7}" dt="2020-02-14T21:10:07.226" v="4143" actId="1076"/>
          <ac:picMkLst>
            <pc:docMk/>
            <pc:sldMk cId="3392651501" sldId="290"/>
            <ac:picMk id="28680" creationId="{B8AB16F6-F068-4CD5-BD56-04F7D57C8BD3}"/>
          </ac:picMkLst>
        </pc:picChg>
      </pc:sldChg>
      <pc:sldChg chg="add del">
        <pc:chgData name="Johnson, Chad" userId="29e26967-ee32-4210-a1e6-19e5305e9c5f" providerId="ADAL" clId="{4646B135-2D58-4D5D-BD96-2EFC464EE0E7}" dt="2020-02-14T21:07:09.080" v="3905"/>
        <pc:sldMkLst>
          <pc:docMk/>
          <pc:sldMk cId="4104037459" sldId="290"/>
        </pc:sldMkLst>
      </pc:sldChg>
      <pc:sldChg chg="addSp delSp modSp add">
        <pc:chgData name="Johnson, Chad" userId="29e26967-ee32-4210-a1e6-19e5305e9c5f" providerId="ADAL" clId="{4646B135-2D58-4D5D-BD96-2EFC464EE0E7}" dt="2020-02-14T21:21:35.075" v="4160" actId="14100"/>
        <pc:sldMkLst>
          <pc:docMk/>
          <pc:sldMk cId="368591423" sldId="291"/>
        </pc:sldMkLst>
        <pc:spChg chg="del">
          <ac:chgData name="Johnson, Chad" userId="29e26967-ee32-4210-a1e6-19e5305e9c5f" providerId="ADAL" clId="{4646B135-2D58-4D5D-BD96-2EFC464EE0E7}" dt="2020-02-14T21:20:18.190" v="4149"/>
          <ac:spMkLst>
            <pc:docMk/>
            <pc:sldMk cId="368591423" sldId="291"/>
            <ac:spMk id="2" creationId="{6FE7DB37-7FA0-40A3-B5B9-48A1E9F91E34}"/>
          </ac:spMkLst>
        </pc:spChg>
        <pc:spChg chg="del">
          <ac:chgData name="Johnson, Chad" userId="29e26967-ee32-4210-a1e6-19e5305e9c5f" providerId="ADAL" clId="{4646B135-2D58-4D5D-BD96-2EFC464EE0E7}" dt="2020-02-14T21:20:18.190" v="4149"/>
          <ac:spMkLst>
            <pc:docMk/>
            <pc:sldMk cId="368591423" sldId="291"/>
            <ac:spMk id="3" creationId="{B2E54C5E-CEAF-42DD-96E6-D6061BEEC825}"/>
          </ac:spMkLst>
        </pc:spChg>
        <pc:picChg chg="add mod">
          <ac:chgData name="Johnson, Chad" userId="29e26967-ee32-4210-a1e6-19e5305e9c5f" providerId="ADAL" clId="{4646B135-2D58-4D5D-BD96-2EFC464EE0E7}" dt="2020-02-14T21:21:24.424" v="4157" actId="1076"/>
          <ac:picMkLst>
            <pc:docMk/>
            <pc:sldMk cId="368591423" sldId="291"/>
            <ac:picMk id="29698" creationId="{42835A74-EADC-461D-9050-8EA4318CC6D5}"/>
          </ac:picMkLst>
        </pc:picChg>
        <pc:picChg chg="add del mod">
          <ac:chgData name="Johnson, Chad" userId="29e26967-ee32-4210-a1e6-19e5305e9c5f" providerId="ADAL" clId="{4646B135-2D58-4D5D-BD96-2EFC464EE0E7}" dt="2020-02-14T21:21:06.347" v="4154" actId="478"/>
          <ac:picMkLst>
            <pc:docMk/>
            <pc:sldMk cId="368591423" sldId="291"/>
            <ac:picMk id="29700" creationId="{D262BD1E-F755-490D-8257-45DD3D204115}"/>
          </ac:picMkLst>
        </pc:picChg>
        <pc:picChg chg="add mod">
          <ac:chgData name="Johnson, Chad" userId="29e26967-ee32-4210-a1e6-19e5305e9c5f" providerId="ADAL" clId="{4646B135-2D58-4D5D-BD96-2EFC464EE0E7}" dt="2020-02-14T21:21:35.075" v="4160" actId="14100"/>
          <ac:picMkLst>
            <pc:docMk/>
            <pc:sldMk cId="368591423" sldId="291"/>
            <ac:picMk id="29702" creationId="{5409FB84-14E5-4757-BFA0-3A8422C0840E}"/>
          </ac:picMkLst>
        </pc:picChg>
      </pc:sldChg>
      <pc:sldChg chg="del">
        <pc:chgData name="Johnson, Chad" userId="29e26967-ee32-4210-a1e6-19e5305e9c5f" providerId="ADAL" clId="{4646B135-2D58-4D5D-BD96-2EFC464EE0E7}" dt="2020-02-13T21:32:51.406" v="0" actId="47"/>
        <pc:sldMkLst>
          <pc:docMk/>
          <pc:sldMk cId="3971842328" sldId="291"/>
        </pc:sldMkLst>
      </pc:sldChg>
      <pc:sldChg chg="addSp delSp modSp add mod">
        <pc:chgData name="Johnson, Chad" userId="29e26967-ee32-4210-a1e6-19e5305e9c5f" providerId="ADAL" clId="{4646B135-2D58-4D5D-BD96-2EFC464EE0E7}" dt="2020-02-14T21:28:04.856" v="4312" actId="732"/>
        <pc:sldMkLst>
          <pc:docMk/>
          <pc:sldMk cId="503328262" sldId="292"/>
        </pc:sldMkLst>
        <pc:spChg chg="del">
          <ac:chgData name="Johnson, Chad" userId="29e26967-ee32-4210-a1e6-19e5305e9c5f" providerId="ADAL" clId="{4646B135-2D58-4D5D-BD96-2EFC464EE0E7}" dt="2020-02-14T21:25:22.257" v="4171" actId="478"/>
          <ac:spMkLst>
            <pc:docMk/>
            <pc:sldMk cId="503328262" sldId="292"/>
            <ac:spMk id="2" creationId="{002998BD-D0D8-48C3-9EAE-FB6BBF7778D1}"/>
          </ac:spMkLst>
        </pc:spChg>
        <pc:spChg chg="del">
          <ac:chgData name="Johnson, Chad" userId="29e26967-ee32-4210-a1e6-19e5305e9c5f" providerId="ADAL" clId="{4646B135-2D58-4D5D-BD96-2EFC464EE0E7}" dt="2020-02-14T21:25:20.092" v="4170" actId="478"/>
          <ac:spMkLst>
            <pc:docMk/>
            <pc:sldMk cId="503328262" sldId="292"/>
            <ac:spMk id="3" creationId="{FFEF6ED6-DE08-4EFD-8775-A43CFEB45A58}"/>
          </ac:spMkLst>
        </pc:spChg>
        <pc:spChg chg="add del mod">
          <ac:chgData name="Johnson, Chad" userId="29e26967-ee32-4210-a1e6-19e5305e9c5f" providerId="ADAL" clId="{4646B135-2D58-4D5D-BD96-2EFC464EE0E7}" dt="2020-02-14T21:25:23.547" v="4172" actId="478"/>
          <ac:spMkLst>
            <pc:docMk/>
            <pc:sldMk cId="503328262" sldId="292"/>
            <ac:spMk id="5" creationId="{5474B497-99D6-43E5-B153-73B714BF4617}"/>
          </ac:spMkLst>
        </pc:spChg>
        <pc:picChg chg="mod">
          <ac:chgData name="Johnson, Chad" userId="29e26967-ee32-4210-a1e6-19e5305e9c5f" providerId="ADAL" clId="{4646B135-2D58-4D5D-BD96-2EFC464EE0E7}" dt="2020-02-14T21:28:04.856" v="4312" actId="732"/>
          <ac:picMkLst>
            <pc:docMk/>
            <pc:sldMk cId="503328262" sldId="292"/>
            <ac:picMk id="3076" creationId="{7E7432BB-AEDC-4969-B07F-58CA7758C88F}"/>
          </ac:picMkLst>
        </pc:picChg>
        <pc:picChg chg="add mod">
          <ac:chgData name="Johnson, Chad" userId="29e26967-ee32-4210-a1e6-19e5305e9c5f" providerId="ADAL" clId="{4646B135-2D58-4D5D-BD96-2EFC464EE0E7}" dt="2020-02-14T21:27:43.052" v="4310" actId="1076"/>
          <ac:picMkLst>
            <pc:docMk/>
            <pc:sldMk cId="503328262" sldId="292"/>
            <ac:picMk id="30722" creationId="{5DCC120E-EF17-47FE-B248-1B68759ABC3C}"/>
          </ac:picMkLst>
        </pc:picChg>
      </pc:sldChg>
      <pc:sldChg chg="del">
        <pc:chgData name="Johnson, Chad" userId="29e26967-ee32-4210-a1e6-19e5305e9c5f" providerId="ADAL" clId="{4646B135-2D58-4D5D-BD96-2EFC464EE0E7}" dt="2020-02-13T21:32:51.406" v="0" actId="47"/>
        <pc:sldMkLst>
          <pc:docMk/>
          <pc:sldMk cId="2452262303" sldId="292"/>
        </pc:sldMkLst>
      </pc:sldChg>
      <pc:sldChg chg="addSp add">
        <pc:chgData name="Johnson, Chad" userId="29e26967-ee32-4210-a1e6-19e5305e9c5f" providerId="ADAL" clId="{4646B135-2D58-4D5D-BD96-2EFC464EE0E7}" dt="2020-02-14T21:43:22.173" v="5204"/>
        <pc:sldMkLst>
          <pc:docMk/>
          <pc:sldMk cId="2970331600" sldId="293"/>
        </pc:sldMkLst>
        <pc:picChg chg="add">
          <ac:chgData name="Johnson, Chad" userId="29e26967-ee32-4210-a1e6-19e5305e9c5f" providerId="ADAL" clId="{4646B135-2D58-4D5D-BD96-2EFC464EE0E7}" dt="2020-02-14T21:43:22.173" v="5204"/>
          <ac:picMkLst>
            <pc:docMk/>
            <pc:sldMk cId="2970331600" sldId="293"/>
            <ac:picMk id="31746" creationId="{62345FF5-D88F-4FFC-B035-5144F170A319}"/>
          </ac:picMkLst>
        </pc:picChg>
      </pc:sldChg>
      <pc:sldChg chg="del">
        <pc:chgData name="Johnson, Chad" userId="29e26967-ee32-4210-a1e6-19e5305e9c5f" providerId="ADAL" clId="{4646B135-2D58-4D5D-BD96-2EFC464EE0E7}" dt="2020-02-13T21:32:51.406" v="0" actId="47"/>
        <pc:sldMkLst>
          <pc:docMk/>
          <pc:sldMk cId="3862832434" sldId="293"/>
        </pc:sldMkLst>
      </pc:sldChg>
      <pc:sldChg chg="addSp delSp modSp add setBg">
        <pc:chgData name="Johnson, Chad" userId="29e26967-ee32-4210-a1e6-19e5305e9c5f" providerId="ADAL" clId="{4646B135-2D58-4D5D-BD96-2EFC464EE0E7}" dt="2020-02-17T14:31:41.464" v="5330" actId="1076"/>
        <pc:sldMkLst>
          <pc:docMk/>
          <pc:sldMk cId="794058335" sldId="294"/>
        </pc:sldMkLst>
        <pc:picChg chg="add mod">
          <ac:chgData name="Johnson, Chad" userId="29e26967-ee32-4210-a1e6-19e5305e9c5f" providerId="ADAL" clId="{4646B135-2D58-4D5D-BD96-2EFC464EE0E7}" dt="2020-02-17T14:30:47.255" v="5325" actId="1076"/>
          <ac:picMkLst>
            <pc:docMk/>
            <pc:sldMk cId="794058335" sldId="294"/>
            <ac:picMk id="32770" creationId="{90D5954B-3DB9-4DFC-BAB0-A797AEB4B810}"/>
          </ac:picMkLst>
        </pc:picChg>
        <pc:picChg chg="add del mod">
          <ac:chgData name="Johnson, Chad" userId="29e26967-ee32-4210-a1e6-19e5305e9c5f" providerId="ADAL" clId="{4646B135-2D58-4D5D-BD96-2EFC464EE0E7}" dt="2020-02-17T14:28:52.302" v="5302" actId="478"/>
          <ac:picMkLst>
            <pc:docMk/>
            <pc:sldMk cId="794058335" sldId="294"/>
            <ac:picMk id="32772" creationId="{0566C7C7-135F-4391-802B-FAF809D5D72C}"/>
          </ac:picMkLst>
        </pc:picChg>
        <pc:picChg chg="add mod">
          <ac:chgData name="Johnson, Chad" userId="29e26967-ee32-4210-a1e6-19e5305e9c5f" providerId="ADAL" clId="{4646B135-2D58-4D5D-BD96-2EFC464EE0E7}" dt="2020-02-17T14:31:41.464" v="5330" actId="1076"/>
          <ac:picMkLst>
            <pc:docMk/>
            <pc:sldMk cId="794058335" sldId="294"/>
            <ac:picMk id="32774" creationId="{E0593C08-B77E-48AB-A002-8DB70695C9D8}"/>
          </ac:picMkLst>
        </pc:picChg>
        <pc:picChg chg="add mod">
          <ac:chgData name="Johnson, Chad" userId="29e26967-ee32-4210-a1e6-19e5305e9c5f" providerId="ADAL" clId="{4646B135-2D58-4D5D-BD96-2EFC464EE0E7}" dt="2020-02-17T14:31:30.192" v="5328" actId="1076"/>
          <ac:picMkLst>
            <pc:docMk/>
            <pc:sldMk cId="794058335" sldId="294"/>
            <ac:picMk id="32776" creationId="{22CD819F-F939-4C4D-BC1E-52F0A8E00A8F}"/>
          </ac:picMkLst>
        </pc:picChg>
        <pc:picChg chg="add mod">
          <ac:chgData name="Johnson, Chad" userId="29e26967-ee32-4210-a1e6-19e5305e9c5f" providerId="ADAL" clId="{4646B135-2D58-4D5D-BD96-2EFC464EE0E7}" dt="2020-02-17T14:31:37.949" v="5329" actId="1076"/>
          <ac:picMkLst>
            <pc:docMk/>
            <pc:sldMk cId="794058335" sldId="294"/>
            <ac:picMk id="32778" creationId="{8FCE3BD5-CEE8-455A-B67D-FDA07FD0D676}"/>
          </ac:picMkLst>
        </pc:picChg>
      </pc:sldChg>
      <pc:sldChg chg="del">
        <pc:chgData name="Johnson, Chad" userId="29e26967-ee32-4210-a1e6-19e5305e9c5f" providerId="ADAL" clId="{4646B135-2D58-4D5D-BD96-2EFC464EE0E7}" dt="2020-02-13T21:32:51.406" v="0" actId="47"/>
        <pc:sldMkLst>
          <pc:docMk/>
          <pc:sldMk cId="4283719299" sldId="294"/>
        </pc:sldMkLst>
      </pc:sldChg>
      <pc:sldChg chg="del">
        <pc:chgData name="Johnson, Chad" userId="29e26967-ee32-4210-a1e6-19e5305e9c5f" providerId="ADAL" clId="{4646B135-2D58-4D5D-BD96-2EFC464EE0E7}" dt="2020-02-13T21:32:51.406" v="0" actId="47"/>
        <pc:sldMkLst>
          <pc:docMk/>
          <pc:sldMk cId="1512786988" sldId="295"/>
        </pc:sldMkLst>
      </pc:sldChg>
      <pc:sldChg chg="del">
        <pc:chgData name="Johnson, Chad" userId="29e26967-ee32-4210-a1e6-19e5305e9c5f" providerId="ADAL" clId="{4646B135-2D58-4D5D-BD96-2EFC464EE0E7}" dt="2020-02-13T21:32:51.406" v="0" actId="47"/>
        <pc:sldMkLst>
          <pc:docMk/>
          <pc:sldMk cId="2836496041" sldId="296"/>
        </pc:sldMkLst>
      </pc:sldChg>
      <pc:sldChg chg="del">
        <pc:chgData name="Johnson, Chad" userId="29e26967-ee32-4210-a1e6-19e5305e9c5f" providerId="ADAL" clId="{4646B135-2D58-4D5D-BD96-2EFC464EE0E7}" dt="2020-02-13T21:32:51.406" v="0" actId="47"/>
        <pc:sldMkLst>
          <pc:docMk/>
          <pc:sldMk cId="375030769" sldId="297"/>
        </pc:sldMkLst>
      </pc:sldChg>
      <pc:sldChg chg="del">
        <pc:chgData name="Johnson, Chad" userId="29e26967-ee32-4210-a1e6-19e5305e9c5f" providerId="ADAL" clId="{4646B135-2D58-4D5D-BD96-2EFC464EE0E7}" dt="2020-02-13T21:32:51.406" v="0" actId="47"/>
        <pc:sldMkLst>
          <pc:docMk/>
          <pc:sldMk cId="2105155270" sldId="298"/>
        </pc:sldMkLst>
      </pc:sldChg>
      <pc:sldChg chg="del">
        <pc:chgData name="Johnson, Chad" userId="29e26967-ee32-4210-a1e6-19e5305e9c5f" providerId="ADAL" clId="{4646B135-2D58-4D5D-BD96-2EFC464EE0E7}" dt="2020-02-13T21:32:51.406" v="0" actId="47"/>
        <pc:sldMkLst>
          <pc:docMk/>
          <pc:sldMk cId="2318028369" sldId="299"/>
        </pc:sldMkLst>
      </pc:sldChg>
      <pc:sldChg chg="del">
        <pc:chgData name="Johnson, Chad" userId="29e26967-ee32-4210-a1e6-19e5305e9c5f" providerId="ADAL" clId="{4646B135-2D58-4D5D-BD96-2EFC464EE0E7}" dt="2020-02-13T21:32:51.406" v="0" actId="47"/>
        <pc:sldMkLst>
          <pc:docMk/>
          <pc:sldMk cId="881921671" sldId="300"/>
        </pc:sldMkLst>
      </pc:sldChg>
      <pc:sldChg chg="del">
        <pc:chgData name="Johnson, Chad" userId="29e26967-ee32-4210-a1e6-19e5305e9c5f" providerId="ADAL" clId="{4646B135-2D58-4D5D-BD96-2EFC464EE0E7}" dt="2020-02-13T21:32:51.406" v="0" actId="47"/>
        <pc:sldMkLst>
          <pc:docMk/>
          <pc:sldMk cId="3536695507" sldId="301"/>
        </pc:sldMkLst>
      </pc:sldChg>
      <pc:sldChg chg="del">
        <pc:chgData name="Johnson, Chad" userId="29e26967-ee32-4210-a1e6-19e5305e9c5f" providerId="ADAL" clId="{4646B135-2D58-4D5D-BD96-2EFC464EE0E7}" dt="2020-02-13T21:32:51.406" v="0" actId="47"/>
        <pc:sldMkLst>
          <pc:docMk/>
          <pc:sldMk cId="2833439401" sldId="302"/>
        </pc:sldMkLst>
      </pc:sldChg>
      <pc:sldChg chg="del">
        <pc:chgData name="Johnson, Chad" userId="29e26967-ee32-4210-a1e6-19e5305e9c5f" providerId="ADAL" clId="{4646B135-2D58-4D5D-BD96-2EFC464EE0E7}" dt="2020-02-13T21:32:51.406" v="0" actId="47"/>
        <pc:sldMkLst>
          <pc:docMk/>
          <pc:sldMk cId="3319687456" sldId="303"/>
        </pc:sldMkLst>
      </pc:sldChg>
      <pc:sldChg chg="del">
        <pc:chgData name="Johnson, Chad" userId="29e26967-ee32-4210-a1e6-19e5305e9c5f" providerId="ADAL" clId="{4646B135-2D58-4D5D-BD96-2EFC464EE0E7}" dt="2020-02-13T21:32:51.406" v="0" actId="47"/>
        <pc:sldMkLst>
          <pc:docMk/>
          <pc:sldMk cId="3072270525" sldId="304"/>
        </pc:sldMkLst>
      </pc:sldChg>
      <pc:sldChg chg="del">
        <pc:chgData name="Johnson, Chad" userId="29e26967-ee32-4210-a1e6-19e5305e9c5f" providerId="ADAL" clId="{4646B135-2D58-4D5D-BD96-2EFC464EE0E7}" dt="2020-02-13T21:32:51.406" v="0" actId="47"/>
        <pc:sldMkLst>
          <pc:docMk/>
          <pc:sldMk cId="4154834031" sldId="305"/>
        </pc:sldMkLst>
      </pc:sldChg>
      <pc:sldChg chg="del">
        <pc:chgData name="Johnson, Chad" userId="29e26967-ee32-4210-a1e6-19e5305e9c5f" providerId="ADAL" clId="{4646B135-2D58-4D5D-BD96-2EFC464EE0E7}" dt="2020-02-13T21:32:51.406" v="0" actId="47"/>
        <pc:sldMkLst>
          <pc:docMk/>
          <pc:sldMk cId="1504242393" sldId="306"/>
        </pc:sldMkLst>
      </pc:sldChg>
      <pc:sldChg chg="del">
        <pc:chgData name="Johnson, Chad" userId="29e26967-ee32-4210-a1e6-19e5305e9c5f" providerId="ADAL" clId="{4646B135-2D58-4D5D-BD96-2EFC464EE0E7}" dt="2020-02-13T21:32:51.406" v="0" actId="47"/>
        <pc:sldMkLst>
          <pc:docMk/>
          <pc:sldMk cId="1205723858" sldId="307"/>
        </pc:sldMkLst>
      </pc:sldChg>
      <pc:sldChg chg="del">
        <pc:chgData name="Johnson, Chad" userId="29e26967-ee32-4210-a1e6-19e5305e9c5f" providerId="ADAL" clId="{4646B135-2D58-4D5D-BD96-2EFC464EE0E7}" dt="2020-02-13T21:32:51.406" v="0" actId="47"/>
        <pc:sldMkLst>
          <pc:docMk/>
          <pc:sldMk cId="1163830065" sldId="308"/>
        </pc:sldMkLst>
      </pc:sldChg>
      <pc:sldChg chg="del">
        <pc:chgData name="Johnson, Chad" userId="29e26967-ee32-4210-a1e6-19e5305e9c5f" providerId="ADAL" clId="{4646B135-2D58-4D5D-BD96-2EFC464EE0E7}" dt="2020-02-13T21:32:51.406" v="0" actId="47"/>
        <pc:sldMkLst>
          <pc:docMk/>
          <pc:sldMk cId="2101778676" sldId="309"/>
        </pc:sldMkLst>
      </pc:sldChg>
      <pc:sldChg chg="del">
        <pc:chgData name="Johnson, Chad" userId="29e26967-ee32-4210-a1e6-19e5305e9c5f" providerId="ADAL" clId="{4646B135-2D58-4D5D-BD96-2EFC464EE0E7}" dt="2020-02-13T21:32:51.406" v="0" actId="47"/>
        <pc:sldMkLst>
          <pc:docMk/>
          <pc:sldMk cId="417236119" sldId="310"/>
        </pc:sldMkLst>
      </pc:sldChg>
      <pc:sldChg chg="del">
        <pc:chgData name="Johnson, Chad" userId="29e26967-ee32-4210-a1e6-19e5305e9c5f" providerId="ADAL" clId="{4646B135-2D58-4D5D-BD96-2EFC464EE0E7}" dt="2020-02-13T21:32:51.406" v="0" actId="47"/>
        <pc:sldMkLst>
          <pc:docMk/>
          <pc:sldMk cId="2718798040" sldId="311"/>
        </pc:sldMkLst>
      </pc:sldChg>
      <pc:sldChg chg="del">
        <pc:chgData name="Johnson, Chad" userId="29e26967-ee32-4210-a1e6-19e5305e9c5f" providerId="ADAL" clId="{4646B135-2D58-4D5D-BD96-2EFC464EE0E7}" dt="2020-02-13T21:32:51.406" v="0" actId="47"/>
        <pc:sldMkLst>
          <pc:docMk/>
          <pc:sldMk cId="1806154471" sldId="312"/>
        </pc:sldMkLst>
      </pc:sldChg>
    </pc:docChg>
  </pc:docChgLst>
  <pc:docChgLst>
    <pc:chgData name="Johnson, Chad" userId="29e26967-ee32-4210-a1e6-19e5305e9c5f" providerId="ADAL" clId="{03A930F8-DB54-45F8-A324-66A3A3C324E4}"/>
    <pc:docChg chg="undo custSel addSld delSld modSld sldOrd modSection">
      <pc:chgData name="Johnson, Chad" userId="29e26967-ee32-4210-a1e6-19e5305e9c5f" providerId="ADAL" clId="{03A930F8-DB54-45F8-A324-66A3A3C324E4}" dt="2020-02-19T21:32:19.149" v="9872" actId="33524"/>
      <pc:docMkLst>
        <pc:docMk/>
      </pc:docMkLst>
      <pc:sldChg chg="addSp delSp modSp mod">
        <pc:chgData name="Johnson, Chad" userId="29e26967-ee32-4210-a1e6-19e5305e9c5f" providerId="ADAL" clId="{03A930F8-DB54-45F8-A324-66A3A3C324E4}" dt="2020-02-19T14:11:13.313" v="32"/>
        <pc:sldMkLst>
          <pc:docMk/>
          <pc:sldMk cId="2762506819" sldId="256"/>
        </pc:sldMkLst>
        <pc:spChg chg="mod">
          <ac:chgData name="Johnson, Chad" userId="29e26967-ee32-4210-a1e6-19e5305e9c5f" providerId="ADAL" clId="{03A930F8-DB54-45F8-A324-66A3A3C324E4}" dt="2020-02-19T14:09:15.630" v="22" actId="6549"/>
          <ac:spMkLst>
            <pc:docMk/>
            <pc:sldMk cId="2762506819" sldId="256"/>
            <ac:spMk id="2" creationId="{D159C024-82D3-43B7-8864-1EB020588252}"/>
          </ac:spMkLst>
        </pc:spChg>
        <pc:picChg chg="del">
          <ac:chgData name="Johnson, Chad" userId="29e26967-ee32-4210-a1e6-19e5305e9c5f" providerId="ADAL" clId="{03A930F8-DB54-45F8-A324-66A3A3C324E4}" dt="2020-02-19T14:09:19.047" v="23" actId="478"/>
          <ac:picMkLst>
            <pc:docMk/>
            <pc:sldMk cId="2762506819" sldId="256"/>
            <ac:picMk id="3" creationId="{F9029FC8-2D3D-45C5-AAF0-16E12A7D2AD7}"/>
          </ac:picMkLst>
        </pc:picChg>
        <pc:picChg chg="add mod">
          <ac:chgData name="Johnson, Chad" userId="29e26967-ee32-4210-a1e6-19e5305e9c5f" providerId="ADAL" clId="{03A930F8-DB54-45F8-A324-66A3A3C324E4}" dt="2020-02-19T14:11:13.313" v="32"/>
          <ac:picMkLst>
            <pc:docMk/>
            <pc:sldMk cId="2762506819" sldId="256"/>
            <ac:picMk id="1026" creationId="{55ECCD15-10CD-4400-8ECB-F4A4CA809014}"/>
          </ac:picMkLst>
        </pc:picChg>
      </pc:sldChg>
      <pc:sldChg chg="modSp mod">
        <pc:chgData name="Johnson, Chad" userId="29e26967-ee32-4210-a1e6-19e5305e9c5f" providerId="ADAL" clId="{03A930F8-DB54-45F8-A324-66A3A3C324E4}" dt="2020-02-19T14:17:21.215" v="339" actId="313"/>
        <pc:sldMkLst>
          <pc:docMk/>
          <pc:sldMk cId="1520653543" sldId="257"/>
        </pc:sldMkLst>
        <pc:spChg chg="mod">
          <ac:chgData name="Johnson, Chad" userId="29e26967-ee32-4210-a1e6-19e5305e9c5f" providerId="ADAL" clId="{03A930F8-DB54-45F8-A324-66A3A3C324E4}" dt="2020-02-19T14:16:05.324" v="58" actId="20577"/>
          <ac:spMkLst>
            <pc:docMk/>
            <pc:sldMk cId="1520653543" sldId="257"/>
            <ac:spMk id="2" creationId="{8C98360E-8190-4BC6-9FC2-11139E542192}"/>
          </ac:spMkLst>
        </pc:spChg>
        <pc:spChg chg="mod">
          <ac:chgData name="Johnson, Chad" userId="29e26967-ee32-4210-a1e6-19e5305e9c5f" providerId="ADAL" clId="{03A930F8-DB54-45F8-A324-66A3A3C324E4}" dt="2020-02-19T14:17:21.215" v="339" actId="313"/>
          <ac:spMkLst>
            <pc:docMk/>
            <pc:sldMk cId="1520653543" sldId="257"/>
            <ac:spMk id="3" creationId="{6726F960-BE1D-4903-BC72-7F73961FDB5B}"/>
          </ac:spMkLst>
        </pc:spChg>
      </pc:sldChg>
      <pc:sldChg chg="del">
        <pc:chgData name="Johnson, Chad" userId="29e26967-ee32-4210-a1e6-19e5305e9c5f" providerId="ADAL" clId="{03A930F8-DB54-45F8-A324-66A3A3C324E4}" dt="2020-02-19T14:15:26.886" v="33" actId="47"/>
        <pc:sldMkLst>
          <pc:docMk/>
          <pc:sldMk cId="792580440" sldId="258"/>
        </pc:sldMkLst>
      </pc:sldChg>
      <pc:sldChg chg="modSp add mod">
        <pc:chgData name="Johnson, Chad" userId="29e26967-ee32-4210-a1e6-19e5305e9c5f" providerId="ADAL" clId="{03A930F8-DB54-45F8-A324-66A3A3C324E4}" dt="2020-02-19T15:09:12.473" v="1080" actId="255"/>
        <pc:sldMkLst>
          <pc:docMk/>
          <pc:sldMk cId="3484472548" sldId="258"/>
        </pc:sldMkLst>
        <pc:spChg chg="mod">
          <ac:chgData name="Johnson, Chad" userId="29e26967-ee32-4210-a1e6-19e5305e9c5f" providerId="ADAL" clId="{03A930F8-DB54-45F8-A324-66A3A3C324E4}" dt="2020-02-19T14:17:27.974" v="357" actId="20577"/>
          <ac:spMkLst>
            <pc:docMk/>
            <pc:sldMk cId="3484472548" sldId="258"/>
            <ac:spMk id="2" creationId="{1D3C89E3-37E4-4307-93DF-D979E5C95F16}"/>
          </ac:spMkLst>
        </pc:spChg>
        <pc:spChg chg="mod">
          <ac:chgData name="Johnson, Chad" userId="29e26967-ee32-4210-a1e6-19e5305e9c5f" providerId="ADAL" clId="{03A930F8-DB54-45F8-A324-66A3A3C324E4}" dt="2020-02-19T15:09:12.473" v="1080" actId="255"/>
          <ac:spMkLst>
            <pc:docMk/>
            <pc:sldMk cId="3484472548" sldId="258"/>
            <ac:spMk id="3" creationId="{EC6061B7-FD57-4B53-BF9F-FF92F7EC7191}"/>
          </ac:spMkLst>
        </pc:spChg>
      </pc:sldChg>
      <pc:sldChg chg="modSp add mod">
        <pc:chgData name="Johnson, Chad" userId="29e26967-ee32-4210-a1e6-19e5305e9c5f" providerId="ADAL" clId="{03A930F8-DB54-45F8-A324-66A3A3C324E4}" dt="2020-02-19T15:57:40.880" v="2591" actId="20577"/>
        <pc:sldMkLst>
          <pc:docMk/>
          <pc:sldMk cId="980444226" sldId="259"/>
        </pc:sldMkLst>
        <pc:spChg chg="mod">
          <ac:chgData name="Johnson, Chad" userId="29e26967-ee32-4210-a1e6-19e5305e9c5f" providerId="ADAL" clId="{03A930F8-DB54-45F8-A324-66A3A3C324E4}" dt="2020-02-19T15:57:40.880" v="2591" actId="20577"/>
          <ac:spMkLst>
            <pc:docMk/>
            <pc:sldMk cId="980444226" sldId="259"/>
            <ac:spMk id="3" creationId="{EC6061B7-FD57-4B53-BF9F-FF92F7EC7191}"/>
          </ac:spMkLst>
        </pc:spChg>
      </pc:sldChg>
      <pc:sldChg chg="del">
        <pc:chgData name="Johnson, Chad" userId="29e26967-ee32-4210-a1e6-19e5305e9c5f" providerId="ADAL" clId="{03A930F8-DB54-45F8-A324-66A3A3C324E4}" dt="2020-02-19T14:15:26.886" v="33" actId="47"/>
        <pc:sldMkLst>
          <pc:docMk/>
          <pc:sldMk cId="2278947287" sldId="259"/>
        </pc:sldMkLst>
      </pc:sldChg>
      <pc:sldChg chg="addSp delSp modSp add mod modAnim">
        <pc:chgData name="Johnson, Chad" userId="29e26967-ee32-4210-a1e6-19e5305e9c5f" providerId="ADAL" clId="{03A930F8-DB54-45F8-A324-66A3A3C324E4}" dt="2020-02-19T15:24:18.107" v="1864"/>
        <pc:sldMkLst>
          <pc:docMk/>
          <pc:sldMk cId="640462781" sldId="260"/>
        </pc:sldMkLst>
        <pc:spChg chg="mod">
          <ac:chgData name="Johnson, Chad" userId="29e26967-ee32-4210-a1e6-19e5305e9c5f" providerId="ADAL" clId="{03A930F8-DB54-45F8-A324-66A3A3C324E4}" dt="2020-02-19T15:17:26.355" v="1337" actId="20577"/>
          <ac:spMkLst>
            <pc:docMk/>
            <pc:sldMk cId="640462781" sldId="260"/>
            <ac:spMk id="2" creationId="{13F8FA9E-C153-4B3F-9D76-72CEAADBE2FC}"/>
          </ac:spMkLst>
        </pc:spChg>
        <pc:spChg chg="mod">
          <ac:chgData name="Johnson, Chad" userId="29e26967-ee32-4210-a1e6-19e5305e9c5f" providerId="ADAL" clId="{03A930F8-DB54-45F8-A324-66A3A3C324E4}" dt="2020-02-19T15:24:04.973" v="1859"/>
          <ac:spMkLst>
            <pc:docMk/>
            <pc:sldMk cId="640462781" sldId="260"/>
            <ac:spMk id="3" creationId="{0D0FD513-22E2-459F-9108-C43285E006F8}"/>
          </ac:spMkLst>
        </pc:spChg>
        <pc:spChg chg="add del">
          <ac:chgData name="Johnson, Chad" userId="29e26967-ee32-4210-a1e6-19e5305e9c5f" providerId="ADAL" clId="{03A930F8-DB54-45F8-A324-66A3A3C324E4}" dt="2020-02-19T15:24:07.208" v="1861"/>
          <ac:spMkLst>
            <pc:docMk/>
            <pc:sldMk cId="640462781" sldId="260"/>
            <ac:spMk id="4" creationId="{0B4C2428-572A-4ADB-B6BE-F9B7482D85D3}"/>
          </ac:spMkLst>
        </pc:spChg>
        <pc:picChg chg="add del">
          <ac:chgData name="Johnson, Chad" userId="29e26967-ee32-4210-a1e6-19e5305e9c5f" providerId="ADAL" clId="{03A930F8-DB54-45F8-A324-66A3A3C324E4}" dt="2020-02-19T15:22:15.464" v="1738" actId="478"/>
          <ac:picMkLst>
            <pc:docMk/>
            <pc:sldMk cId="640462781" sldId="260"/>
            <ac:picMk id="2050" creationId="{3EAA0B94-8EE8-4414-97C3-AE445C68F089}"/>
          </ac:picMkLst>
        </pc:picChg>
        <pc:picChg chg="add mod">
          <ac:chgData name="Johnson, Chad" userId="29e26967-ee32-4210-a1e6-19e5305e9c5f" providerId="ADAL" clId="{03A930F8-DB54-45F8-A324-66A3A3C324E4}" dt="2020-02-19T15:22:21.774" v="1740" actId="1076"/>
          <ac:picMkLst>
            <pc:docMk/>
            <pc:sldMk cId="640462781" sldId="260"/>
            <ac:picMk id="2052" creationId="{E750CC4B-6013-4616-8664-8F4AD0837F58}"/>
          </ac:picMkLst>
        </pc:picChg>
        <pc:picChg chg="add">
          <ac:chgData name="Johnson, Chad" userId="29e26967-ee32-4210-a1e6-19e5305e9c5f" providerId="ADAL" clId="{03A930F8-DB54-45F8-A324-66A3A3C324E4}" dt="2020-02-19T15:24:11.443" v="1862"/>
          <ac:picMkLst>
            <pc:docMk/>
            <pc:sldMk cId="640462781" sldId="260"/>
            <ac:picMk id="2054" creationId="{1AFEA4C8-48DC-498A-9347-82429E87418D}"/>
          </ac:picMkLst>
        </pc:picChg>
      </pc:sldChg>
      <pc:sldChg chg="del">
        <pc:chgData name="Johnson, Chad" userId="29e26967-ee32-4210-a1e6-19e5305e9c5f" providerId="ADAL" clId="{03A930F8-DB54-45F8-A324-66A3A3C324E4}" dt="2020-02-19T14:15:26.886" v="33" actId="47"/>
        <pc:sldMkLst>
          <pc:docMk/>
          <pc:sldMk cId="3444993332" sldId="260"/>
        </pc:sldMkLst>
      </pc:sldChg>
      <pc:sldChg chg="modSp add">
        <pc:chgData name="Johnson, Chad" userId="29e26967-ee32-4210-a1e6-19e5305e9c5f" providerId="ADAL" clId="{03A930F8-DB54-45F8-A324-66A3A3C324E4}" dt="2020-02-19T15:37:05.780" v="2165" actId="255"/>
        <pc:sldMkLst>
          <pc:docMk/>
          <pc:sldMk cId="3324732975" sldId="261"/>
        </pc:sldMkLst>
        <pc:spChg chg="mod">
          <ac:chgData name="Johnson, Chad" userId="29e26967-ee32-4210-a1e6-19e5305e9c5f" providerId="ADAL" clId="{03A930F8-DB54-45F8-A324-66A3A3C324E4}" dt="2020-02-19T15:32:49.976" v="1880" actId="20577"/>
          <ac:spMkLst>
            <pc:docMk/>
            <pc:sldMk cId="3324732975" sldId="261"/>
            <ac:spMk id="2" creationId="{C9AD3AC0-3210-441F-834F-13199451A37D}"/>
          </ac:spMkLst>
        </pc:spChg>
        <pc:spChg chg="mod">
          <ac:chgData name="Johnson, Chad" userId="29e26967-ee32-4210-a1e6-19e5305e9c5f" providerId="ADAL" clId="{03A930F8-DB54-45F8-A324-66A3A3C324E4}" dt="2020-02-19T15:37:05.780" v="2165" actId="255"/>
          <ac:spMkLst>
            <pc:docMk/>
            <pc:sldMk cId="3324732975" sldId="261"/>
            <ac:spMk id="3" creationId="{CC4B4849-8A1D-4FA6-9255-5A7389433F11}"/>
          </ac:spMkLst>
        </pc:spChg>
      </pc:sldChg>
      <pc:sldChg chg="del">
        <pc:chgData name="Johnson, Chad" userId="29e26967-ee32-4210-a1e6-19e5305e9c5f" providerId="ADAL" clId="{03A930F8-DB54-45F8-A324-66A3A3C324E4}" dt="2020-02-19T14:15:26.886" v="33" actId="47"/>
        <pc:sldMkLst>
          <pc:docMk/>
          <pc:sldMk cId="3653298818" sldId="261"/>
        </pc:sldMkLst>
      </pc:sldChg>
      <pc:sldChg chg="del">
        <pc:chgData name="Johnson, Chad" userId="29e26967-ee32-4210-a1e6-19e5305e9c5f" providerId="ADAL" clId="{03A930F8-DB54-45F8-A324-66A3A3C324E4}" dt="2020-02-19T14:15:26.886" v="33" actId="47"/>
        <pc:sldMkLst>
          <pc:docMk/>
          <pc:sldMk cId="675361043" sldId="262"/>
        </pc:sldMkLst>
      </pc:sldChg>
      <pc:sldChg chg="modSp add mod">
        <pc:chgData name="Johnson, Chad" userId="29e26967-ee32-4210-a1e6-19e5305e9c5f" providerId="ADAL" clId="{03A930F8-DB54-45F8-A324-66A3A3C324E4}" dt="2020-02-19T15:46:39.647" v="2339" actId="20577"/>
        <pc:sldMkLst>
          <pc:docMk/>
          <pc:sldMk cId="1435058865" sldId="262"/>
        </pc:sldMkLst>
        <pc:spChg chg="mod">
          <ac:chgData name="Johnson, Chad" userId="29e26967-ee32-4210-a1e6-19e5305e9c5f" providerId="ADAL" clId="{03A930F8-DB54-45F8-A324-66A3A3C324E4}" dt="2020-02-19T15:46:39.647" v="2339" actId="20577"/>
          <ac:spMkLst>
            <pc:docMk/>
            <pc:sldMk cId="1435058865" sldId="262"/>
            <ac:spMk id="3" creationId="{CC4B4849-8A1D-4FA6-9255-5A7389433F11}"/>
          </ac:spMkLst>
        </pc:spChg>
      </pc:sldChg>
      <pc:sldChg chg="modSp add mod">
        <pc:chgData name="Johnson, Chad" userId="29e26967-ee32-4210-a1e6-19e5305e9c5f" providerId="ADAL" clId="{03A930F8-DB54-45F8-A324-66A3A3C324E4}" dt="2020-02-19T15:58:47.321" v="2648" actId="255"/>
        <pc:sldMkLst>
          <pc:docMk/>
          <pc:sldMk cId="2398135198" sldId="263"/>
        </pc:sldMkLst>
        <pc:spChg chg="mod">
          <ac:chgData name="Johnson, Chad" userId="29e26967-ee32-4210-a1e6-19e5305e9c5f" providerId="ADAL" clId="{03A930F8-DB54-45F8-A324-66A3A3C324E4}" dt="2020-02-19T15:57:51.096" v="2611" actId="20577"/>
          <ac:spMkLst>
            <pc:docMk/>
            <pc:sldMk cId="2398135198" sldId="263"/>
            <ac:spMk id="2" creationId="{59A2AB76-FDAF-4541-A2D1-A56C26F43702}"/>
          </ac:spMkLst>
        </pc:spChg>
        <pc:spChg chg="mod">
          <ac:chgData name="Johnson, Chad" userId="29e26967-ee32-4210-a1e6-19e5305e9c5f" providerId="ADAL" clId="{03A930F8-DB54-45F8-A324-66A3A3C324E4}" dt="2020-02-19T15:58:47.321" v="2648" actId="255"/>
          <ac:spMkLst>
            <pc:docMk/>
            <pc:sldMk cId="2398135198" sldId="263"/>
            <ac:spMk id="3" creationId="{0D1774A2-C436-4622-81F8-EF6796080A4F}"/>
          </ac:spMkLst>
        </pc:spChg>
      </pc:sldChg>
      <pc:sldChg chg="del">
        <pc:chgData name="Johnson, Chad" userId="29e26967-ee32-4210-a1e6-19e5305e9c5f" providerId="ADAL" clId="{03A930F8-DB54-45F8-A324-66A3A3C324E4}" dt="2020-02-19T14:15:26.886" v="33" actId="47"/>
        <pc:sldMkLst>
          <pc:docMk/>
          <pc:sldMk cId="949198447" sldId="264"/>
        </pc:sldMkLst>
      </pc:sldChg>
      <pc:sldChg chg="addSp delSp modSp add mod">
        <pc:chgData name="Johnson, Chad" userId="29e26967-ee32-4210-a1e6-19e5305e9c5f" providerId="ADAL" clId="{03A930F8-DB54-45F8-A324-66A3A3C324E4}" dt="2020-02-19T16:01:26.406" v="2656"/>
        <pc:sldMkLst>
          <pc:docMk/>
          <pc:sldMk cId="3967419702" sldId="264"/>
        </pc:sldMkLst>
        <pc:spChg chg="del">
          <ac:chgData name="Johnson, Chad" userId="29e26967-ee32-4210-a1e6-19e5305e9c5f" providerId="ADAL" clId="{03A930F8-DB54-45F8-A324-66A3A3C324E4}" dt="2020-02-19T16:01:19.467" v="2655" actId="478"/>
          <ac:spMkLst>
            <pc:docMk/>
            <pc:sldMk cId="3967419702" sldId="264"/>
            <ac:spMk id="2" creationId="{986E12C7-8E30-4032-8C55-2B853D203357}"/>
          </ac:spMkLst>
        </pc:spChg>
        <pc:spChg chg="del">
          <ac:chgData name="Johnson, Chad" userId="29e26967-ee32-4210-a1e6-19e5305e9c5f" providerId="ADAL" clId="{03A930F8-DB54-45F8-A324-66A3A3C324E4}" dt="2020-02-19T16:01:02.160" v="2650"/>
          <ac:spMkLst>
            <pc:docMk/>
            <pc:sldMk cId="3967419702" sldId="264"/>
            <ac:spMk id="3" creationId="{3F3683B4-AEEC-43AE-81C4-9A1D7B743514}"/>
          </ac:spMkLst>
        </pc:spChg>
        <pc:picChg chg="add mod">
          <ac:chgData name="Johnson, Chad" userId="29e26967-ee32-4210-a1e6-19e5305e9c5f" providerId="ADAL" clId="{03A930F8-DB54-45F8-A324-66A3A3C324E4}" dt="2020-02-19T16:01:26.406" v="2656"/>
          <ac:picMkLst>
            <pc:docMk/>
            <pc:sldMk cId="3967419702" sldId="264"/>
            <ac:picMk id="3074" creationId="{F82F15EF-6A70-440D-AE62-9839E9A99E40}"/>
          </ac:picMkLst>
        </pc:picChg>
      </pc:sldChg>
      <pc:sldChg chg="del">
        <pc:chgData name="Johnson, Chad" userId="29e26967-ee32-4210-a1e6-19e5305e9c5f" providerId="ADAL" clId="{03A930F8-DB54-45F8-A324-66A3A3C324E4}" dt="2020-02-19T14:15:26.886" v="33" actId="47"/>
        <pc:sldMkLst>
          <pc:docMk/>
          <pc:sldMk cId="445266781" sldId="265"/>
        </pc:sldMkLst>
      </pc:sldChg>
      <pc:sldChg chg="modSp add mod">
        <pc:chgData name="Johnson, Chad" userId="29e26967-ee32-4210-a1e6-19e5305e9c5f" providerId="ADAL" clId="{03A930F8-DB54-45F8-A324-66A3A3C324E4}" dt="2020-02-19T18:24:35.469" v="5079" actId="20577"/>
        <pc:sldMkLst>
          <pc:docMk/>
          <pc:sldMk cId="1009212820" sldId="265"/>
        </pc:sldMkLst>
        <pc:spChg chg="mod">
          <ac:chgData name="Johnson, Chad" userId="29e26967-ee32-4210-a1e6-19e5305e9c5f" providerId="ADAL" clId="{03A930F8-DB54-45F8-A324-66A3A3C324E4}" dt="2020-02-19T16:01:44.410" v="2674" actId="20577"/>
          <ac:spMkLst>
            <pc:docMk/>
            <pc:sldMk cId="1009212820" sldId="265"/>
            <ac:spMk id="2" creationId="{6C50897A-EB0D-42D6-A303-A71039E5E582}"/>
          </ac:spMkLst>
        </pc:spChg>
        <pc:spChg chg="mod">
          <ac:chgData name="Johnson, Chad" userId="29e26967-ee32-4210-a1e6-19e5305e9c5f" providerId="ADAL" clId="{03A930F8-DB54-45F8-A324-66A3A3C324E4}" dt="2020-02-19T18:24:35.469" v="5079" actId="20577"/>
          <ac:spMkLst>
            <pc:docMk/>
            <pc:sldMk cId="1009212820" sldId="265"/>
            <ac:spMk id="3" creationId="{81D96985-0B3F-445D-850A-6AD7B7276B71}"/>
          </ac:spMkLst>
        </pc:spChg>
      </pc:sldChg>
      <pc:sldChg chg="del">
        <pc:chgData name="Johnson, Chad" userId="29e26967-ee32-4210-a1e6-19e5305e9c5f" providerId="ADAL" clId="{03A930F8-DB54-45F8-A324-66A3A3C324E4}" dt="2020-02-19T14:15:26.886" v="33" actId="47"/>
        <pc:sldMkLst>
          <pc:docMk/>
          <pc:sldMk cId="578229502" sldId="266"/>
        </pc:sldMkLst>
      </pc:sldChg>
      <pc:sldChg chg="addSp delSp modSp add mod">
        <pc:chgData name="Johnson, Chad" userId="29e26967-ee32-4210-a1e6-19e5305e9c5f" providerId="ADAL" clId="{03A930F8-DB54-45F8-A324-66A3A3C324E4}" dt="2020-02-19T16:13:42.678" v="3020" actId="1076"/>
        <pc:sldMkLst>
          <pc:docMk/>
          <pc:sldMk cId="2540783976" sldId="266"/>
        </pc:sldMkLst>
        <pc:spChg chg="del">
          <ac:chgData name="Johnson, Chad" userId="29e26967-ee32-4210-a1e6-19e5305e9c5f" providerId="ADAL" clId="{03A930F8-DB54-45F8-A324-66A3A3C324E4}" dt="2020-02-19T16:05:55.830" v="3006"/>
          <ac:spMkLst>
            <pc:docMk/>
            <pc:sldMk cId="2540783976" sldId="266"/>
            <ac:spMk id="2" creationId="{C2A3D2D4-46F6-4025-97BF-21537CD01896}"/>
          </ac:spMkLst>
        </pc:spChg>
        <pc:spChg chg="del">
          <ac:chgData name="Johnson, Chad" userId="29e26967-ee32-4210-a1e6-19e5305e9c5f" providerId="ADAL" clId="{03A930F8-DB54-45F8-A324-66A3A3C324E4}" dt="2020-02-19T16:05:55.830" v="3006"/>
          <ac:spMkLst>
            <pc:docMk/>
            <pc:sldMk cId="2540783976" sldId="266"/>
            <ac:spMk id="3" creationId="{0EB8F5B2-9B6C-4077-AF80-B5BC265638E1}"/>
          </ac:spMkLst>
        </pc:spChg>
        <pc:picChg chg="add mod modCrop">
          <ac:chgData name="Johnson, Chad" userId="29e26967-ee32-4210-a1e6-19e5305e9c5f" providerId="ADAL" clId="{03A930F8-DB54-45F8-A324-66A3A3C324E4}" dt="2020-02-19T16:13:42.678" v="3020" actId="1076"/>
          <ac:picMkLst>
            <pc:docMk/>
            <pc:sldMk cId="2540783976" sldId="266"/>
            <ac:picMk id="4" creationId="{463A44C7-F948-467A-91A4-B6E2B9EF5C87}"/>
          </ac:picMkLst>
        </pc:picChg>
      </pc:sldChg>
      <pc:sldChg chg="modSp add mod">
        <pc:chgData name="Johnson, Chad" userId="29e26967-ee32-4210-a1e6-19e5305e9c5f" providerId="ADAL" clId="{03A930F8-DB54-45F8-A324-66A3A3C324E4}" dt="2020-02-19T16:26:11.560" v="3766" actId="20577"/>
        <pc:sldMkLst>
          <pc:docMk/>
          <pc:sldMk cId="1637573031" sldId="267"/>
        </pc:sldMkLst>
        <pc:spChg chg="mod">
          <ac:chgData name="Johnson, Chad" userId="29e26967-ee32-4210-a1e6-19e5305e9c5f" providerId="ADAL" clId="{03A930F8-DB54-45F8-A324-66A3A3C324E4}" dt="2020-02-19T16:20:13.902" v="3027" actId="20577"/>
          <ac:spMkLst>
            <pc:docMk/>
            <pc:sldMk cId="1637573031" sldId="267"/>
            <ac:spMk id="2" creationId="{94549C09-DCF5-4BC2-B68B-4AA14933E075}"/>
          </ac:spMkLst>
        </pc:spChg>
        <pc:spChg chg="mod">
          <ac:chgData name="Johnson, Chad" userId="29e26967-ee32-4210-a1e6-19e5305e9c5f" providerId="ADAL" clId="{03A930F8-DB54-45F8-A324-66A3A3C324E4}" dt="2020-02-19T16:26:11.560" v="3766" actId="20577"/>
          <ac:spMkLst>
            <pc:docMk/>
            <pc:sldMk cId="1637573031" sldId="267"/>
            <ac:spMk id="3" creationId="{1DE3F3BE-6ED7-4CD7-8FB4-4491AE64BF1B}"/>
          </ac:spMkLst>
        </pc:spChg>
      </pc:sldChg>
      <pc:sldChg chg="del">
        <pc:chgData name="Johnson, Chad" userId="29e26967-ee32-4210-a1e6-19e5305e9c5f" providerId="ADAL" clId="{03A930F8-DB54-45F8-A324-66A3A3C324E4}" dt="2020-02-19T14:15:26.886" v="33" actId="47"/>
        <pc:sldMkLst>
          <pc:docMk/>
          <pc:sldMk cId="3987405281" sldId="267"/>
        </pc:sldMkLst>
      </pc:sldChg>
      <pc:sldChg chg="del">
        <pc:chgData name="Johnson, Chad" userId="29e26967-ee32-4210-a1e6-19e5305e9c5f" providerId="ADAL" clId="{03A930F8-DB54-45F8-A324-66A3A3C324E4}" dt="2020-02-19T14:15:26.886" v="33" actId="47"/>
        <pc:sldMkLst>
          <pc:docMk/>
          <pc:sldMk cId="2119515995" sldId="268"/>
        </pc:sldMkLst>
      </pc:sldChg>
      <pc:sldChg chg="addSp delSp modSp add setBg">
        <pc:chgData name="Johnson, Chad" userId="29e26967-ee32-4210-a1e6-19e5305e9c5f" providerId="ADAL" clId="{03A930F8-DB54-45F8-A324-66A3A3C324E4}" dt="2020-02-19T16:30:46.266" v="3778" actId="14100"/>
        <pc:sldMkLst>
          <pc:docMk/>
          <pc:sldMk cId="4201744595" sldId="268"/>
        </pc:sldMkLst>
        <pc:spChg chg="del">
          <ac:chgData name="Johnson, Chad" userId="29e26967-ee32-4210-a1e6-19e5305e9c5f" providerId="ADAL" clId="{03A930F8-DB54-45F8-A324-66A3A3C324E4}" dt="2020-02-19T16:29:21.169" v="3768"/>
          <ac:spMkLst>
            <pc:docMk/>
            <pc:sldMk cId="4201744595" sldId="268"/>
            <ac:spMk id="2" creationId="{DBFF8B7F-DCDE-4B8A-A6AC-39D6581B1FE6}"/>
          </ac:spMkLst>
        </pc:spChg>
        <pc:spChg chg="del">
          <ac:chgData name="Johnson, Chad" userId="29e26967-ee32-4210-a1e6-19e5305e9c5f" providerId="ADAL" clId="{03A930F8-DB54-45F8-A324-66A3A3C324E4}" dt="2020-02-19T16:29:21.169" v="3768"/>
          <ac:spMkLst>
            <pc:docMk/>
            <pc:sldMk cId="4201744595" sldId="268"/>
            <ac:spMk id="3" creationId="{1A5B4C3A-FBF3-4039-8AC2-F8A38C1FF8FC}"/>
          </ac:spMkLst>
        </pc:spChg>
        <pc:picChg chg="add mod">
          <ac:chgData name="Johnson, Chad" userId="29e26967-ee32-4210-a1e6-19e5305e9c5f" providerId="ADAL" clId="{03A930F8-DB54-45F8-A324-66A3A3C324E4}" dt="2020-02-19T16:30:46.266" v="3778" actId="14100"/>
          <ac:picMkLst>
            <pc:docMk/>
            <pc:sldMk cId="4201744595" sldId="268"/>
            <ac:picMk id="4098" creationId="{AF862279-167B-4FAF-9C13-0487EF5E65B6}"/>
          </ac:picMkLst>
        </pc:picChg>
      </pc:sldChg>
      <pc:sldChg chg="del">
        <pc:chgData name="Johnson, Chad" userId="29e26967-ee32-4210-a1e6-19e5305e9c5f" providerId="ADAL" clId="{03A930F8-DB54-45F8-A324-66A3A3C324E4}" dt="2020-02-19T14:15:26.886" v="33" actId="47"/>
        <pc:sldMkLst>
          <pc:docMk/>
          <pc:sldMk cId="2128072975" sldId="269"/>
        </pc:sldMkLst>
      </pc:sldChg>
      <pc:sldChg chg="addSp modSp add">
        <pc:chgData name="Johnson, Chad" userId="29e26967-ee32-4210-a1e6-19e5305e9c5f" providerId="ADAL" clId="{03A930F8-DB54-45F8-A324-66A3A3C324E4}" dt="2020-02-19T16:51:42.215" v="3805" actId="14100"/>
        <pc:sldMkLst>
          <pc:docMk/>
          <pc:sldMk cId="2755570344" sldId="269"/>
        </pc:sldMkLst>
        <pc:picChg chg="add mod">
          <ac:chgData name="Johnson, Chad" userId="29e26967-ee32-4210-a1e6-19e5305e9c5f" providerId="ADAL" clId="{03A930F8-DB54-45F8-A324-66A3A3C324E4}" dt="2020-02-19T16:51:42.215" v="3805" actId="14100"/>
          <ac:picMkLst>
            <pc:docMk/>
            <pc:sldMk cId="2755570344" sldId="269"/>
            <ac:picMk id="7170" creationId="{1D7DA243-FD4A-4058-9277-99F426687EDE}"/>
          </ac:picMkLst>
        </pc:picChg>
      </pc:sldChg>
      <pc:sldChg chg="addSp delSp modSp add del">
        <pc:chgData name="Johnson, Chad" userId="29e26967-ee32-4210-a1e6-19e5305e9c5f" providerId="ADAL" clId="{03A930F8-DB54-45F8-A324-66A3A3C324E4}" dt="2020-02-19T16:42:37.431" v="3801" actId="2696"/>
        <pc:sldMkLst>
          <pc:docMk/>
          <pc:sldMk cId="2846424849" sldId="269"/>
        </pc:sldMkLst>
        <pc:picChg chg="del">
          <ac:chgData name="Johnson, Chad" userId="29e26967-ee32-4210-a1e6-19e5305e9c5f" providerId="ADAL" clId="{03A930F8-DB54-45F8-A324-66A3A3C324E4}" dt="2020-02-19T16:35:25.568" v="3780" actId="478"/>
          <ac:picMkLst>
            <pc:docMk/>
            <pc:sldMk cId="2846424849" sldId="269"/>
            <ac:picMk id="4098" creationId="{AF862279-167B-4FAF-9C13-0487EF5E65B6}"/>
          </ac:picMkLst>
        </pc:picChg>
        <pc:picChg chg="add mod">
          <ac:chgData name="Johnson, Chad" userId="29e26967-ee32-4210-a1e6-19e5305e9c5f" providerId="ADAL" clId="{03A930F8-DB54-45F8-A324-66A3A3C324E4}" dt="2020-02-19T16:35:42.985" v="3785"/>
          <ac:picMkLst>
            <pc:docMk/>
            <pc:sldMk cId="2846424849" sldId="269"/>
            <ac:picMk id="5122" creationId="{F38ED9D7-32DE-44BC-B80A-614B88C31D7C}"/>
          </ac:picMkLst>
        </pc:picChg>
      </pc:sldChg>
      <pc:sldChg chg="addSp delSp modSp add del mod">
        <pc:chgData name="Johnson, Chad" userId="29e26967-ee32-4210-a1e6-19e5305e9c5f" providerId="ADAL" clId="{03A930F8-DB54-45F8-A324-66A3A3C324E4}" dt="2020-02-19T16:42:37.431" v="3801" actId="2696"/>
        <pc:sldMkLst>
          <pc:docMk/>
          <pc:sldMk cId="108357128" sldId="270"/>
        </pc:sldMkLst>
        <pc:spChg chg="add mod">
          <ac:chgData name="Johnson, Chad" userId="29e26967-ee32-4210-a1e6-19e5305e9c5f" providerId="ADAL" clId="{03A930F8-DB54-45F8-A324-66A3A3C324E4}" dt="2020-02-19T16:36:34.610" v="3787"/>
          <ac:spMkLst>
            <pc:docMk/>
            <pc:sldMk cId="108357128" sldId="270"/>
            <ac:spMk id="2" creationId="{254DBEA9-3E39-4C2D-9CA6-138469B0AB8D}"/>
          </ac:spMkLst>
        </pc:spChg>
        <pc:spChg chg="add mod">
          <ac:chgData name="Johnson, Chad" userId="29e26967-ee32-4210-a1e6-19e5305e9c5f" providerId="ADAL" clId="{03A930F8-DB54-45F8-A324-66A3A3C324E4}" dt="2020-02-19T16:37:16.035" v="3800"/>
          <ac:spMkLst>
            <pc:docMk/>
            <pc:sldMk cId="108357128" sldId="270"/>
            <ac:spMk id="3" creationId="{B3B05F13-A2B6-4AD1-BD7B-AF09499B78BC}"/>
          </ac:spMkLst>
        </pc:spChg>
        <pc:spChg chg="add del">
          <ac:chgData name="Johnson, Chad" userId="29e26967-ee32-4210-a1e6-19e5305e9c5f" providerId="ADAL" clId="{03A930F8-DB54-45F8-A324-66A3A3C324E4}" dt="2020-02-19T16:36:38.120" v="3789"/>
          <ac:spMkLst>
            <pc:docMk/>
            <pc:sldMk cId="108357128" sldId="270"/>
            <ac:spMk id="4" creationId="{8964EC81-6636-466E-BFCE-3DD2AD28C9F9}"/>
          </ac:spMkLst>
        </pc:spChg>
        <pc:picChg chg="add del">
          <ac:chgData name="Johnson, Chad" userId="29e26967-ee32-4210-a1e6-19e5305e9c5f" providerId="ADAL" clId="{03A930F8-DB54-45F8-A324-66A3A3C324E4}" dt="2020-02-19T16:36:38.120" v="3789"/>
          <ac:picMkLst>
            <pc:docMk/>
            <pc:sldMk cId="108357128" sldId="270"/>
            <ac:picMk id="6146" creationId="{4B63E684-BA56-4D73-B4A3-658E5C858A81}"/>
          </ac:picMkLst>
        </pc:picChg>
      </pc:sldChg>
      <pc:sldChg chg="modSp add mod">
        <pc:chgData name="Johnson, Chad" userId="29e26967-ee32-4210-a1e6-19e5305e9c5f" providerId="ADAL" clId="{03A930F8-DB54-45F8-A324-66A3A3C324E4}" dt="2020-02-19T16:58:44.985" v="4231" actId="255"/>
        <pc:sldMkLst>
          <pc:docMk/>
          <pc:sldMk cId="3447648093" sldId="270"/>
        </pc:sldMkLst>
        <pc:spChg chg="mod">
          <ac:chgData name="Johnson, Chad" userId="29e26967-ee32-4210-a1e6-19e5305e9c5f" providerId="ADAL" clId="{03A930F8-DB54-45F8-A324-66A3A3C324E4}" dt="2020-02-19T16:55:57.691" v="3850" actId="20577"/>
          <ac:spMkLst>
            <pc:docMk/>
            <pc:sldMk cId="3447648093" sldId="270"/>
            <ac:spMk id="2" creationId="{C21789A5-56F2-46FC-8CF3-128B21462E4E}"/>
          </ac:spMkLst>
        </pc:spChg>
        <pc:spChg chg="mod">
          <ac:chgData name="Johnson, Chad" userId="29e26967-ee32-4210-a1e6-19e5305e9c5f" providerId="ADAL" clId="{03A930F8-DB54-45F8-A324-66A3A3C324E4}" dt="2020-02-19T16:58:44.985" v="4231" actId="255"/>
          <ac:spMkLst>
            <pc:docMk/>
            <pc:sldMk cId="3447648093" sldId="270"/>
            <ac:spMk id="3" creationId="{C458F48C-2CB0-4381-ADCD-97C06CC2904A}"/>
          </ac:spMkLst>
        </pc:spChg>
      </pc:sldChg>
      <pc:sldChg chg="del">
        <pc:chgData name="Johnson, Chad" userId="29e26967-ee32-4210-a1e6-19e5305e9c5f" providerId="ADAL" clId="{03A930F8-DB54-45F8-A324-66A3A3C324E4}" dt="2020-02-19T14:15:26.886" v="33" actId="47"/>
        <pc:sldMkLst>
          <pc:docMk/>
          <pc:sldMk cId="4254100007" sldId="270"/>
        </pc:sldMkLst>
      </pc:sldChg>
      <pc:sldChg chg="del">
        <pc:chgData name="Johnson, Chad" userId="29e26967-ee32-4210-a1e6-19e5305e9c5f" providerId="ADAL" clId="{03A930F8-DB54-45F8-A324-66A3A3C324E4}" dt="2020-02-19T14:15:26.886" v="33" actId="47"/>
        <pc:sldMkLst>
          <pc:docMk/>
          <pc:sldMk cId="1343183443" sldId="271"/>
        </pc:sldMkLst>
      </pc:sldChg>
      <pc:sldChg chg="addSp modSp add mod">
        <pc:chgData name="Johnson, Chad" userId="29e26967-ee32-4210-a1e6-19e5305e9c5f" providerId="ADAL" clId="{03A930F8-DB54-45F8-A324-66A3A3C324E4}" dt="2020-02-19T18:56:13.360" v="5831" actId="255"/>
        <pc:sldMkLst>
          <pc:docMk/>
          <pc:sldMk cId="2977350521" sldId="271"/>
        </pc:sldMkLst>
        <pc:spChg chg="add mod">
          <ac:chgData name="Johnson, Chad" userId="29e26967-ee32-4210-a1e6-19e5305e9c5f" providerId="ADAL" clId="{03A930F8-DB54-45F8-A324-66A3A3C324E4}" dt="2020-02-19T18:06:50.428" v="4252" actId="20577"/>
          <ac:spMkLst>
            <pc:docMk/>
            <pc:sldMk cId="2977350521" sldId="271"/>
            <ac:spMk id="2" creationId="{B191225D-AD56-4B93-B54C-F78D07BFB5E7}"/>
          </ac:spMkLst>
        </pc:spChg>
        <pc:spChg chg="add mod">
          <ac:chgData name="Johnson, Chad" userId="29e26967-ee32-4210-a1e6-19e5305e9c5f" providerId="ADAL" clId="{03A930F8-DB54-45F8-A324-66A3A3C324E4}" dt="2020-02-19T18:56:13.360" v="5831" actId="255"/>
          <ac:spMkLst>
            <pc:docMk/>
            <pc:sldMk cId="2977350521" sldId="271"/>
            <ac:spMk id="3" creationId="{68CE0BFC-CC50-43E3-AB4D-F6D92531B2C7}"/>
          </ac:spMkLst>
        </pc:spChg>
      </pc:sldChg>
      <pc:sldChg chg="modSp add mod">
        <pc:chgData name="Johnson, Chad" userId="29e26967-ee32-4210-a1e6-19e5305e9c5f" providerId="ADAL" clId="{03A930F8-DB54-45F8-A324-66A3A3C324E4}" dt="2020-02-19T18:35:18.577" v="5830" actId="255"/>
        <pc:sldMkLst>
          <pc:docMk/>
          <pc:sldMk cId="2483016329" sldId="272"/>
        </pc:sldMkLst>
        <pc:spChg chg="mod">
          <ac:chgData name="Johnson, Chad" userId="29e26967-ee32-4210-a1e6-19e5305e9c5f" providerId="ADAL" clId="{03A930F8-DB54-45F8-A324-66A3A3C324E4}" dt="2020-02-19T18:35:18.577" v="5830" actId="255"/>
          <ac:spMkLst>
            <pc:docMk/>
            <pc:sldMk cId="2483016329" sldId="272"/>
            <ac:spMk id="3" creationId="{68CE0BFC-CC50-43E3-AB4D-F6D92531B2C7}"/>
          </ac:spMkLst>
        </pc:spChg>
      </pc:sldChg>
      <pc:sldChg chg="del">
        <pc:chgData name="Johnson, Chad" userId="29e26967-ee32-4210-a1e6-19e5305e9c5f" providerId="ADAL" clId="{03A930F8-DB54-45F8-A324-66A3A3C324E4}" dt="2020-02-19T14:15:26.886" v="33" actId="47"/>
        <pc:sldMkLst>
          <pc:docMk/>
          <pc:sldMk cId="3520541289" sldId="272"/>
        </pc:sldMkLst>
      </pc:sldChg>
      <pc:sldChg chg="addSp delSp add ord">
        <pc:chgData name="Johnson, Chad" userId="29e26967-ee32-4210-a1e6-19e5305e9c5f" providerId="ADAL" clId="{03A930F8-DB54-45F8-A324-66A3A3C324E4}" dt="2020-02-19T18:56:16.246" v="5833"/>
        <pc:sldMkLst>
          <pc:docMk/>
          <pc:sldMk cId="839148161" sldId="273"/>
        </pc:sldMkLst>
        <pc:spChg chg="del">
          <ac:chgData name="Johnson, Chad" userId="29e26967-ee32-4210-a1e6-19e5305e9c5f" providerId="ADAL" clId="{03A930F8-DB54-45F8-A324-66A3A3C324E4}" dt="2020-02-19T18:30:44.887" v="5684"/>
          <ac:spMkLst>
            <pc:docMk/>
            <pc:sldMk cId="839148161" sldId="273"/>
            <ac:spMk id="2" creationId="{59F3338A-C484-441B-8D22-D3E2C645844C}"/>
          </ac:spMkLst>
        </pc:spChg>
        <pc:spChg chg="del">
          <ac:chgData name="Johnson, Chad" userId="29e26967-ee32-4210-a1e6-19e5305e9c5f" providerId="ADAL" clId="{03A930F8-DB54-45F8-A324-66A3A3C324E4}" dt="2020-02-19T18:30:44.887" v="5684"/>
          <ac:spMkLst>
            <pc:docMk/>
            <pc:sldMk cId="839148161" sldId="273"/>
            <ac:spMk id="3" creationId="{327A8B6B-D867-4BA7-BADD-3CA02B444878}"/>
          </ac:spMkLst>
        </pc:spChg>
        <pc:picChg chg="add">
          <ac:chgData name="Johnson, Chad" userId="29e26967-ee32-4210-a1e6-19e5305e9c5f" providerId="ADAL" clId="{03A930F8-DB54-45F8-A324-66A3A3C324E4}" dt="2020-02-19T18:31:03.268" v="5685"/>
          <ac:picMkLst>
            <pc:docMk/>
            <pc:sldMk cId="839148161" sldId="273"/>
            <ac:picMk id="4" creationId="{5342EB6D-4B7A-46DE-A393-E4908C38605C}"/>
          </ac:picMkLst>
        </pc:picChg>
      </pc:sldChg>
      <pc:sldChg chg="del">
        <pc:chgData name="Johnson, Chad" userId="29e26967-ee32-4210-a1e6-19e5305e9c5f" providerId="ADAL" clId="{03A930F8-DB54-45F8-A324-66A3A3C324E4}" dt="2020-02-19T14:15:26.886" v="33" actId="47"/>
        <pc:sldMkLst>
          <pc:docMk/>
          <pc:sldMk cId="2627341514" sldId="273"/>
        </pc:sldMkLst>
      </pc:sldChg>
      <pc:sldChg chg="del">
        <pc:chgData name="Johnson, Chad" userId="29e26967-ee32-4210-a1e6-19e5305e9c5f" providerId="ADAL" clId="{03A930F8-DB54-45F8-A324-66A3A3C324E4}" dt="2020-02-19T14:15:26.886" v="33" actId="47"/>
        <pc:sldMkLst>
          <pc:docMk/>
          <pc:sldMk cId="719554763" sldId="274"/>
        </pc:sldMkLst>
      </pc:sldChg>
      <pc:sldChg chg="addSp delSp modSp add mod">
        <pc:chgData name="Johnson, Chad" userId="29e26967-ee32-4210-a1e6-19e5305e9c5f" providerId="ADAL" clId="{03A930F8-DB54-45F8-A324-66A3A3C324E4}" dt="2020-02-19T18:56:29.785" v="5848" actId="14100"/>
        <pc:sldMkLst>
          <pc:docMk/>
          <pc:sldMk cId="1817206533" sldId="274"/>
        </pc:sldMkLst>
        <pc:spChg chg="mod">
          <ac:chgData name="Johnson, Chad" userId="29e26967-ee32-4210-a1e6-19e5305e9c5f" providerId="ADAL" clId="{03A930F8-DB54-45F8-A324-66A3A3C324E4}" dt="2020-02-19T18:56:22.502" v="5845" actId="20577"/>
          <ac:spMkLst>
            <pc:docMk/>
            <pc:sldMk cId="1817206533" sldId="274"/>
            <ac:spMk id="2" creationId="{B1A3E97E-50F8-45ED-930E-7C1A00A15E1C}"/>
          </ac:spMkLst>
        </pc:spChg>
        <pc:spChg chg="del">
          <ac:chgData name="Johnson, Chad" userId="29e26967-ee32-4210-a1e6-19e5305e9c5f" providerId="ADAL" clId="{03A930F8-DB54-45F8-A324-66A3A3C324E4}" dt="2020-02-19T18:56:24.456" v="5846"/>
          <ac:spMkLst>
            <pc:docMk/>
            <pc:sldMk cId="1817206533" sldId="274"/>
            <ac:spMk id="3" creationId="{EDACEDAE-DDF7-4644-A192-E853DC0BC5CD}"/>
          </ac:spMkLst>
        </pc:spChg>
        <pc:picChg chg="add mod">
          <ac:chgData name="Johnson, Chad" userId="29e26967-ee32-4210-a1e6-19e5305e9c5f" providerId="ADAL" clId="{03A930F8-DB54-45F8-A324-66A3A3C324E4}" dt="2020-02-19T18:56:29.785" v="5848" actId="14100"/>
          <ac:picMkLst>
            <pc:docMk/>
            <pc:sldMk cId="1817206533" sldId="274"/>
            <ac:picMk id="4" creationId="{8467A63C-2B14-448D-80BE-D19AE67FE718}"/>
          </ac:picMkLst>
        </pc:picChg>
      </pc:sldChg>
      <pc:sldChg chg="modSp add mod">
        <pc:chgData name="Johnson, Chad" userId="29e26967-ee32-4210-a1e6-19e5305e9c5f" providerId="ADAL" clId="{03A930F8-DB54-45F8-A324-66A3A3C324E4}" dt="2020-02-19T19:23:43.067" v="6377" actId="255"/>
        <pc:sldMkLst>
          <pc:docMk/>
          <pc:sldMk cId="1741417160" sldId="275"/>
        </pc:sldMkLst>
        <pc:spChg chg="mod">
          <ac:chgData name="Johnson, Chad" userId="29e26967-ee32-4210-a1e6-19e5305e9c5f" providerId="ADAL" clId="{03A930F8-DB54-45F8-A324-66A3A3C324E4}" dt="2020-02-19T19:18:51.905" v="5870" actId="20577"/>
          <ac:spMkLst>
            <pc:docMk/>
            <pc:sldMk cId="1741417160" sldId="275"/>
            <ac:spMk id="2" creationId="{CE0D87BF-BDC3-4AB3-8601-16A8548D2C41}"/>
          </ac:spMkLst>
        </pc:spChg>
        <pc:spChg chg="mod">
          <ac:chgData name="Johnson, Chad" userId="29e26967-ee32-4210-a1e6-19e5305e9c5f" providerId="ADAL" clId="{03A930F8-DB54-45F8-A324-66A3A3C324E4}" dt="2020-02-19T19:23:43.067" v="6377" actId="255"/>
          <ac:spMkLst>
            <pc:docMk/>
            <pc:sldMk cId="1741417160" sldId="275"/>
            <ac:spMk id="3" creationId="{2E774407-F5F8-4FC8-8EDC-211E8B4FD2C2}"/>
          </ac:spMkLst>
        </pc:spChg>
      </pc:sldChg>
      <pc:sldChg chg="del">
        <pc:chgData name="Johnson, Chad" userId="29e26967-ee32-4210-a1e6-19e5305e9c5f" providerId="ADAL" clId="{03A930F8-DB54-45F8-A324-66A3A3C324E4}" dt="2020-02-19T14:15:26.886" v="33" actId="47"/>
        <pc:sldMkLst>
          <pc:docMk/>
          <pc:sldMk cId="2699229874" sldId="275"/>
        </pc:sldMkLst>
      </pc:sldChg>
      <pc:sldChg chg="del">
        <pc:chgData name="Johnson, Chad" userId="29e26967-ee32-4210-a1e6-19e5305e9c5f" providerId="ADAL" clId="{03A930F8-DB54-45F8-A324-66A3A3C324E4}" dt="2020-02-19T14:15:26.886" v="33" actId="47"/>
        <pc:sldMkLst>
          <pc:docMk/>
          <pc:sldMk cId="641709479" sldId="276"/>
        </pc:sldMkLst>
      </pc:sldChg>
      <pc:sldChg chg="modSp add mod">
        <pc:chgData name="Johnson, Chad" userId="29e26967-ee32-4210-a1e6-19e5305e9c5f" providerId="ADAL" clId="{03A930F8-DB54-45F8-A324-66A3A3C324E4}" dt="2020-02-19T20:01:40.298" v="7551" actId="20577"/>
        <pc:sldMkLst>
          <pc:docMk/>
          <pc:sldMk cId="1937227050" sldId="276"/>
        </pc:sldMkLst>
        <pc:spChg chg="mod">
          <ac:chgData name="Johnson, Chad" userId="29e26967-ee32-4210-a1e6-19e5305e9c5f" providerId="ADAL" clId="{03A930F8-DB54-45F8-A324-66A3A3C324E4}" dt="2020-02-19T20:01:40.298" v="7551" actId="20577"/>
          <ac:spMkLst>
            <pc:docMk/>
            <pc:sldMk cId="1937227050" sldId="276"/>
            <ac:spMk id="3" creationId="{2E774407-F5F8-4FC8-8EDC-211E8B4FD2C2}"/>
          </ac:spMkLst>
        </pc:spChg>
      </pc:sldChg>
      <pc:sldChg chg="del">
        <pc:chgData name="Johnson, Chad" userId="29e26967-ee32-4210-a1e6-19e5305e9c5f" providerId="ADAL" clId="{03A930F8-DB54-45F8-A324-66A3A3C324E4}" dt="2020-02-19T14:15:26.886" v="33" actId="47"/>
        <pc:sldMkLst>
          <pc:docMk/>
          <pc:sldMk cId="2209243150" sldId="277"/>
        </pc:sldMkLst>
      </pc:sldChg>
      <pc:sldChg chg="modSp add mod">
        <pc:chgData name="Johnson, Chad" userId="29e26967-ee32-4210-a1e6-19e5305e9c5f" providerId="ADAL" clId="{03A930F8-DB54-45F8-A324-66A3A3C324E4}" dt="2020-02-19T19:50:39.448" v="7019" actId="255"/>
        <pc:sldMkLst>
          <pc:docMk/>
          <pc:sldMk cId="3173760633" sldId="277"/>
        </pc:sldMkLst>
        <pc:spChg chg="mod">
          <ac:chgData name="Johnson, Chad" userId="29e26967-ee32-4210-a1e6-19e5305e9c5f" providerId="ADAL" clId="{03A930F8-DB54-45F8-A324-66A3A3C324E4}" dt="2020-02-19T19:50:39.448" v="7019" actId="255"/>
          <ac:spMkLst>
            <pc:docMk/>
            <pc:sldMk cId="3173760633" sldId="277"/>
            <ac:spMk id="3" creationId="{2E774407-F5F8-4FC8-8EDC-211E8B4FD2C2}"/>
          </ac:spMkLst>
        </pc:spChg>
      </pc:sldChg>
      <pc:sldChg chg="del">
        <pc:chgData name="Johnson, Chad" userId="29e26967-ee32-4210-a1e6-19e5305e9c5f" providerId="ADAL" clId="{03A930F8-DB54-45F8-A324-66A3A3C324E4}" dt="2020-02-19T14:15:26.886" v="33" actId="47"/>
        <pc:sldMkLst>
          <pc:docMk/>
          <pc:sldMk cId="2943136436" sldId="278"/>
        </pc:sldMkLst>
      </pc:sldChg>
      <pc:sldChg chg="addSp modSp add mod ord">
        <pc:chgData name="Johnson, Chad" userId="29e26967-ee32-4210-a1e6-19e5305e9c5f" providerId="ADAL" clId="{03A930F8-DB54-45F8-A324-66A3A3C324E4}" dt="2020-02-19T20:21:17.754" v="7773" actId="1076"/>
        <pc:sldMkLst>
          <pc:docMk/>
          <pc:sldMk cId="2969924492" sldId="278"/>
        </pc:sldMkLst>
        <pc:spChg chg="mod">
          <ac:chgData name="Johnson, Chad" userId="29e26967-ee32-4210-a1e6-19e5305e9c5f" providerId="ADAL" clId="{03A930F8-DB54-45F8-A324-66A3A3C324E4}" dt="2020-02-19T19:51:06.522" v="7057" actId="20577"/>
          <ac:spMkLst>
            <pc:docMk/>
            <pc:sldMk cId="2969924492" sldId="278"/>
            <ac:spMk id="2" creationId="{A275FC1A-B7AA-47A1-8DAE-9E34D0305056}"/>
          </ac:spMkLst>
        </pc:spChg>
        <pc:spChg chg="mod">
          <ac:chgData name="Johnson, Chad" userId="29e26967-ee32-4210-a1e6-19e5305e9c5f" providerId="ADAL" clId="{03A930F8-DB54-45F8-A324-66A3A3C324E4}" dt="2020-02-19T19:56:05.430" v="7228" actId="255"/>
          <ac:spMkLst>
            <pc:docMk/>
            <pc:sldMk cId="2969924492" sldId="278"/>
            <ac:spMk id="3" creationId="{3EAF1D15-BCA7-4108-8122-E8A9F557D3E4}"/>
          </ac:spMkLst>
        </pc:spChg>
        <pc:graphicFrameChg chg="add mod modGraphic">
          <ac:chgData name="Johnson, Chad" userId="29e26967-ee32-4210-a1e6-19e5305e9c5f" providerId="ADAL" clId="{03A930F8-DB54-45F8-A324-66A3A3C324E4}" dt="2020-02-19T20:21:17.754" v="7773" actId="1076"/>
          <ac:graphicFrameMkLst>
            <pc:docMk/>
            <pc:sldMk cId="2969924492" sldId="278"/>
            <ac:graphicFrameMk id="4" creationId="{70AEA632-4070-4E68-BBD6-7454C5441426}"/>
          </ac:graphicFrameMkLst>
        </pc:graphicFrameChg>
      </pc:sldChg>
      <pc:sldChg chg="addSp modSp add mod">
        <pc:chgData name="Johnson, Chad" userId="29e26967-ee32-4210-a1e6-19e5305e9c5f" providerId="ADAL" clId="{03A930F8-DB54-45F8-A324-66A3A3C324E4}" dt="2020-02-19T20:44:34.988" v="8895" actId="20577"/>
        <pc:sldMkLst>
          <pc:docMk/>
          <pc:sldMk cId="1593458324" sldId="279"/>
        </pc:sldMkLst>
        <pc:spChg chg="add mod">
          <ac:chgData name="Johnson, Chad" userId="29e26967-ee32-4210-a1e6-19e5305e9c5f" providerId="ADAL" clId="{03A930F8-DB54-45F8-A324-66A3A3C324E4}" dt="2020-02-19T19:57:00.818" v="7254" actId="20577"/>
          <ac:spMkLst>
            <pc:docMk/>
            <pc:sldMk cId="1593458324" sldId="279"/>
            <ac:spMk id="2" creationId="{4DB54F52-DA01-4A25-A7E5-1FF919E83E95}"/>
          </ac:spMkLst>
        </pc:spChg>
        <pc:spChg chg="add mod">
          <ac:chgData name="Johnson, Chad" userId="29e26967-ee32-4210-a1e6-19e5305e9c5f" providerId="ADAL" clId="{03A930F8-DB54-45F8-A324-66A3A3C324E4}" dt="2020-02-19T20:44:34.988" v="8895" actId="20577"/>
          <ac:spMkLst>
            <pc:docMk/>
            <pc:sldMk cId="1593458324" sldId="279"/>
            <ac:spMk id="3" creationId="{EE71AF41-2B6C-4C15-8179-5C2D0E2CE4E3}"/>
          </ac:spMkLst>
        </pc:spChg>
      </pc:sldChg>
      <pc:sldChg chg="del">
        <pc:chgData name="Johnson, Chad" userId="29e26967-ee32-4210-a1e6-19e5305e9c5f" providerId="ADAL" clId="{03A930F8-DB54-45F8-A324-66A3A3C324E4}" dt="2020-02-19T14:15:26.886" v="33" actId="47"/>
        <pc:sldMkLst>
          <pc:docMk/>
          <pc:sldMk cId="2612078200" sldId="279"/>
        </pc:sldMkLst>
      </pc:sldChg>
      <pc:sldChg chg="addSp modSp add mod">
        <pc:chgData name="Johnson, Chad" userId="29e26967-ee32-4210-a1e6-19e5305e9c5f" providerId="ADAL" clId="{03A930F8-DB54-45F8-A324-66A3A3C324E4}" dt="2020-02-19T20:44:09.124" v="8894" actId="20577"/>
        <pc:sldMkLst>
          <pc:docMk/>
          <pc:sldMk cId="2590165563" sldId="280"/>
        </pc:sldMkLst>
        <pc:spChg chg="add mod">
          <ac:chgData name="Johnson, Chad" userId="29e26967-ee32-4210-a1e6-19e5305e9c5f" providerId="ADAL" clId="{03A930F8-DB54-45F8-A324-66A3A3C324E4}" dt="2020-02-19T20:44:03.947" v="8891" actId="313"/>
          <ac:spMkLst>
            <pc:docMk/>
            <pc:sldMk cId="2590165563" sldId="280"/>
            <ac:spMk id="2" creationId="{9FAC61F7-6970-459F-8B3A-D65BF54F0E0C}"/>
          </ac:spMkLst>
        </pc:spChg>
        <pc:spChg chg="add mod">
          <ac:chgData name="Johnson, Chad" userId="29e26967-ee32-4210-a1e6-19e5305e9c5f" providerId="ADAL" clId="{03A930F8-DB54-45F8-A324-66A3A3C324E4}" dt="2020-02-19T20:44:09.124" v="8894" actId="20577"/>
          <ac:spMkLst>
            <pc:docMk/>
            <pc:sldMk cId="2590165563" sldId="280"/>
            <ac:spMk id="3" creationId="{5C2B7AA6-D21F-4502-A63E-7D5CE0C939B0}"/>
          </ac:spMkLst>
        </pc:spChg>
      </pc:sldChg>
      <pc:sldChg chg="del">
        <pc:chgData name="Johnson, Chad" userId="29e26967-ee32-4210-a1e6-19e5305e9c5f" providerId="ADAL" clId="{03A930F8-DB54-45F8-A324-66A3A3C324E4}" dt="2020-02-19T14:15:26.886" v="33" actId="47"/>
        <pc:sldMkLst>
          <pc:docMk/>
          <pc:sldMk cId="3210022111" sldId="280"/>
        </pc:sldMkLst>
      </pc:sldChg>
      <pc:sldChg chg="del">
        <pc:chgData name="Johnson, Chad" userId="29e26967-ee32-4210-a1e6-19e5305e9c5f" providerId="ADAL" clId="{03A930F8-DB54-45F8-A324-66A3A3C324E4}" dt="2020-02-19T14:15:26.886" v="33" actId="47"/>
        <pc:sldMkLst>
          <pc:docMk/>
          <pc:sldMk cId="245320591" sldId="281"/>
        </pc:sldMkLst>
      </pc:sldChg>
      <pc:sldChg chg="addSp delSp modSp add mod">
        <pc:chgData name="Johnson, Chad" userId="29e26967-ee32-4210-a1e6-19e5305e9c5f" providerId="ADAL" clId="{03A930F8-DB54-45F8-A324-66A3A3C324E4}" dt="2020-02-19T20:04:31.069" v="7625"/>
        <pc:sldMkLst>
          <pc:docMk/>
          <pc:sldMk cId="1821352052" sldId="281"/>
        </pc:sldMkLst>
        <pc:spChg chg="del">
          <ac:chgData name="Johnson, Chad" userId="29e26967-ee32-4210-a1e6-19e5305e9c5f" providerId="ADAL" clId="{03A930F8-DB54-45F8-A324-66A3A3C324E4}" dt="2020-02-19T20:04:15.635" v="7620"/>
          <ac:spMkLst>
            <pc:docMk/>
            <pc:sldMk cId="1821352052" sldId="281"/>
            <ac:spMk id="2" creationId="{B9EE7BED-572B-47D1-9AB3-3C855C355EEB}"/>
          </ac:spMkLst>
        </pc:spChg>
        <pc:spChg chg="del">
          <ac:chgData name="Johnson, Chad" userId="29e26967-ee32-4210-a1e6-19e5305e9c5f" providerId="ADAL" clId="{03A930F8-DB54-45F8-A324-66A3A3C324E4}" dt="2020-02-19T20:04:15.635" v="7620"/>
          <ac:spMkLst>
            <pc:docMk/>
            <pc:sldMk cId="1821352052" sldId="281"/>
            <ac:spMk id="3" creationId="{031DF7FD-7B46-449A-9168-00F11F59CA22}"/>
          </ac:spMkLst>
        </pc:spChg>
        <pc:picChg chg="add mod">
          <ac:chgData name="Johnson, Chad" userId="29e26967-ee32-4210-a1e6-19e5305e9c5f" providerId="ADAL" clId="{03A930F8-DB54-45F8-A324-66A3A3C324E4}" dt="2020-02-19T20:04:31.069" v="7625"/>
          <ac:picMkLst>
            <pc:docMk/>
            <pc:sldMk cId="1821352052" sldId="281"/>
            <ac:picMk id="4" creationId="{5EF71DA7-5783-4DE7-BF80-38E2C5513445}"/>
          </ac:picMkLst>
        </pc:picChg>
      </pc:sldChg>
      <pc:sldChg chg="del">
        <pc:chgData name="Johnson, Chad" userId="29e26967-ee32-4210-a1e6-19e5305e9c5f" providerId="ADAL" clId="{03A930F8-DB54-45F8-A324-66A3A3C324E4}" dt="2020-02-19T14:15:26.886" v="33" actId="47"/>
        <pc:sldMkLst>
          <pc:docMk/>
          <pc:sldMk cId="2727109538" sldId="282"/>
        </pc:sldMkLst>
      </pc:sldChg>
      <pc:sldChg chg="modSp add mod ord">
        <pc:chgData name="Johnson, Chad" userId="29e26967-ee32-4210-a1e6-19e5305e9c5f" providerId="ADAL" clId="{03A930F8-DB54-45F8-A324-66A3A3C324E4}" dt="2020-02-19T20:08:53.048" v="7722" actId="255"/>
        <pc:sldMkLst>
          <pc:docMk/>
          <pc:sldMk cId="3951084828" sldId="282"/>
        </pc:sldMkLst>
        <pc:spChg chg="mod">
          <ac:chgData name="Johnson, Chad" userId="29e26967-ee32-4210-a1e6-19e5305e9c5f" providerId="ADAL" clId="{03A930F8-DB54-45F8-A324-66A3A3C324E4}" dt="2020-02-19T20:06:16.586" v="7672" actId="20577"/>
          <ac:spMkLst>
            <pc:docMk/>
            <pc:sldMk cId="3951084828" sldId="282"/>
            <ac:spMk id="2" creationId="{406C3A32-18D4-4712-BA18-CFAB3D33AC40}"/>
          </ac:spMkLst>
        </pc:spChg>
        <pc:spChg chg="mod">
          <ac:chgData name="Johnson, Chad" userId="29e26967-ee32-4210-a1e6-19e5305e9c5f" providerId="ADAL" clId="{03A930F8-DB54-45F8-A324-66A3A3C324E4}" dt="2020-02-19T20:08:53.048" v="7722" actId="255"/>
          <ac:spMkLst>
            <pc:docMk/>
            <pc:sldMk cId="3951084828" sldId="282"/>
            <ac:spMk id="3" creationId="{88CE249D-09F8-494B-84F9-2D0EC7C51D9C}"/>
          </ac:spMkLst>
        </pc:spChg>
      </pc:sldChg>
      <pc:sldChg chg="addSp modSp add mod">
        <pc:chgData name="Johnson, Chad" userId="29e26967-ee32-4210-a1e6-19e5305e9c5f" providerId="ADAL" clId="{03A930F8-DB54-45F8-A324-66A3A3C324E4}" dt="2020-02-19T20:18:24.594" v="7749" actId="6549"/>
        <pc:sldMkLst>
          <pc:docMk/>
          <pc:sldMk cId="1315517310" sldId="283"/>
        </pc:sldMkLst>
        <pc:spChg chg="add mod">
          <ac:chgData name="Johnson, Chad" userId="29e26967-ee32-4210-a1e6-19e5305e9c5f" providerId="ADAL" clId="{03A930F8-DB54-45F8-A324-66A3A3C324E4}" dt="2020-02-19T20:17:39.906" v="7741" actId="20577"/>
          <ac:spMkLst>
            <pc:docMk/>
            <pc:sldMk cId="1315517310" sldId="283"/>
            <ac:spMk id="2" creationId="{703A99AF-3636-4CF4-9F5D-017B9E361A8E}"/>
          </ac:spMkLst>
        </pc:spChg>
        <pc:spChg chg="add mod">
          <ac:chgData name="Johnson, Chad" userId="29e26967-ee32-4210-a1e6-19e5305e9c5f" providerId="ADAL" clId="{03A930F8-DB54-45F8-A324-66A3A3C324E4}" dt="2020-02-19T20:18:19.658" v="7748" actId="6549"/>
          <ac:spMkLst>
            <pc:docMk/>
            <pc:sldMk cId="1315517310" sldId="283"/>
            <ac:spMk id="3" creationId="{0C8FE333-F8AD-4237-9390-17943ECE6E33}"/>
          </ac:spMkLst>
        </pc:spChg>
        <pc:spChg chg="add mod">
          <ac:chgData name="Johnson, Chad" userId="29e26967-ee32-4210-a1e6-19e5305e9c5f" providerId="ADAL" clId="{03A930F8-DB54-45F8-A324-66A3A3C324E4}" dt="2020-02-19T20:18:24.594" v="7749" actId="6549"/>
          <ac:spMkLst>
            <pc:docMk/>
            <pc:sldMk cId="1315517310" sldId="283"/>
            <ac:spMk id="4" creationId="{15171C84-E56B-40CD-B635-C0A0C0075CC0}"/>
          </ac:spMkLst>
        </pc:spChg>
      </pc:sldChg>
      <pc:sldChg chg="del">
        <pc:chgData name="Johnson, Chad" userId="29e26967-ee32-4210-a1e6-19e5305e9c5f" providerId="ADAL" clId="{03A930F8-DB54-45F8-A324-66A3A3C324E4}" dt="2020-02-19T14:15:26.886" v="33" actId="47"/>
        <pc:sldMkLst>
          <pc:docMk/>
          <pc:sldMk cId="3001172536" sldId="283"/>
        </pc:sldMkLst>
      </pc:sldChg>
      <pc:sldChg chg="del">
        <pc:chgData name="Johnson, Chad" userId="29e26967-ee32-4210-a1e6-19e5305e9c5f" providerId="ADAL" clId="{03A930F8-DB54-45F8-A324-66A3A3C324E4}" dt="2020-02-19T14:15:26.886" v="33" actId="47"/>
        <pc:sldMkLst>
          <pc:docMk/>
          <pc:sldMk cId="986363681" sldId="284"/>
        </pc:sldMkLst>
      </pc:sldChg>
      <pc:sldChg chg="modSp add mod">
        <pc:chgData name="Johnson, Chad" userId="29e26967-ee32-4210-a1e6-19e5305e9c5f" providerId="ADAL" clId="{03A930F8-DB54-45F8-A324-66A3A3C324E4}" dt="2020-02-19T20:19:44.665" v="7770" actId="20577"/>
        <pc:sldMkLst>
          <pc:docMk/>
          <pc:sldMk cId="3662905527" sldId="284"/>
        </pc:sldMkLst>
        <pc:spChg chg="mod">
          <ac:chgData name="Johnson, Chad" userId="29e26967-ee32-4210-a1e6-19e5305e9c5f" providerId="ADAL" clId="{03A930F8-DB54-45F8-A324-66A3A3C324E4}" dt="2020-02-19T20:18:48.898" v="7754" actId="20577"/>
          <ac:spMkLst>
            <pc:docMk/>
            <pc:sldMk cId="3662905527" sldId="284"/>
            <ac:spMk id="2" creationId="{703A99AF-3636-4CF4-9F5D-017B9E361A8E}"/>
          </ac:spMkLst>
        </pc:spChg>
        <pc:spChg chg="mod">
          <ac:chgData name="Johnson, Chad" userId="29e26967-ee32-4210-a1e6-19e5305e9c5f" providerId="ADAL" clId="{03A930F8-DB54-45F8-A324-66A3A3C324E4}" dt="2020-02-19T20:19:44.665" v="7770" actId="20577"/>
          <ac:spMkLst>
            <pc:docMk/>
            <pc:sldMk cId="3662905527" sldId="284"/>
            <ac:spMk id="3" creationId="{0C8FE333-F8AD-4237-9390-17943ECE6E33}"/>
          </ac:spMkLst>
        </pc:spChg>
        <pc:spChg chg="mod">
          <ac:chgData name="Johnson, Chad" userId="29e26967-ee32-4210-a1e6-19e5305e9c5f" providerId="ADAL" clId="{03A930F8-DB54-45F8-A324-66A3A3C324E4}" dt="2020-02-19T20:19:19.667" v="7758" actId="255"/>
          <ac:spMkLst>
            <pc:docMk/>
            <pc:sldMk cId="3662905527" sldId="284"/>
            <ac:spMk id="4" creationId="{15171C84-E56B-40CD-B635-C0A0C0075CC0}"/>
          </ac:spMkLst>
        </pc:spChg>
      </pc:sldChg>
      <pc:sldChg chg="modSp add mod">
        <pc:chgData name="Johnson, Chad" userId="29e26967-ee32-4210-a1e6-19e5305e9c5f" providerId="ADAL" clId="{03A930F8-DB54-45F8-A324-66A3A3C324E4}" dt="2020-02-19T20:24:39.945" v="7898" actId="20577"/>
        <pc:sldMkLst>
          <pc:docMk/>
          <pc:sldMk cId="3419854303" sldId="285"/>
        </pc:sldMkLst>
        <pc:spChg chg="mod">
          <ac:chgData name="Johnson, Chad" userId="29e26967-ee32-4210-a1e6-19e5305e9c5f" providerId="ADAL" clId="{03A930F8-DB54-45F8-A324-66A3A3C324E4}" dt="2020-02-19T20:24:12.216" v="7843" actId="20577"/>
          <ac:spMkLst>
            <pc:docMk/>
            <pc:sldMk cId="3419854303" sldId="285"/>
            <ac:spMk id="2" creationId="{3B7CE3BB-7B9C-458B-9D53-883A53E6FDAC}"/>
          </ac:spMkLst>
        </pc:spChg>
        <pc:spChg chg="mod">
          <ac:chgData name="Johnson, Chad" userId="29e26967-ee32-4210-a1e6-19e5305e9c5f" providerId="ADAL" clId="{03A930F8-DB54-45F8-A324-66A3A3C324E4}" dt="2020-02-19T20:24:39.945" v="7898" actId="20577"/>
          <ac:spMkLst>
            <pc:docMk/>
            <pc:sldMk cId="3419854303" sldId="285"/>
            <ac:spMk id="3" creationId="{74C1D97B-0B83-4D38-A509-330E2ABF69F1}"/>
          </ac:spMkLst>
        </pc:spChg>
      </pc:sldChg>
      <pc:sldChg chg="del">
        <pc:chgData name="Johnson, Chad" userId="29e26967-ee32-4210-a1e6-19e5305e9c5f" providerId="ADAL" clId="{03A930F8-DB54-45F8-A324-66A3A3C324E4}" dt="2020-02-19T14:15:26.886" v="33" actId="47"/>
        <pc:sldMkLst>
          <pc:docMk/>
          <pc:sldMk cId="3919645606" sldId="285"/>
        </pc:sldMkLst>
      </pc:sldChg>
      <pc:sldChg chg="addSp modSp add del mod">
        <pc:chgData name="Johnson, Chad" userId="29e26967-ee32-4210-a1e6-19e5305e9c5f" providerId="ADAL" clId="{03A930F8-DB54-45F8-A324-66A3A3C324E4}" dt="2020-02-19T20:31:13.329" v="8103" actId="2696"/>
        <pc:sldMkLst>
          <pc:docMk/>
          <pc:sldMk cId="1240985779" sldId="286"/>
        </pc:sldMkLst>
        <pc:spChg chg="mod">
          <ac:chgData name="Johnson, Chad" userId="29e26967-ee32-4210-a1e6-19e5305e9c5f" providerId="ADAL" clId="{03A930F8-DB54-45F8-A324-66A3A3C324E4}" dt="2020-02-19T20:28:51.155" v="8089" actId="20577"/>
          <ac:spMkLst>
            <pc:docMk/>
            <pc:sldMk cId="1240985779" sldId="286"/>
            <ac:spMk id="2" creationId="{BEC7451E-7D1B-4FA1-A34A-41F153015E7D}"/>
          </ac:spMkLst>
        </pc:spChg>
        <pc:spChg chg="mod">
          <ac:chgData name="Johnson, Chad" userId="29e26967-ee32-4210-a1e6-19e5305e9c5f" providerId="ADAL" clId="{03A930F8-DB54-45F8-A324-66A3A3C324E4}" dt="2020-02-19T20:28:48.053" v="8083" actId="14100"/>
          <ac:spMkLst>
            <pc:docMk/>
            <pc:sldMk cId="1240985779" sldId="286"/>
            <ac:spMk id="3" creationId="{87B28982-43EB-4F8A-8816-2393240BD01E}"/>
          </ac:spMkLst>
        </pc:spChg>
        <pc:spChg chg="add mod">
          <ac:chgData name="Johnson, Chad" userId="29e26967-ee32-4210-a1e6-19e5305e9c5f" providerId="ADAL" clId="{03A930F8-DB54-45F8-A324-66A3A3C324E4}" dt="2020-02-19T20:29:10.891" v="8102" actId="20577"/>
          <ac:spMkLst>
            <pc:docMk/>
            <pc:sldMk cId="1240985779" sldId="286"/>
            <ac:spMk id="4" creationId="{8A5BC217-EF9E-4A4B-9438-211F41A06C7E}"/>
          </ac:spMkLst>
        </pc:spChg>
      </pc:sldChg>
      <pc:sldChg chg="del">
        <pc:chgData name="Johnson, Chad" userId="29e26967-ee32-4210-a1e6-19e5305e9c5f" providerId="ADAL" clId="{03A930F8-DB54-45F8-A324-66A3A3C324E4}" dt="2020-02-19T14:15:26.886" v="33" actId="47"/>
        <pc:sldMkLst>
          <pc:docMk/>
          <pc:sldMk cId="1536668429" sldId="286"/>
        </pc:sldMkLst>
      </pc:sldChg>
      <pc:sldChg chg="modSp add mod">
        <pc:chgData name="Johnson, Chad" userId="29e26967-ee32-4210-a1e6-19e5305e9c5f" providerId="ADAL" clId="{03A930F8-DB54-45F8-A324-66A3A3C324E4}" dt="2020-02-19T20:33:45.867" v="8419" actId="255"/>
        <pc:sldMkLst>
          <pc:docMk/>
          <pc:sldMk cId="1724515392" sldId="286"/>
        </pc:sldMkLst>
        <pc:spChg chg="mod">
          <ac:chgData name="Johnson, Chad" userId="29e26967-ee32-4210-a1e6-19e5305e9c5f" providerId="ADAL" clId="{03A930F8-DB54-45F8-A324-66A3A3C324E4}" dt="2020-02-19T20:31:55.828" v="8112" actId="20577"/>
          <ac:spMkLst>
            <pc:docMk/>
            <pc:sldMk cId="1724515392" sldId="286"/>
            <ac:spMk id="2" creationId="{361EE07F-C761-47EE-89E9-421DD5BFC0BA}"/>
          </ac:spMkLst>
        </pc:spChg>
        <pc:spChg chg="mod">
          <ac:chgData name="Johnson, Chad" userId="29e26967-ee32-4210-a1e6-19e5305e9c5f" providerId="ADAL" clId="{03A930F8-DB54-45F8-A324-66A3A3C324E4}" dt="2020-02-19T20:33:45.867" v="8419" actId="255"/>
          <ac:spMkLst>
            <pc:docMk/>
            <pc:sldMk cId="1724515392" sldId="286"/>
            <ac:spMk id="3" creationId="{0D12EAF4-5BFE-49FE-BD35-59A06BF058EC}"/>
          </ac:spMkLst>
        </pc:spChg>
      </pc:sldChg>
      <pc:sldChg chg="addSp delSp modSp add mod">
        <pc:chgData name="Johnson, Chad" userId="29e26967-ee32-4210-a1e6-19e5305e9c5f" providerId="ADAL" clId="{03A930F8-DB54-45F8-A324-66A3A3C324E4}" dt="2020-02-19T20:34:28.820" v="8425" actId="1076"/>
        <pc:sldMkLst>
          <pc:docMk/>
          <pc:sldMk cId="56941337" sldId="287"/>
        </pc:sldMkLst>
        <pc:picChg chg="add mod">
          <ac:chgData name="Johnson, Chad" userId="29e26967-ee32-4210-a1e6-19e5305e9c5f" providerId="ADAL" clId="{03A930F8-DB54-45F8-A324-66A3A3C324E4}" dt="2020-02-19T20:34:28.820" v="8425" actId="1076"/>
          <ac:picMkLst>
            <pc:docMk/>
            <pc:sldMk cId="56941337" sldId="287"/>
            <ac:picMk id="2" creationId="{88569EB3-356D-4C42-B90A-2F265F8E07C9}"/>
          </ac:picMkLst>
        </pc:picChg>
        <pc:picChg chg="del">
          <ac:chgData name="Johnson, Chad" userId="29e26967-ee32-4210-a1e6-19e5305e9c5f" providerId="ADAL" clId="{03A930F8-DB54-45F8-A324-66A3A3C324E4}" dt="2020-02-19T20:34:15.743" v="8421" actId="478"/>
          <ac:picMkLst>
            <pc:docMk/>
            <pc:sldMk cId="56941337" sldId="287"/>
            <ac:picMk id="4" creationId="{5342EB6D-4B7A-46DE-A393-E4908C38605C}"/>
          </ac:picMkLst>
        </pc:picChg>
      </pc:sldChg>
      <pc:sldChg chg="del">
        <pc:chgData name="Johnson, Chad" userId="29e26967-ee32-4210-a1e6-19e5305e9c5f" providerId="ADAL" clId="{03A930F8-DB54-45F8-A324-66A3A3C324E4}" dt="2020-02-19T14:15:26.886" v="33" actId="47"/>
        <pc:sldMkLst>
          <pc:docMk/>
          <pc:sldMk cId="560408191" sldId="287"/>
        </pc:sldMkLst>
      </pc:sldChg>
      <pc:sldChg chg="del">
        <pc:chgData name="Johnson, Chad" userId="29e26967-ee32-4210-a1e6-19e5305e9c5f" providerId="ADAL" clId="{03A930F8-DB54-45F8-A324-66A3A3C324E4}" dt="2020-02-19T14:15:26.886" v="33" actId="47"/>
        <pc:sldMkLst>
          <pc:docMk/>
          <pc:sldMk cId="73247772" sldId="288"/>
        </pc:sldMkLst>
      </pc:sldChg>
      <pc:sldChg chg="modSp add mod">
        <pc:chgData name="Johnson, Chad" userId="29e26967-ee32-4210-a1e6-19e5305e9c5f" providerId="ADAL" clId="{03A930F8-DB54-45F8-A324-66A3A3C324E4}" dt="2020-02-19T20:37:38.809" v="8702" actId="20577"/>
        <pc:sldMkLst>
          <pc:docMk/>
          <pc:sldMk cId="1885183461" sldId="288"/>
        </pc:sldMkLst>
        <pc:spChg chg="mod">
          <ac:chgData name="Johnson, Chad" userId="29e26967-ee32-4210-a1e6-19e5305e9c5f" providerId="ADAL" clId="{03A930F8-DB54-45F8-A324-66A3A3C324E4}" dt="2020-02-19T20:35:22.839" v="8450" actId="20577"/>
          <ac:spMkLst>
            <pc:docMk/>
            <pc:sldMk cId="1885183461" sldId="288"/>
            <ac:spMk id="2" creationId="{29620443-DB80-4924-8815-A94F60A1713F}"/>
          </ac:spMkLst>
        </pc:spChg>
        <pc:spChg chg="mod">
          <ac:chgData name="Johnson, Chad" userId="29e26967-ee32-4210-a1e6-19e5305e9c5f" providerId="ADAL" clId="{03A930F8-DB54-45F8-A324-66A3A3C324E4}" dt="2020-02-19T20:37:38.809" v="8702" actId="20577"/>
          <ac:spMkLst>
            <pc:docMk/>
            <pc:sldMk cId="1885183461" sldId="288"/>
            <ac:spMk id="3" creationId="{C21F5A8D-0D15-481E-BF69-A1CFCEF318C8}"/>
          </ac:spMkLst>
        </pc:spChg>
      </pc:sldChg>
      <pc:sldChg chg="modSp add mod">
        <pc:chgData name="Johnson, Chad" userId="29e26967-ee32-4210-a1e6-19e5305e9c5f" providerId="ADAL" clId="{03A930F8-DB54-45F8-A324-66A3A3C324E4}" dt="2020-02-19T20:42:19.924" v="8890" actId="255"/>
        <pc:sldMkLst>
          <pc:docMk/>
          <pc:sldMk cId="1657500927" sldId="289"/>
        </pc:sldMkLst>
        <pc:spChg chg="mod">
          <ac:chgData name="Johnson, Chad" userId="29e26967-ee32-4210-a1e6-19e5305e9c5f" providerId="ADAL" clId="{03A930F8-DB54-45F8-A324-66A3A3C324E4}" dt="2020-02-19T20:38:53.913" v="8719" actId="20577"/>
          <ac:spMkLst>
            <pc:docMk/>
            <pc:sldMk cId="1657500927" sldId="289"/>
            <ac:spMk id="2" creationId="{909C6BE3-6066-4EB0-923C-61FB33FC0291}"/>
          </ac:spMkLst>
        </pc:spChg>
        <pc:spChg chg="mod">
          <ac:chgData name="Johnson, Chad" userId="29e26967-ee32-4210-a1e6-19e5305e9c5f" providerId="ADAL" clId="{03A930F8-DB54-45F8-A324-66A3A3C324E4}" dt="2020-02-19T20:42:19.924" v="8890" actId="255"/>
          <ac:spMkLst>
            <pc:docMk/>
            <pc:sldMk cId="1657500927" sldId="289"/>
            <ac:spMk id="3" creationId="{0B06A334-DA75-4D93-A334-11599340840F}"/>
          </ac:spMkLst>
        </pc:spChg>
      </pc:sldChg>
      <pc:sldChg chg="del">
        <pc:chgData name="Johnson, Chad" userId="29e26967-ee32-4210-a1e6-19e5305e9c5f" providerId="ADAL" clId="{03A930F8-DB54-45F8-A324-66A3A3C324E4}" dt="2020-02-19T14:15:26.886" v="33" actId="47"/>
        <pc:sldMkLst>
          <pc:docMk/>
          <pc:sldMk cId="2416504245" sldId="289"/>
        </pc:sldMkLst>
      </pc:sldChg>
      <pc:sldChg chg="modSp add mod">
        <pc:chgData name="Johnson, Chad" userId="29e26967-ee32-4210-a1e6-19e5305e9c5f" providerId="ADAL" clId="{03A930F8-DB54-45F8-A324-66A3A3C324E4}" dt="2020-02-19T21:01:32.926" v="9669" actId="20577"/>
        <pc:sldMkLst>
          <pc:docMk/>
          <pc:sldMk cId="185878388" sldId="290"/>
        </pc:sldMkLst>
        <pc:spChg chg="mod">
          <ac:chgData name="Johnson, Chad" userId="29e26967-ee32-4210-a1e6-19e5305e9c5f" providerId="ADAL" clId="{03A930F8-DB54-45F8-A324-66A3A3C324E4}" dt="2020-02-19T21:01:32.926" v="9669" actId="20577"/>
          <ac:spMkLst>
            <pc:docMk/>
            <pc:sldMk cId="185878388" sldId="290"/>
            <ac:spMk id="2" creationId="{55CA0173-3EA0-4C01-87AD-55DF22EBB3F7}"/>
          </ac:spMkLst>
        </pc:spChg>
        <pc:spChg chg="mod">
          <ac:chgData name="Johnson, Chad" userId="29e26967-ee32-4210-a1e6-19e5305e9c5f" providerId="ADAL" clId="{03A930F8-DB54-45F8-A324-66A3A3C324E4}" dt="2020-02-19T20:59:18.842" v="9668" actId="255"/>
          <ac:spMkLst>
            <pc:docMk/>
            <pc:sldMk cId="185878388" sldId="290"/>
            <ac:spMk id="3" creationId="{E8BE8309-D459-4D95-9B8D-8D75831356F8}"/>
          </ac:spMkLst>
        </pc:spChg>
      </pc:sldChg>
      <pc:sldChg chg="del">
        <pc:chgData name="Johnson, Chad" userId="29e26967-ee32-4210-a1e6-19e5305e9c5f" providerId="ADAL" clId="{03A930F8-DB54-45F8-A324-66A3A3C324E4}" dt="2020-02-19T14:15:26.886" v="33" actId="47"/>
        <pc:sldMkLst>
          <pc:docMk/>
          <pc:sldMk cId="3392651501" sldId="290"/>
        </pc:sldMkLst>
      </pc:sldChg>
      <pc:sldChg chg="del">
        <pc:chgData name="Johnson, Chad" userId="29e26967-ee32-4210-a1e6-19e5305e9c5f" providerId="ADAL" clId="{03A930F8-DB54-45F8-A324-66A3A3C324E4}" dt="2020-02-19T14:15:26.886" v="33" actId="47"/>
        <pc:sldMkLst>
          <pc:docMk/>
          <pc:sldMk cId="368591423" sldId="291"/>
        </pc:sldMkLst>
      </pc:sldChg>
      <pc:sldChg chg="modSp add mod">
        <pc:chgData name="Johnson, Chad" userId="29e26967-ee32-4210-a1e6-19e5305e9c5f" providerId="ADAL" clId="{03A930F8-DB54-45F8-A324-66A3A3C324E4}" dt="2020-02-19T21:32:19.149" v="9872" actId="33524"/>
        <pc:sldMkLst>
          <pc:docMk/>
          <pc:sldMk cId="2015360061" sldId="291"/>
        </pc:sldMkLst>
        <pc:spChg chg="mod">
          <ac:chgData name="Johnson, Chad" userId="29e26967-ee32-4210-a1e6-19e5305e9c5f" providerId="ADAL" clId="{03A930F8-DB54-45F8-A324-66A3A3C324E4}" dt="2020-02-19T21:30:32.293" v="9713" actId="20577"/>
          <ac:spMkLst>
            <pc:docMk/>
            <pc:sldMk cId="2015360061" sldId="291"/>
            <ac:spMk id="2" creationId="{DE15BD9E-1A74-40E2-B272-62CCB9E34317}"/>
          </ac:spMkLst>
        </pc:spChg>
        <pc:spChg chg="mod">
          <ac:chgData name="Johnson, Chad" userId="29e26967-ee32-4210-a1e6-19e5305e9c5f" providerId="ADAL" clId="{03A930F8-DB54-45F8-A324-66A3A3C324E4}" dt="2020-02-19T21:32:19.149" v="9872" actId="33524"/>
          <ac:spMkLst>
            <pc:docMk/>
            <pc:sldMk cId="2015360061" sldId="291"/>
            <ac:spMk id="3" creationId="{3D720CEA-9C1A-4D57-A4E6-4F6E7F90A7F2}"/>
          </ac:spMkLst>
        </pc:spChg>
      </pc:sldChg>
      <pc:sldChg chg="del">
        <pc:chgData name="Johnson, Chad" userId="29e26967-ee32-4210-a1e6-19e5305e9c5f" providerId="ADAL" clId="{03A930F8-DB54-45F8-A324-66A3A3C324E4}" dt="2020-02-19T14:15:26.886" v="33" actId="47"/>
        <pc:sldMkLst>
          <pc:docMk/>
          <pc:sldMk cId="503328262" sldId="292"/>
        </pc:sldMkLst>
      </pc:sldChg>
      <pc:sldChg chg="del">
        <pc:chgData name="Johnson, Chad" userId="29e26967-ee32-4210-a1e6-19e5305e9c5f" providerId="ADAL" clId="{03A930F8-DB54-45F8-A324-66A3A3C324E4}" dt="2020-02-19T14:15:26.886" v="33" actId="47"/>
        <pc:sldMkLst>
          <pc:docMk/>
          <pc:sldMk cId="2970331600" sldId="293"/>
        </pc:sldMkLst>
      </pc:sldChg>
      <pc:sldChg chg="del">
        <pc:chgData name="Johnson, Chad" userId="29e26967-ee32-4210-a1e6-19e5305e9c5f" providerId="ADAL" clId="{03A930F8-DB54-45F8-A324-66A3A3C324E4}" dt="2020-02-19T14:15:26.886" v="33" actId="47"/>
        <pc:sldMkLst>
          <pc:docMk/>
          <pc:sldMk cId="794058335" sldId="294"/>
        </pc:sldMkLst>
      </pc:sldChg>
    </pc:docChg>
  </pc:docChgLst>
  <pc:docChgLst>
    <pc:chgData name="Johnson, Chad" userId="29e26967-ee32-4210-a1e6-19e5305e9c5f" providerId="ADAL" clId="{7CEB346E-E1D5-45AD-A6C2-6582C0229FAB}"/>
    <pc:docChg chg="undo custSel addSld delSld modSld sldOrd modSection">
      <pc:chgData name="Johnson, Chad" userId="29e26967-ee32-4210-a1e6-19e5305e9c5f" providerId="ADAL" clId="{7CEB346E-E1D5-45AD-A6C2-6582C0229FAB}" dt="2020-03-11T16:55:12.036" v="2667" actId="20577"/>
      <pc:docMkLst>
        <pc:docMk/>
      </pc:docMkLst>
      <pc:sldChg chg="modSp mod">
        <pc:chgData name="Johnson, Chad" userId="29e26967-ee32-4210-a1e6-19e5305e9c5f" providerId="ADAL" clId="{7CEB346E-E1D5-45AD-A6C2-6582C0229FAB}" dt="2020-03-11T13:16:57.851" v="21" actId="20577"/>
        <pc:sldMkLst>
          <pc:docMk/>
          <pc:sldMk cId="2762506819" sldId="256"/>
        </pc:sldMkLst>
        <pc:spChg chg="mod">
          <ac:chgData name="Johnson, Chad" userId="29e26967-ee32-4210-a1e6-19e5305e9c5f" providerId="ADAL" clId="{7CEB346E-E1D5-45AD-A6C2-6582C0229FAB}" dt="2020-03-11T13:16:57.851" v="21" actId="20577"/>
          <ac:spMkLst>
            <pc:docMk/>
            <pc:sldMk cId="2762506819" sldId="256"/>
            <ac:spMk id="2" creationId="{D159C024-82D3-43B7-8864-1EB020588252}"/>
          </ac:spMkLst>
        </pc:spChg>
      </pc:sldChg>
      <pc:sldChg chg="del">
        <pc:chgData name="Johnson, Chad" userId="29e26967-ee32-4210-a1e6-19e5305e9c5f" providerId="ADAL" clId="{7CEB346E-E1D5-45AD-A6C2-6582C0229FAB}" dt="2020-03-11T15:28:23.310" v="1452" actId="2696"/>
        <pc:sldMkLst>
          <pc:docMk/>
          <pc:sldMk cId="3311975861" sldId="298"/>
        </pc:sldMkLst>
      </pc:sldChg>
      <pc:sldChg chg="modSp mod ord">
        <pc:chgData name="Johnson, Chad" userId="29e26967-ee32-4210-a1e6-19e5305e9c5f" providerId="ADAL" clId="{7CEB346E-E1D5-45AD-A6C2-6582C0229FAB}" dt="2020-03-11T16:31:55.145" v="2114"/>
        <pc:sldMkLst>
          <pc:docMk/>
          <pc:sldMk cId="3274339155" sldId="307"/>
        </pc:sldMkLst>
        <pc:spChg chg="mod">
          <ac:chgData name="Johnson, Chad" userId="29e26967-ee32-4210-a1e6-19e5305e9c5f" providerId="ADAL" clId="{7CEB346E-E1D5-45AD-A6C2-6582C0229FAB}" dt="2020-03-11T16:29:18.856" v="1739" actId="20577"/>
          <ac:spMkLst>
            <pc:docMk/>
            <pc:sldMk cId="3274339155" sldId="307"/>
            <ac:spMk id="4" creationId="{AA6E0522-E9B5-48A9-833F-1C6153DEB4FA}"/>
          </ac:spMkLst>
        </pc:spChg>
        <pc:spChg chg="mod">
          <ac:chgData name="Johnson, Chad" userId="29e26967-ee32-4210-a1e6-19e5305e9c5f" providerId="ADAL" clId="{7CEB346E-E1D5-45AD-A6C2-6582C0229FAB}" dt="2020-03-11T16:31:55.145" v="2114"/>
          <ac:spMkLst>
            <pc:docMk/>
            <pc:sldMk cId="3274339155" sldId="307"/>
            <ac:spMk id="5" creationId="{84A7BF40-C4C8-43F3-9D6E-BA02074ADB32}"/>
          </ac:spMkLst>
        </pc:spChg>
      </pc:sldChg>
      <pc:sldChg chg="modSp mod ord">
        <pc:chgData name="Johnson, Chad" userId="29e26967-ee32-4210-a1e6-19e5305e9c5f" providerId="ADAL" clId="{7CEB346E-E1D5-45AD-A6C2-6582C0229FAB}" dt="2020-03-11T15:27:43.768" v="1448" actId="255"/>
        <pc:sldMkLst>
          <pc:docMk/>
          <pc:sldMk cId="2108051030" sldId="308"/>
        </pc:sldMkLst>
        <pc:spChg chg="mod">
          <ac:chgData name="Johnson, Chad" userId="29e26967-ee32-4210-a1e6-19e5305e9c5f" providerId="ADAL" clId="{7CEB346E-E1D5-45AD-A6C2-6582C0229FAB}" dt="2020-03-11T15:27:31.411" v="1444" actId="20577"/>
          <ac:spMkLst>
            <pc:docMk/>
            <pc:sldMk cId="2108051030" sldId="308"/>
            <ac:spMk id="4" creationId="{AA6E0522-E9B5-48A9-833F-1C6153DEB4FA}"/>
          </ac:spMkLst>
        </pc:spChg>
        <pc:spChg chg="mod">
          <ac:chgData name="Johnson, Chad" userId="29e26967-ee32-4210-a1e6-19e5305e9c5f" providerId="ADAL" clId="{7CEB346E-E1D5-45AD-A6C2-6582C0229FAB}" dt="2020-03-11T15:27:43.768" v="1448" actId="255"/>
          <ac:spMkLst>
            <pc:docMk/>
            <pc:sldMk cId="2108051030" sldId="308"/>
            <ac:spMk id="5" creationId="{84A7BF40-C4C8-43F3-9D6E-BA02074ADB32}"/>
          </ac:spMkLst>
        </pc:spChg>
      </pc:sldChg>
      <pc:sldChg chg="ord">
        <pc:chgData name="Johnson, Chad" userId="29e26967-ee32-4210-a1e6-19e5305e9c5f" providerId="ADAL" clId="{7CEB346E-E1D5-45AD-A6C2-6582C0229FAB}" dt="2020-03-11T16:35:07.906" v="2449"/>
        <pc:sldMkLst>
          <pc:docMk/>
          <pc:sldMk cId="820788612" sldId="309"/>
        </pc:sldMkLst>
      </pc:sldChg>
      <pc:sldChg chg="modSp mod ord">
        <pc:chgData name="Johnson, Chad" userId="29e26967-ee32-4210-a1e6-19e5305e9c5f" providerId="ADAL" clId="{7CEB346E-E1D5-45AD-A6C2-6582C0229FAB}" dt="2020-03-11T16:02:27.087" v="1653" actId="255"/>
        <pc:sldMkLst>
          <pc:docMk/>
          <pc:sldMk cId="1105069956" sldId="310"/>
        </pc:sldMkLst>
        <pc:spChg chg="mod">
          <ac:chgData name="Johnson, Chad" userId="29e26967-ee32-4210-a1e6-19e5305e9c5f" providerId="ADAL" clId="{7CEB346E-E1D5-45AD-A6C2-6582C0229FAB}" dt="2020-03-11T16:01:21.475" v="1639" actId="20577"/>
          <ac:spMkLst>
            <pc:docMk/>
            <pc:sldMk cId="1105069956" sldId="310"/>
            <ac:spMk id="4" creationId="{AA6E0522-E9B5-48A9-833F-1C6153DEB4FA}"/>
          </ac:spMkLst>
        </pc:spChg>
        <pc:spChg chg="mod">
          <ac:chgData name="Johnson, Chad" userId="29e26967-ee32-4210-a1e6-19e5305e9c5f" providerId="ADAL" clId="{7CEB346E-E1D5-45AD-A6C2-6582C0229FAB}" dt="2020-03-11T16:02:27.087" v="1653" actId="255"/>
          <ac:spMkLst>
            <pc:docMk/>
            <pc:sldMk cId="1105069956" sldId="310"/>
            <ac:spMk id="5" creationId="{84A7BF40-C4C8-43F3-9D6E-BA02074ADB32}"/>
          </ac:spMkLst>
        </pc:spChg>
      </pc:sldChg>
      <pc:sldChg chg="modSp mod">
        <pc:chgData name="Johnson, Chad" userId="29e26967-ee32-4210-a1e6-19e5305e9c5f" providerId="ADAL" clId="{7CEB346E-E1D5-45AD-A6C2-6582C0229FAB}" dt="2020-03-11T14:35:15.304" v="477" actId="20577"/>
        <pc:sldMkLst>
          <pc:docMk/>
          <pc:sldMk cId="3154920317" sldId="391"/>
        </pc:sldMkLst>
        <pc:spChg chg="mod">
          <ac:chgData name="Johnson, Chad" userId="29e26967-ee32-4210-a1e6-19e5305e9c5f" providerId="ADAL" clId="{7CEB346E-E1D5-45AD-A6C2-6582C0229FAB}" dt="2020-03-11T14:26:57.185" v="62" actId="20577"/>
          <ac:spMkLst>
            <pc:docMk/>
            <pc:sldMk cId="3154920317" sldId="391"/>
            <ac:spMk id="2" creationId="{117AA137-DAE8-407E-968E-BD8FF18DEB70}"/>
          </ac:spMkLst>
        </pc:spChg>
        <pc:spChg chg="mod">
          <ac:chgData name="Johnson, Chad" userId="29e26967-ee32-4210-a1e6-19e5305e9c5f" providerId="ADAL" clId="{7CEB346E-E1D5-45AD-A6C2-6582C0229FAB}" dt="2020-03-11T14:35:15.304" v="477" actId="20577"/>
          <ac:spMkLst>
            <pc:docMk/>
            <pc:sldMk cId="3154920317" sldId="391"/>
            <ac:spMk id="3" creationId="{E68CB683-8007-4417-9758-03A49E05AA06}"/>
          </ac:spMkLst>
        </pc:spChg>
      </pc:sldChg>
      <pc:sldChg chg="modSp add mod">
        <pc:chgData name="Johnson, Chad" userId="29e26967-ee32-4210-a1e6-19e5305e9c5f" providerId="ADAL" clId="{7CEB346E-E1D5-45AD-A6C2-6582C0229FAB}" dt="2020-03-11T14:49:31.089" v="824" actId="255"/>
        <pc:sldMkLst>
          <pc:docMk/>
          <pc:sldMk cId="3613575830" sldId="392"/>
        </pc:sldMkLst>
        <pc:spChg chg="mod">
          <ac:chgData name="Johnson, Chad" userId="29e26967-ee32-4210-a1e6-19e5305e9c5f" providerId="ADAL" clId="{7CEB346E-E1D5-45AD-A6C2-6582C0229FAB}" dt="2020-03-11T14:35:32.984" v="503" actId="20577"/>
          <ac:spMkLst>
            <pc:docMk/>
            <pc:sldMk cId="3613575830" sldId="392"/>
            <ac:spMk id="2" creationId="{11F179F2-6F98-4430-B09B-EBAC3377C30F}"/>
          </ac:spMkLst>
        </pc:spChg>
        <pc:spChg chg="mod">
          <ac:chgData name="Johnson, Chad" userId="29e26967-ee32-4210-a1e6-19e5305e9c5f" providerId="ADAL" clId="{7CEB346E-E1D5-45AD-A6C2-6582C0229FAB}" dt="2020-03-11T14:49:31.089" v="824" actId="255"/>
          <ac:spMkLst>
            <pc:docMk/>
            <pc:sldMk cId="3613575830" sldId="392"/>
            <ac:spMk id="3" creationId="{4E855A9E-7245-47D8-A0E9-145F41CB4FD2}"/>
          </ac:spMkLst>
        </pc:spChg>
      </pc:sldChg>
      <pc:sldChg chg="addSp modSp add mod modAnim">
        <pc:chgData name="Johnson, Chad" userId="29e26967-ee32-4210-a1e6-19e5305e9c5f" providerId="ADAL" clId="{7CEB346E-E1D5-45AD-A6C2-6582C0229FAB}" dt="2020-03-11T16:18:17.134" v="1686" actId="313"/>
        <pc:sldMkLst>
          <pc:docMk/>
          <pc:sldMk cId="875299646" sldId="393"/>
        </pc:sldMkLst>
        <pc:spChg chg="mod">
          <ac:chgData name="Johnson, Chad" userId="29e26967-ee32-4210-a1e6-19e5305e9c5f" providerId="ADAL" clId="{7CEB346E-E1D5-45AD-A6C2-6582C0229FAB}" dt="2020-03-11T16:18:17.134" v="1686" actId="313"/>
          <ac:spMkLst>
            <pc:docMk/>
            <pc:sldMk cId="875299646" sldId="393"/>
            <ac:spMk id="2" creationId="{11F179F2-6F98-4430-B09B-EBAC3377C30F}"/>
          </ac:spMkLst>
        </pc:spChg>
        <pc:spChg chg="mod">
          <ac:chgData name="Johnson, Chad" userId="29e26967-ee32-4210-a1e6-19e5305e9c5f" providerId="ADAL" clId="{7CEB346E-E1D5-45AD-A6C2-6582C0229FAB}" dt="2020-03-11T15:14:03.198" v="1043" actId="14100"/>
          <ac:spMkLst>
            <pc:docMk/>
            <pc:sldMk cId="875299646" sldId="393"/>
            <ac:spMk id="3" creationId="{4E855A9E-7245-47D8-A0E9-145F41CB4FD2}"/>
          </ac:spMkLst>
        </pc:spChg>
        <pc:picChg chg="add mod">
          <ac:chgData name="Johnson, Chad" userId="29e26967-ee32-4210-a1e6-19e5305e9c5f" providerId="ADAL" clId="{7CEB346E-E1D5-45AD-A6C2-6582C0229FAB}" dt="2020-03-11T15:13:59.744" v="1042" actId="14100"/>
          <ac:picMkLst>
            <pc:docMk/>
            <pc:sldMk cId="875299646" sldId="393"/>
            <ac:picMk id="4" creationId="{527F36D6-7CFB-4192-9B89-F25A951423A0}"/>
          </ac:picMkLst>
        </pc:picChg>
      </pc:sldChg>
      <pc:sldChg chg="addSp delSp modSp add mod modAnim">
        <pc:chgData name="Johnson, Chad" userId="29e26967-ee32-4210-a1e6-19e5305e9c5f" providerId="ADAL" clId="{7CEB346E-E1D5-45AD-A6C2-6582C0229FAB}" dt="2020-03-11T15:19:05.123" v="1065" actId="1076"/>
        <pc:sldMkLst>
          <pc:docMk/>
          <pc:sldMk cId="1053949497" sldId="394"/>
        </pc:sldMkLst>
        <pc:spChg chg="del">
          <ac:chgData name="Johnson, Chad" userId="29e26967-ee32-4210-a1e6-19e5305e9c5f" providerId="ADAL" clId="{7CEB346E-E1D5-45AD-A6C2-6582C0229FAB}" dt="2020-03-11T15:16:12.655" v="1050"/>
          <ac:spMkLst>
            <pc:docMk/>
            <pc:sldMk cId="1053949497" sldId="394"/>
            <ac:spMk id="2" creationId="{748FE88F-B07E-49A8-A7D5-631C1AD3C8B0}"/>
          </ac:spMkLst>
        </pc:spChg>
        <pc:spChg chg="del">
          <ac:chgData name="Johnson, Chad" userId="29e26967-ee32-4210-a1e6-19e5305e9c5f" providerId="ADAL" clId="{7CEB346E-E1D5-45AD-A6C2-6582C0229FAB}" dt="2020-03-11T15:16:12.655" v="1050"/>
          <ac:spMkLst>
            <pc:docMk/>
            <pc:sldMk cId="1053949497" sldId="394"/>
            <ac:spMk id="3" creationId="{D84B1A6E-AAE7-4484-84A8-935FF27C3E7D}"/>
          </ac:spMkLst>
        </pc:spChg>
        <pc:picChg chg="add del mod">
          <ac:chgData name="Johnson, Chad" userId="29e26967-ee32-4210-a1e6-19e5305e9c5f" providerId="ADAL" clId="{7CEB346E-E1D5-45AD-A6C2-6582C0229FAB}" dt="2020-03-11T15:16:36.531" v="1053" actId="478"/>
          <ac:picMkLst>
            <pc:docMk/>
            <pc:sldMk cId="1053949497" sldId="394"/>
            <ac:picMk id="4" creationId="{E39AD6ED-5F2B-43F8-94CF-7FF5BE8B7FC2}"/>
          </ac:picMkLst>
        </pc:picChg>
        <pc:picChg chg="add mod">
          <ac:chgData name="Johnson, Chad" userId="29e26967-ee32-4210-a1e6-19e5305e9c5f" providerId="ADAL" clId="{7CEB346E-E1D5-45AD-A6C2-6582C0229FAB}" dt="2020-03-11T15:17:10.257" v="1057" actId="1076"/>
          <ac:picMkLst>
            <pc:docMk/>
            <pc:sldMk cId="1053949497" sldId="394"/>
            <ac:picMk id="5" creationId="{3C780F98-AC17-4A4E-A7C0-F9CE02DF0172}"/>
          </ac:picMkLst>
        </pc:picChg>
        <pc:picChg chg="add mod">
          <ac:chgData name="Johnson, Chad" userId="29e26967-ee32-4210-a1e6-19e5305e9c5f" providerId="ADAL" clId="{7CEB346E-E1D5-45AD-A6C2-6582C0229FAB}" dt="2020-03-11T15:19:05.123" v="1065" actId="1076"/>
          <ac:picMkLst>
            <pc:docMk/>
            <pc:sldMk cId="1053949497" sldId="394"/>
            <ac:picMk id="6" creationId="{F47A9A94-00C9-43FF-A9CB-88C1A341A9F0}"/>
          </ac:picMkLst>
        </pc:picChg>
      </pc:sldChg>
      <pc:sldChg chg="addSp modSp add mod">
        <pc:chgData name="Johnson, Chad" userId="29e26967-ee32-4210-a1e6-19e5305e9c5f" providerId="ADAL" clId="{7CEB346E-E1D5-45AD-A6C2-6582C0229FAB}" dt="2020-03-11T16:18:43.282" v="1721" actId="20577"/>
        <pc:sldMkLst>
          <pc:docMk/>
          <pc:sldMk cId="3984299609" sldId="395"/>
        </pc:sldMkLst>
        <pc:spChg chg="add mod">
          <ac:chgData name="Johnson, Chad" userId="29e26967-ee32-4210-a1e6-19e5305e9c5f" providerId="ADAL" clId="{7CEB346E-E1D5-45AD-A6C2-6582C0229FAB}" dt="2020-03-11T15:22:03.941" v="1073" actId="115"/>
          <ac:spMkLst>
            <pc:docMk/>
            <pc:sldMk cId="3984299609" sldId="395"/>
            <ac:spMk id="2" creationId="{7134D4A5-CED3-4EAA-B66E-2B6C2AA999F6}"/>
          </ac:spMkLst>
        </pc:spChg>
        <pc:spChg chg="add mod">
          <ac:chgData name="Johnson, Chad" userId="29e26967-ee32-4210-a1e6-19e5305e9c5f" providerId="ADAL" clId="{7CEB346E-E1D5-45AD-A6C2-6582C0229FAB}" dt="2020-03-11T16:18:43.282" v="1721" actId="20577"/>
          <ac:spMkLst>
            <pc:docMk/>
            <pc:sldMk cId="3984299609" sldId="395"/>
            <ac:spMk id="3" creationId="{B2D2BEBD-CF51-4180-8176-3492E3AB4514}"/>
          </ac:spMkLst>
        </pc:spChg>
      </pc:sldChg>
      <pc:sldChg chg="modSp add mod">
        <pc:chgData name="Johnson, Chad" userId="29e26967-ee32-4210-a1e6-19e5305e9c5f" providerId="ADAL" clId="{7CEB346E-E1D5-45AD-A6C2-6582C0229FAB}" dt="2020-03-11T15:48:25.519" v="1532" actId="255"/>
        <pc:sldMkLst>
          <pc:docMk/>
          <pc:sldMk cId="2730836983" sldId="396"/>
        </pc:sldMkLst>
        <pc:spChg chg="mod">
          <ac:chgData name="Johnson, Chad" userId="29e26967-ee32-4210-a1e6-19e5305e9c5f" providerId="ADAL" clId="{7CEB346E-E1D5-45AD-A6C2-6582C0229FAB}" dt="2020-03-11T15:42:01.250" v="1523" actId="20577"/>
          <ac:spMkLst>
            <pc:docMk/>
            <pc:sldMk cId="2730836983" sldId="396"/>
            <ac:spMk id="2" creationId="{37CDE756-D9D5-4BF2-A403-C461B358AB8F}"/>
          </ac:spMkLst>
        </pc:spChg>
        <pc:spChg chg="mod">
          <ac:chgData name="Johnson, Chad" userId="29e26967-ee32-4210-a1e6-19e5305e9c5f" providerId="ADAL" clId="{7CEB346E-E1D5-45AD-A6C2-6582C0229FAB}" dt="2020-03-11T15:48:25.519" v="1532" actId="255"/>
          <ac:spMkLst>
            <pc:docMk/>
            <pc:sldMk cId="2730836983" sldId="396"/>
            <ac:spMk id="3" creationId="{3C2AE08F-0521-44DC-AAD5-C4CD62662A8B}"/>
          </ac:spMkLst>
        </pc:spChg>
      </pc:sldChg>
      <pc:sldChg chg="modSp add mod">
        <pc:chgData name="Johnson, Chad" userId="29e26967-ee32-4210-a1e6-19e5305e9c5f" providerId="ADAL" clId="{7CEB346E-E1D5-45AD-A6C2-6582C0229FAB}" dt="2020-03-11T15:27:53.010" v="1451" actId="255"/>
        <pc:sldMkLst>
          <pc:docMk/>
          <pc:sldMk cId="2002886298" sldId="397"/>
        </pc:sldMkLst>
        <pc:spChg chg="mod">
          <ac:chgData name="Johnson, Chad" userId="29e26967-ee32-4210-a1e6-19e5305e9c5f" providerId="ADAL" clId="{7CEB346E-E1D5-45AD-A6C2-6582C0229FAB}" dt="2020-03-11T15:27:53.010" v="1451" actId="255"/>
          <ac:spMkLst>
            <pc:docMk/>
            <pc:sldMk cId="2002886298" sldId="397"/>
            <ac:spMk id="5" creationId="{84A7BF40-C4C8-43F3-9D6E-BA02074ADB32}"/>
          </ac:spMkLst>
        </pc:spChg>
      </pc:sldChg>
      <pc:sldChg chg="addSp delSp modSp add mod">
        <pc:chgData name="Johnson, Chad" userId="29e26967-ee32-4210-a1e6-19e5305e9c5f" providerId="ADAL" clId="{7CEB346E-E1D5-45AD-A6C2-6582C0229FAB}" dt="2020-03-11T16:04:30.766" v="1681" actId="1076"/>
        <pc:sldMkLst>
          <pc:docMk/>
          <pc:sldMk cId="690407672" sldId="398"/>
        </pc:sldMkLst>
        <pc:spChg chg="del">
          <ac:chgData name="Johnson, Chad" userId="29e26967-ee32-4210-a1e6-19e5305e9c5f" providerId="ADAL" clId="{7CEB346E-E1D5-45AD-A6C2-6582C0229FAB}" dt="2020-03-11T16:04:15.217" v="1677" actId="478"/>
          <ac:spMkLst>
            <pc:docMk/>
            <pc:sldMk cId="690407672" sldId="398"/>
            <ac:spMk id="2" creationId="{62205CCA-B4D1-47EE-A2EC-69FB047AAC58}"/>
          </ac:spMkLst>
        </pc:spChg>
        <pc:spChg chg="del">
          <ac:chgData name="Johnson, Chad" userId="29e26967-ee32-4210-a1e6-19e5305e9c5f" providerId="ADAL" clId="{7CEB346E-E1D5-45AD-A6C2-6582C0229FAB}" dt="2020-03-11T15:32:55.913" v="1460"/>
          <ac:spMkLst>
            <pc:docMk/>
            <pc:sldMk cId="690407672" sldId="398"/>
            <ac:spMk id="3" creationId="{85F5C2EB-41C1-4E70-BD88-D14CC7B20211}"/>
          </ac:spMkLst>
        </pc:spChg>
        <pc:picChg chg="add mod">
          <ac:chgData name="Johnson, Chad" userId="29e26967-ee32-4210-a1e6-19e5305e9c5f" providerId="ADAL" clId="{7CEB346E-E1D5-45AD-A6C2-6582C0229FAB}" dt="2020-03-11T16:04:30.766" v="1681" actId="1076"/>
          <ac:picMkLst>
            <pc:docMk/>
            <pc:sldMk cId="690407672" sldId="398"/>
            <ac:picMk id="1026" creationId="{A64EED6C-DA2D-4D93-BE54-83D1CA24AE94}"/>
          </ac:picMkLst>
        </pc:picChg>
      </pc:sldChg>
      <pc:sldChg chg="del">
        <pc:chgData name="Johnson, Chad" userId="29e26967-ee32-4210-a1e6-19e5305e9c5f" providerId="ADAL" clId="{7CEB346E-E1D5-45AD-A6C2-6582C0229FAB}" dt="2020-03-11T13:17:02.877" v="22" actId="47"/>
        <pc:sldMkLst>
          <pc:docMk/>
          <pc:sldMk cId="3717000976" sldId="398"/>
        </pc:sldMkLst>
      </pc:sldChg>
      <pc:sldChg chg="del">
        <pc:chgData name="Johnson, Chad" userId="29e26967-ee32-4210-a1e6-19e5305e9c5f" providerId="ADAL" clId="{7CEB346E-E1D5-45AD-A6C2-6582C0229FAB}" dt="2020-03-11T13:17:02.877" v="22" actId="47"/>
        <pc:sldMkLst>
          <pc:docMk/>
          <pc:sldMk cId="1331346515" sldId="399"/>
        </pc:sldMkLst>
      </pc:sldChg>
      <pc:sldChg chg="addSp delSp modSp add mod">
        <pc:chgData name="Johnson, Chad" userId="29e26967-ee32-4210-a1e6-19e5305e9c5f" providerId="ADAL" clId="{7CEB346E-E1D5-45AD-A6C2-6582C0229FAB}" dt="2020-03-11T15:38:43.293" v="1508" actId="1076"/>
        <pc:sldMkLst>
          <pc:docMk/>
          <pc:sldMk cId="3921171900" sldId="399"/>
        </pc:sldMkLst>
        <pc:spChg chg="del">
          <ac:chgData name="Johnson, Chad" userId="29e26967-ee32-4210-a1e6-19e5305e9c5f" providerId="ADAL" clId="{7CEB346E-E1D5-45AD-A6C2-6582C0229FAB}" dt="2020-03-11T15:36:19.408" v="1475" actId="478"/>
          <ac:spMkLst>
            <pc:docMk/>
            <pc:sldMk cId="3921171900" sldId="399"/>
            <ac:spMk id="2" creationId="{8121058E-6ECD-4AA1-BCD0-11EC10A5F71A}"/>
          </ac:spMkLst>
        </pc:spChg>
        <pc:spChg chg="del mod">
          <ac:chgData name="Johnson, Chad" userId="29e26967-ee32-4210-a1e6-19e5305e9c5f" providerId="ADAL" clId="{7CEB346E-E1D5-45AD-A6C2-6582C0229FAB}" dt="2020-03-11T15:33:47.187" v="1465"/>
          <ac:spMkLst>
            <pc:docMk/>
            <pc:sldMk cId="3921171900" sldId="399"/>
            <ac:spMk id="3" creationId="{37FC848E-AD95-4A21-88D1-6E9205E77476}"/>
          </ac:spMkLst>
        </pc:spChg>
        <pc:spChg chg="add del mod">
          <ac:chgData name="Johnson, Chad" userId="29e26967-ee32-4210-a1e6-19e5305e9c5f" providerId="ADAL" clId="{7CEB346E-E1D5-45AD-A6C2-6582C0229FAB}" dt="2020-03-11T15:36:04.765" v="1471"/>
          <ac:spMkLst>
            <pc:docMk/>
            <pc:sldMk cId="3921171900" sldId="399"/>
            <ac:spMk id="4" creationId="{4EC3DB16-FFF6-4C9D-9131-70C417708EFD}"/>
          </ac:spMkLst>
        </pc:spChg>
        <pc:picChg chg="add del mod">
          <ac:chgData name="Johnson, Chad" userId="29e26967-ee32-4210-a1e6-19e5305e9c5f" providerId="ADAL" clId="{7CEB346E-E1D5-45AD-A6C2-6582C0229FAB}" dt="2020-03-11T15:34:41.041" v="1470" actId="478"/>
          <ac:picMkLst>
            <pc:docMk/>
            <pc:sldMk cId="3921171900" sldId="399"/>
            <ac:picMk id="2050" creationId="{E3672AC1-B0AE-41D3-84DD-5874EB6D4586}"/>
          </ac:picMkLst>
        </pc:picChg>
        <pc:picChg chg="add mod">
          <ac:chgData name="Johnson, Chad" userId="29e26967-ee32-4210-a1e6-19e5305e9c5f" providerId="ADAL" clId="{7CEB346E-E1D5-45AD-A6C2-6582C0229FAB}" dt="2020-03-11T15:38:43.293" v="1508" actId="1076"/>
          <ac:picMkLst>
            <pc:docMk/>
            <pc:sldMk cId="3921171900" sldId="399"/>
            <ac:picMk id="2052" creationId="{2176D2C5-5E2A-4959-A31F-E04FE091342A}"/>
          </ac:picMkLst>
        </pc:picChg>
      </pc:sldChg>
      <pc:sldChg chg="modSp add mod">
        <pc:chgData name="Johnson, Chad" userId="29e26967-ee32-4210-a1e6-19e5305e9c5f" providerId="ADAL" clId="{7CEB346E-E1D5-45AD-A6C2-6582C0229FAB}" dt="2020-03-11T15:38:11.476" v="1504" actId="6549"/>
        <pc:sldMkLst>
          <pc:docMk/>
          <pc:sldMk cId="31431314" sldId="400"/>
        </pc:sldMkLst>
        <pc:spChg chg="mod">
          <ac:chgData name="Johnson, Chad" userId="29e26967-ee32-4210-a1e6-19e5305e9c5f" providerId="ADAL" clId="{7CEB346E-E1D5-45AD-A6C2-6582C0229FAB}" dt="2020-03-11T15:36:51.529" v="1491" actId="20577"/>
          <ac:spMkLst>
            <pc:docMk/>
            <pc:sldMk cId="31431314" sldId="400"/>
            <ac:spMk id="2" creationId="{37CDE756-D9D5-4BF2-A403-C461B358AB8F}"/>
          </ac:spMkLst>
        </pc:spChg>
        <pc:spChg chg="mod">
          <ac:chgData name="Johnson, Chad" userId="29e26967-ee32-4210-a1e6-19e5305e9c5f" providerId="ADAL" clId="{7CEB346E-E1D5-45AD-A6C2-6582C0229FAB}" dt="2020-03-11T15:38:11.476" v="1504" actId="6549"/>
          <ac:spMkLst>
            <pc:docMk/>
            <pc:sldMk cId="31431314" sldId="400"/>
            <ac:spMk id="3" creationId="{3C2AE08F-0521-44DC-AAD5-C4CD62662A8B}"/>
          </ac:spMkLst>
        </pc:spChg>
      </pc:sldChg>
      <pc:sldChg chg="del">
        <pc:chgData name="Johnson, Chad" userId="29e26967-ee32-4210-a1e6-19e5305e9c5f" providerId="ADAL" clId="{7CEB346E-E1D5-45AD-A6C2-6582C0229FAB}" dt="2020-03-11T13:17:02.877" v="22" actId="47"/>
        <pc:sldMkLst>
          <pc:docMk/>
          <pc:sldMk cId="521350284" sldId="400"/>
        </pc:sldMkLst>
      </pc:sldChg>
      <pc:sldChg chg="addSp modSp add mod">
        <pc:chgData name="Johnson, Chad" userId="29e26967-ee32-4210-a1e6-19e5305e9c5f" providerId="ADAL" clId="{7CEB346E-E1D5-45AD-A6C2-6582C0229FAB}" dt="2020-03-11T15:56:46.046" v="1572" actId="14100"/>
        <pc:sldMkLst>
          <pc:docMk/>
          <pc:sldMk cId="3761650122" sldId="401"/>
        </pc:sldMkLst>
        <pc:spChg chg="mod">
          <ac:chgData name="Johnson, Chad" userId="29e26967-ee32-4210-a1e6-19e5305e9c5f" providerId="ADAL" clId="{7CEB346E-E1D5-45AD-A6C2-6582C0229FAB}" dt="2020-03-11T15:49:33.395" v="1551" actId="20577"/>
          <ac:spMkLst>
            <pc:docMk/>
            <pc:sldMk cId="3761650122" sldId="401"/>
            <ac:spMk id="2" creationId="{0193F7DE-B819-4A0F-8743-2BDDD586C559}"/>
          </ac:spMkLst>
        </pc:spChg>
        <pc:spChg chg="mod">
          <ac:chgData name="Johnson, Chad" userId="29e26967-ee32-4210-a1e6-19e5305e9c5f" providerId="ADAL" clId="{7CEB346E-E1D5-45AD-A6C2-6582C0229FAB}" dt="2020-03-11T15:56:46.046" v="1572" actId="14100"/>
          <ac:spMkLst>
            <pc:docMk/>
            <pc:sldMk cId="3761650122" sldId="401"/>
            <ac:spMk id="3" creationId="{7866D6F5-47EC-4623-95A2-0E228104BF72}"/>
          </ac:spMkLst>
        </pc:spChg>
        <pc:picChg chg="add mod">
          <ac:chgData name="Johnson, Chad" userId="29e26967-ee32-4210-a1e6-19e5305e9c5f" providerId="ADAL" clId="{7CEB346E-E1D5-45AD-A6C2-6582C0229FAB}" dt="2020-03-11T15:56:33.562" v="1569" actId="1076"/>
          <ac:picMkLst>
            <pc:docMk/>
            <pc:sldMk cId="3761650122" sldId="401"/>
            <ac:picMk id="3074" creationId="{37C6091A-500F-4E0B-AB4D-5F54EC5C42B2}"/>
          </ac:picMkLst>
        </pc:picChg>
      </pc:sldChg>
      <pc:sldChg chg="del">
        <pc:chgData name="Johnson, Chad" userId="29e26967-ee32-4210-a1e6-19e5305e9c5f" providerId="ADAL" clId="{7CEB346E-E1D5-45AD-A6C2-6582C0229FAB}" dt="2020-03-11T13:17:02.877" v="22" actId="47"/>
        <pc:sldMkLst>
          <pc:docMk/>
          <pc:sldMk cId="4016877265" sldId="401"/>
        </pc:sldMkLst>
      </pc:sldChg>
      <pc:sldChg chg="addSp delSp modSp add mod">
        <pc:chgData name="Johnson, Chad" userId="29e26967-ee32-4210-a1e6-19e5305e9c5f" providerId="ADAL" clId="{7CEB346E-E1D5-45AD-A6C2-6582C0229FAB}" dt="2020-03-11T16:00:43.362" v="1610" actId="478"/>
        <pc:sldMkLst>
          <pc:docMk/>
          <pc:sldMk cId="974467720" sldId="402"/>
        </pc:sldMkLst>
        <pc:spChg chg="mod">
          <ac:chgData name="Johnson, Chad" userId="29e26967-ee32-4210-a1e6-19e5305e9c5f" providerId="ADAL" clId="{7CEB346E-E1D5-45AD-A6C2-6582C0229FAB}" dt="2020-03-11T15:59:41.934" v="1595" actId="14100"/>
          <ac:spMkLst>
            <pc:docMk/>
            <pc:sldMk cId="974467720" sldId="402"/>
            <ac:spMk id="4" creationId="{AA6E0522-E9B5-48A9-833F-1C6153DEB4FA}"/>
          </ac:spMkLst>
        </pc:spChg>
        <pc:spChg chg="mod">
          <ac:chgData name="Johnson, Chad" userId="29e26967-ee32-4210-a1e6-19e5305e9c5f" providerId="ADAL" clId="{7CEB346E-E1D5-45AD-A6C2-6582C0229FAB}" dt="2020-03-11T16:00:32.249" v="1606"/>
          <ac:spMkLst>
            <pc:docMk/>
            <pc:sldMk cId="974467720" sldId="402"/>
            <ac:spMk id="5" creationId="{84A7BF40-C4C8-43F3-9D6E-BA02074ADB32}"/>
          </ac:spMkLst>
        </pc:spChg>
        <pc:picChg chg="add del mod">
          <ac:chgData name="Johnson, Chad" userId="29e26967-ee32-4210-a1e6-19e5305e9c5f" providerId="ADAL" clId="{7CEB346E-E1D5-45AD-A6C2-6582C0229FAB}" dt="2020-03-11T16:00:43.362" v="1610" actId="478"/>
          <ac:picMkLst>
            <pc:docMk/>
            <pc:sldMk cId="974467720" sldId="402"/>
            <ac:picMk id="4098" creationId="{47365011-4B16-40E1-BA2E-60BE7D493455}"/>
          </ac:picMkLst>
        </pc:picChg>
      </pc:sldChg>
      <pc:sldChg chg="del">
        <pc:chgData name="Johnson, Chad" userId="29e26967-ee32-4210-a1e6-19e5305e9c5f" providerId="ADAL" clId="{7CEB346E-E1D5-45AD-A6C2-6582C0229FAB}" dt="2020-03-11T13:17:02.877" v="22" actId="47"/>
        <pc:sldMkLst>
          <pc:docMk/>
          <pc:sldMk cId="2398027166" sldId="402"/>
        </pc:sldMkLst>
      </pc:sldChg>
      <pc:sldChg chg="addSp delSp modSp add mod">
        <pc:chgData name="Johnson, Chad" userId="29e26967-ee32-4210-a1e6-19e5305e9c5f" providerId="ADAL" clId="{7CEB346E-E1D5-45AD-A6C2-6582C0229FAB}" dt="2020-03-11T16:01:01.168" v="1617" actId="1076"/>
        <pc:sldMkLst>
          <pc:docMk/>
          <pc:sldMk cId="219313024" sldId="403"/>
        </pc:sldMkLst>
        <pc:spChg chg="add del mod">
          <ac:chgData name="Johnson, Chad" userId="29e26967-ee32-4210-a1e6-19e5305e9c5f" providerId="ADAL" clId="{7CEB346E-E1D5-45AD-A6C2-6582C0229FAB}" dt="2020-03-11T16:00:48.963" v="1612" actId="478"/>
          <ac:spMkLst>
            <pc:docMk/>
            <pc:sldMk cId="219313024" sldId="403"/>
            <ac:spMk id="3" creationId="{79B75025-244B-4304-8BC8-AEA7EEF74522}"/>
          </ac:spMkLst>
        </pc:spChg>
        <pc:spChg chg="del">
          <ac:chgData name="Johnson, Chad" userId="29e26967-ee32-4210-a1e6-19e5305e9c5f" providerId="ADAL" clId="{7CEB346E-E1D5-45AD-A6C2-6582C0229FAB}" dt="2020-03-11T16:00:50.269" v="1613" actId="478"/>
          <ac:spMkLst>
            <pc:docMk/>
            <pc:sldMk cId="219313024" sldId="403"/>
            <ac:spMk id="4" creationId="{AA6E0522-E9B5-48A9-833F-1C6153DEB4FA}"/>
          </ac:spMkLst>
        </pc:spChg>
        <pc:spChg chg="del">
          <ac:chgData name="Johnson, Chad" userId="29e26967-ee32-4210-a1e6-19e5305e9c5f" providerId="ADAL" clId="{7CEB346E-E1D5-45AD-A6C2-6582C0229FAB}" dt="2020-03-11T16:00:47.666" v="1611" actId="478"/>
          <ac:spMkLst>
            <pc:docMk/>
            <pc:sldMk cId="219313024" sldId="403"/>
            <ac:spMk id="5" creationId="{84A7BF40-C4C8-43F3-9D6E-BA02074ADB32}"/>
          </ac:spMkLst>
        </pc:spChg>
        <pc:spChg chg="add del mod">
          <ac:chgData name="Johnson, Chad" userId="29e26967-ee32-4210-a1e6-19e5305e9c5f" providerId="ADAL" clId="{7CEB346E-E1D5-45AD-A6C2-6582C0229FAB}" dt="2020-03-11T16:00:51.650" v="1614" actId="478"/>
          <ac:spMkLst>
            <pc:docMk/>
            <pc:sldMk cId="219313024" sldId="403"/>
            <ac:spMk id="7" creationId="{C1562105-B098-495E-A9B0-AD62277B891B}"/>
          </ac:spMkLst>
        </pc:spChg>
        <pc:picChg chg="mod">
          <ac:chgData name="Johnson, Chad" userId="29e26967-ee32-4210-a1e6-19e5305e9c5f" providerId="ADAL" clId="{7CEB346E-E1D5-45AD-A6C2-6582C0229FAB}" dt="2020-03-11T16:01:01.168" v="1617" actId="1076"/>
          <ac:picMkLst>
            <pc:docMk/>
            <pc:sldMk cId="219313024" sldId="403"/>
            <ac:picMk id="4098" creationId="{47365011-4B16-40E1-BA2E-60BE7D493455}"/>
          </ac:picMkLst>
        </pc:picChg>
      </pc:sldChg>
      <pc:sldChg chg="del">
        <pc:chgData name="Johnson, Chad" userId="29e26967-ee32-4210-a1e6-19e5305e9c5f" providerId="ADAL" clId="{7CEB346E-E1D5-45AD-A6C2-6582C0229FAB}" dt="2020-03-11T13:17:02.877" v="22" actId="47"/>
        <pc:sldMkLst>
          <pc:docMk/>
          <pc:sldMk cId="3040495268" sldId="403"/>
        </pc:sldMkLst>
      </pc:sldChg>
      <pc:sldChg chg="modSp add mod">
        <pc:chgData name="Johnson, Chad" userId="29e26967-ee32-4210-a1e6-19e5305e9c5f" providerId="ADAL" clId="{7CEB346E-E1D5-45AD-A6C2-6582C0229FAB}" dt="2020-03-11T16:04:42.258" v="1683" actId="20577"/>
        <pc:sldMkLst>
          <pc:docMk/>
          <pc:sldMk cId="51921236" sldId="404"/>
        </pc:sldMkLst>
        <pc:spChg chg="mod">
          <ac:chgData name="Johnson, Chad" userId="29e26967-ee32-4210-a1e6-19e5305e9c5f" providerId="ADAL" clId="{7CEB346E-E1D5-45AD-A6C2-6582C0229FAB}" dt="2020-03-11T16:03:32.170" v="1672" actId="20577"/>
          <ac:spMkLst>
            <pc:docMk/>
            <pc:sldMk cId="51921236" sldId="404"/>
            <ac:spMk id="4" creationId="{AA6E0522-E9B5-48A9-833F-1C6153DEB4FA}"/>
          </ac:spMkLst>
        </pc:spChg>
        <pc:spChg chg="mod">
          <ac:chgData name="Johnson, Chad" userId="29e26967-ee32-4210-a1e6-19e5305e9c5f" providerId="ADAL" clId="{7CEB346E-E1D5-45AD-A6C2-6582C0229FAB}" dt="2020-03-11T16:04:42.258" v="1683" actId="20577"/>
          <ac:spMkLst>
            <pc:docMk/>
            <pc:sldMk cId="51921236" sldId="404"/>
            <ac:spMk id="5" creationId="{84A7BF40-C4C8-43F3-9D6E-BA02074ADB32}"/>
          </ac:spMkLst>
        </pc:spChg>
      </pc:sldChg>
      <pc:sldChg chg="addSp delSp modSp add">
        <pc:chgData name="Johnson, Chad" userId="29e26967-ee32-4210-a1e6-19e5305e9c5f" providerId="ADAL" clId="{7CEB346E-E1D5-45AD-A6C2-6582C0229FAB}" dt="2020-03-11T16:02:43.745" v="1659" actId="1076"/>
        <pc:sldMkLst>
          <pc:docMk/>
          <pc:sldMk cId="3298403166" sldId="405"/>
        </pc:sldMkLst>
        <pc:spChg chg="del">
          <ac:chgData name="Johnson, Chad" userId="29e26967-ee32-4210-a1e6-19e5305e9c5f" providerId="ADAL" clId="{7CEB346E-E1D5-45AD-A6C2-6582C0229FAB}" dt="2020-03-11T16:02:33.331" v="1655"/>
          <ac:spMkLst>
            <pc:docMk/>
            <pc:sldMk cId="3298403166" sldId="405"/>
            <ac:spMk id="2" creationId="{60F2EBDA-92C2-415F-BDD9-4DE59766952B}"/>
          </ac:spMkLst>
        </pc:spChg>
        <pc:spChg chg="del">
          <ac:chgData name="Johnson, Chad" userId="29e26967-ee32-4210-a1e6-19e5305e9c5f" providerId="ADAL" clId="{7CEB346E-E1D5-45AD-A6C2-6582C0229FAB}" dt="2020-03-11T16:02:33.331" v="1655"/>
          <ac:spMkLst>
            <pc:docMk/>
            <pc:sldMk cId="3298403166" sldId="405"/>
            <ac:spMk id="3" creationId="{39003F43-8B01-4D98-873F-745AF50642A8}"/>
          </ac:spMkLst>
        </pc:spChg>
        <pc:picChg chg="add mod">
          <ac:chgData name="Johnson, Chad" userId="29e26967-ee32-4210-a1e6-19e5305e9c5f" providerId="ADAL" clId="{7CEB346E-E1D5-45AD-A6C2-6582C0229FAB}" dt="2020-03-11T16:02:43.745" v="1659" actId="1076"/>
          <ac:picMkLst>
            <pc:docMk/>
            <pc:sldMk cId="3298403166" sldId="405"/>
            <ac:picMk id="5122" creationId="{2C43B809-1B39-4A53-8F21-7B98B4B2BDA1}"/>
          </ac:picMkLst>
        </pc:picChg>
      </pc:sldChg>
      <pc:sldChg chg="modSp add mod">
        <pc:chgData name="Johnson, Chad" userId="29e26967-ee32-4210-a1e6-19e5305e9c5f" providerId="ADAL" clId="{7CEB346E-E1D5-45AD-A6C2-6582C0229FAB}" dt="2020-03-11T16:34:21.047" v="2447" actId="14100"/>
        <pc:sldMkLst>
          <pc:docMk/>
          <pc:sldMk cId="2124090231" sldId="406"/>
        </pc:sldMkLst>
        <pc:spChg chg="mod">
          <ac:chgData name="Johnson, Chad" userId="29e26967-ee32-4210-a1e6-19e5305e9c5f" providerId="ADAL" clId="{7CEB346E-E1D5-45AD-A6C2-6582C0229FAB}" dt="2020-03-11T16:32:02.927" v="2134" actId="20577"/>
          <ac:spMkLst>
            <pc:docMk/>
            <pc:sldMk cId="2124090231" sldId="406"/>
            <ac:spMk id="2" creationId="{6F549083-2912-42A6-9D7B-5B71CA642CF3}"/>
          </ac:spMkLst>
        </pc:spChg>
        <pc:spChg chg="mod">
          <ac:chgData name="Johnson, Chad" userId="29e26967-ee32-4210-a1e6-19e5305e9c5f" providerId="ADAL" clId="{7CEB346E-E1D5-45AD-A6C2-6582C0229FAB}" dt="2020-03-11T16:34:21.047" v="2447" actId="14100"/>
          <ac:spMkLst>
            <pc:docMk/>
            <pc:sldMk cId="2124090231" sldId="406"/>
            <ac:spMk id="3" creationId="{7A9B1FDF-8717-432E-98F1-DCC8E0728542}"/>
          </ac:spMkLst>
        </pc:spChg>
      </pc:sldChg>
      <pc:sldChg chg="del">
        <pc:chgData name="Johnson, Chad" userId="29e26967-ee32-4210-a1e6-19e5305e9c5f" providerId="ADAL" clId="{7CEB346E-E1D5-45AD-A6C2-6582C0229FAB}" dt="2020-03-11T13:17:02.877" v="22" actId="47"/>
        <pc:sldMkLst>
          <pc:docMk/>
          <pc:sldMk cId="2525441161" sldId="406"/>
        </pc:sldMkLst>
      </pc:sldChg>
      <pc:sldChg chg="modSp add mod">
        <pc:chgData name="Johnson, Chad" userId="29e26967-ee32-4210-a1e6-19e5305e9c5f" providerId="ADAL" clId="{7CEB346E-E1D5-45AD-A6C2-6582C0229FAB}" dt="2020-03-11T16:55:12.036" v="2667" actId="20577"/>
        <pc:sldMkLst>
          <pc:docMk/>
          <pc:sldMk cId="1409683082" sldId="407"/>
        </pc:sldMkLst>
        <pc:spChg chg="mod">
          <ac:chgData name="Johnson, Chad" userId="29e26967-ee32-4210-a1e6-19e5305e9c5f" providerId="ADAL" clId="{7CEB346E-E1D5-45AD-A6C2-6582C0229FAB}" dt="2020-03-11T16:55:12.036" v="2667" actId="20577"/>
          <ac:spMkLst>
            <pc:docMk/>
            <pc:sldMk cId="1409683082" sldId="407"/>
            <ac:spMk id="5" creationId="{84A7BF40-C4C8-43F3-9D6E-BA02074ADB32}"/>
          </ac:spMkLst>
        </pc:spChg>
      </pc:sldChg>
      <pc:sldChg chg="del">
        <pc:chgData name="Johnson, Chad" userId="29e26967-ee32-4210-a1e6-19e5305e9c5f" providerId="ADAL" clId="{7CEB346E-E1D5-45AD-A6C2-6582C0229FAB}" dt="2020-03-11T13:17:02.877" v="22" actId="47"/>
        <pc:sldMkLst>
          <pc:docMk/>
          <pc:sldMk cId="3454570229" sldId="407"/>
        </pc:sldMkLst>
      </pc:sldChg>
      <pc:sldChg chg="del">
        <pc:chgData name="Johnson, Chad" userId="29e26967-ee32-4210-a1e6-19e5305e9c5f" providerId="ADAL" clId="{7CEB346E-E1D5-45AD-A6C2-6582C0229FAB}" dt="2020-03-11T13:17:02.877" v="22" actId="47"/>
        <pc:sldMkLst>
          <pc:docMk/>
          <pc:sldMk cId="1524802645" sldId="408"/>
        </pc:sldMkLst>
      </pc:sldChg>
      <pc:sldChg chg="del">
        <pc:chgData name="Johnson, Chad" userId="29e26967-ee32-4210-a1e6-19e5305e9c5f" providerId="ADAL" clId="{7CEB346E-E1D5-45AD-A6C2-6582C0229FAB}" dt="2020-03-11T13:17:02.877" v="22" actId="47"/>
        <pc:sldMkLst>
          <pc:docMk/>
          <pc:sldMk cId="1561896759" sldId="409"/>
        </pc:sldMkLst>
      </pc:sldChg>
      <pc:sldChg chg="del">
        <pc:chgData name="Johnson, Chad" userId="29e26967-ee32-4210-a1e6-19e5305e9c5f" providerId="ADAL" clId="{7CEB346E-E1D5-45AD-A6C2-6582C0229FAB}" dt="2020-03-11T13:17:02.877" v="22" actId="47"/>
        <pc:sldMkLst>
          <pc:docMk/>
          <pc:sldMk cId="4274720744" sldId="410"/>
        </pc:sldMkLst>
      </pc:sldChg>
      <pc:sldChg chg="del">
        <pc:chgData name="Johnson, Chad" userId="29e26967-ee32-4210-a1e6-19e5305e9c5f" providerId="ADAL" clId="{7CEB346E-E1D5-45AD-A6C2-6582C0229FAB}" dt="2020-03-11T13:17:02.877" v="22" actId="47"/>
        <pc:sldMkLst>
          <pc:docMk/>
          <pc:sldMk cId="2863312879" sldId="411"/>
        </pc:sldMkLst>
      </pc:sldChg>
      <pc:sldChg chg="del">
        <pc:chgData name="Johnson, Chad" userId="29e26967-ee32-4210-a1e6-19e5305e9c5f" providerId="ADAL" clId="{7CEB346E-E1D5-45AD-A6C2-6582C0229FAB}" dt="2020-03-11T13:17:02.877" v="22" actId="47"/>
        <pc:sldMkLst>
          <pc:docMk/>
          <pc:sldMk cId="2625678221" sldId="412"/>
        </pc:sldMkLst>
      </pc:sldChg>
      <pc:sldChg chg="del">
        <pc:chgData name="Johnson, Chad" userId="29e26967-ee32-4210-a1e6-19e5305e9c5f" providerId="ADAL" clId="{7CEB346E-E1D5-45AD-A6C2-6582C0229FAB}" dt="2020-03-11T13:17:02.877" v="22" actId="47"/>
        <pc:sldMkLst>
          <pc:docMk/>
          <pc:sldMk cId="575887547" sldId="413"/>
        </pc:sldMkLst>
      </pc:sldChg>
      <pc:sldChg chg="del">
        <pc:chgData name="Johnson, Chad" userId="29e26967-ee32-4210-a1e6-19e5305e9c5f" providerId="ADAL" clId="{7CEB346E-E1D5-45AD-A6C2-6582C0229FAB}" dt="2020-03-11T13:17:02.877" v="22" actId="47"/>
        <pc:sldMkLst>
          <pc:docMk/>
          <pc:sldMk cId="847897867" sldId="414"/>
        </pc:sldMkLst>
      </pc:sldChg>
    </pc:docChg>
  </pc:docChgLst>
  <pc:docChgLst>
    <pc:chgData name="Johnson, Chad" userId="29e26967-ee32-4210-a1e6-19e5305e9c5f" providerId="ADAL" clId="{4C806AC0-0D0F-4E6B-B481-64D219454119}"/>
    <pc:docChg chg="custSel addSld delSld modSld sldOrd modSection">
      <pc:chgData name="Johnson, Chad" userId="29e26967-ee32-4210-a1e6-19e5305e9c5f" providerId="ADAL" clId="{4C806AC0-0D0F-4E6B-B481-64D219454119}" dt="2020-03-04T18:42:11.681" v="6462" actId="255"/>
      <pc:docMkLst>
        <pc:docMk/>
      </pc:docMkLst>
      <pc:sldChg chg="modSp mod">
        <pc:chgData name="Johnson, Chad" userId="29e26967-ee32-4210-a1e6-19e5305e9c5f" providerId="ADAL" clId="{4C806AC0-0D0F-4E6B-B481-64D219454119}" dt="2020-03-04T14:34:36.790" v="7" actId="20577"/>
        <pc:sldMkLst>
          <pc:docMk/>
          <pc:sldMk cId="2762506819" sldId="256"/>
        </pc:sldMkLst>
        <pc:spChg chg="mod">
          <ac:chgData name="Johnson, Chad" userId="29e26967-ee32-4210-a1e6-19e5305e9c5f" providerId="ADAL" clId="{4C806AC0-0D0F-4E6B-B481-64D219454119}" dt="2020-03-04T14:34:36.790" v="7" actId="20577"/>
          <ac:spMkLst>
            <pc:docMk/>
            <pc:sldMk cId="2762506819" sldId="256"/>
            <ac:spMk id="2" creationId="{D159C024-82D3-43B7-8864-1EB020588252}"/>
          </ac:spMkLst>
        </pc:spChg>
      </pc:sldChg>
      <pc:sldChg chg="modSp mod">
        <pc:chgData name="Johnson, Chad" userId="29e26967-ee32-4210-a1e6-19e5305e9c5f" providerId="ADAL" clId="{4C806AC0-0D0F-4E6B-B481-64D219454119}" dt="2020-03-04T15:39:27.438" v="1666" actId="6549"/>
        <pc:sldMkLst>
          <pc:docMk/>
          <pc:sldMk cId="2897615834" sldId="390"/>
        </pc:sldMkLst>
        <pc:spChg chg="mod">
          <ac:chgData name="Johnson, Chad" userId="29e26967-ee32-4210-a1e6-19e5305e9c5f" providerId="ADAL" clId="{4C806AC0-0D0F-4E6B-B481-64D219454119}" dt="2020-03-04T14:43:40.017" v="17" actId="20577"/>
          <ac:spMkLst>
            <pc:docMk/>
            <pc:sldMk cId="2897615834" sldId="390"/>
            <ac:spMk id="2" creationId="{00000000-0000-0000-0000-000000000000}"/>
          </ac:spMkLst>
        </pc:spChg>
        <pc:spChg chg="mod">
          <ac:chgData name="Johnson, Chad" userId="29e26967-ee32-4210-a1e6-19e5305e9c5f" providerId="ADAL" clId="{4C806AC0-0D0F-4E6B-B481-64D219454119}" dt="2020-03-04T15:39:27.438" v="1666" actId="6549"/>
          <ac:spMkLst>
            <pc:docMk/>
            <pc:sldMk cId="2897615834" sldId="390"/>
            <ac:spMk id="3" creationId="{00000000-0000-0000-0000-000000000000}"/>
          </ac:spMkLst>
        </pc:spChg>
      </pc:sldChg>
      <pc:sldChg chg="modSp add mod">
        <pc:chgData name="Johnson, Chad" userId="29e26967-ee32-4210-a1e6-19e5305e9c5f" providerId="ADAL" clId="{4C806AC0-0D0F-4E6B-B481-64D219454119}" dt="2020-03-04T15:15:10.289" v="1347" actId="20577"/>
        <pc:sldMkLst>
          <pc:docMk/>
          <pc:sldMk cId="3154920317" sldId="391"/>
        </pc:sldMkLst>
        <pc:spChg chg="mod">
          <ac:chgData name="Johnson, Chad" userId="29e26967-ee32-4210-a1e6-19e5305e9c5f" providerId="ADAL" clId="{4C806AC0-0D0F-4E6B-B481-64D219454119}" dt="2020-03-04T15:05:00.528" v="433" actId="20577"/>
          <ac:spMkLst>
            <pc:docMk/>
            <pc:sldMk cId="3154920317" sldId="391"/>
            <ac:spMk id="2" creationId="{117AA137-DAE8-407E-968E-BD8FF18DEB70}"/>
          </ac:spMkLst>
        </pc:spChg>
        <pc:spChg chg="mod">
          <ac:chgData name="Johnson, Chad" userId="29e26967-ee32-4210-a1e6-19e5305e9c5f" providerId="ADAL" clId="{4C806AC0-0D0F-4E6B-B481-64D219454119}" dt="2020-03-04T15:15:10.289" v="1347" actId="20577"/>
          <ac:spMkLst>
            <pc:docMk/>
            <pc:sldMk cId="3154920317" sldId="391"/>
            <ac:spMk id="3" creationId="{E68CB683-8007-4417-9758-03A49E05AA06}"/>
          </ac:spMkLst>
        </pc:spChg>
      </pc:sldChg>
      <pc:sldChg chg="modSp add mod ord">
        <pc:chgData name="Johnson, Chad" userId="29e26967-ee32-4210-a1e6-19e5305e9c5f" providerId="ADAL" clId="{4C806AC0-0D0F-4E6B-B481-64D219454119}" dt="2020-03-04T15:56:11.986" v="2182"/>
        <pc:sldMkLst>
          <pc:docMk/>
          <pc:sldMk cId="1634037042" sldId="392"/>
        </pc:sldMkLst>
        <pc:spChg chg="mod">
          <ac:chgData name="Johnson, Chad" userId="29e26967-ee32-4210-a1e6-19e5305e9c5f" providerId="ADAL" clId="{4C806AC0-0D0F-4E6B-B481-64D219454119}" dt="2020-03-04T15:27:54.784" v="1366" actId="20577"/>
          <ac:spMkLst>
            <pc:docMk/>
            <pc:sldMk cId="1634037042" sldId="392"/>
            <ac:spMk id="2" creationId="{AE9E510C-DD0D-4A6B-B27D-45500AC052E8}"/>
          </ac:spMkLst>
        </pc:spChg>
        <pc:spChg chg="mod">
          <ac:chgData name="Johnson, Chad" userId="29e26967-ee32-4210-a1e6-19e5305e9c5f" providerId="ADAL" clId="{4C806AC0-0D0F-4E6B-B481-64D219454119}" dt="2020-03-04T15:29:40.164" v="1664" actId="255"/>
          <ac:spMkLst>
            <pc:docMk/>
            <pc:sldMk cId="1634037042" sldId="392"/>
            <ac:spMk id="3" creationId="{C30223C2-C84A-4177-9DC8-16718A2EFBF1}"/>
          </ac:spMkLst>
        </pc:spChg>
      </pc:sldChg>
      <pc:sldChg chg="del">
        <pc:chgData name="Johnson, Chad" userId="29e26967-ee32-4210-a1e6-19e5305e9c5f" providerId="ADAL" clId="{4C806AC0-0D0F-4E6B-B481-64D219454119}" dt="2020-03-04T14:34:41.511" v="8" actId="47"/>
        <pc:sldMkLst>
          <pc:docMk/>
          <pc:sldMk cId="1744290477" sldId="392"/>
        </pc:sldMkLst>
      </pc:sldChg>
      <pc:sldChg chg="del">
        <pc:chgData name="Johnson, Chad" userId="29e26967-ee32-4210-a1e6-19e5305e9c5f" providerId="ADAL" clId="{4C806AC0-0D0F-4E6B-B481-64D219454119}" dt="2020-03-04T14:34:41.511" v="8" actId="47"/>
        <pc:sldMkLst>
          <pc:docMk/>
          <pc:sldMk cId="171453094" sldId="393"/>
        </pc:sldMkLst>
      </pc:sldChg>
      <pc:sldChg chg="modSp add mod">
        <pc:chgData name="Johnson, Chad" userId="29e26967-ee32-4210-a1e6-19e5305e9c5f" providerId="ADAL" clId="{4C806AC0-0D0F-4E6B-B481-64D219454119}" dt="2020-03-04T15:47:14.438" v="1851" actId="6549"/>
        <pc:sldMkLst>
          <pc:docMk/>
          <pc:sldMk cId="3133431658" sldId="393"/>
        </pc:sldMkLst>
        <pc:spChg chg="mod">
          <ac:chgData name="Johnson, Chad" userId="29e26967-ee32-4210-a1e6-19e5305e9c5f" providerId="ADAL" clId="{4C806AC0-0D0F-4E6B-B481-64D219454119}" dt="2020-03-04T15:47:14.438" v="1851" actId="6549"/>
          <ac:spMkLst>
            <pc:docMk/>
            <pc:sldMk cId="3133431658" sldId="393"/>
            <ac:spMk id="3" creationId="{00000000-0000-0000-0000-000000000000}"/>
          </ac:spMkLst>
        </pc:spChg>
      </pc:sldChg>
      <pc:sldChg chg="del">
        <pc:chgData name="Johnson, Chad" userId="29e26967-ee32-4210-a1e6-19e5305e9c5f" providerId="ADAL" clId="{4C806AC0-0D0F-4E6B-B481-64D219454119}" dt="2020-03-04T14:34:41.511" v="8" actId="47"/>
        <pc:sldMkLst>
          <pc:docMk/>
          <pc:sldMk cId="1689788723" sldId="394"/>
        </pc:sldMkLst>
      </pc:sldChg>
      <pc:sldChg chg="modSp add mod">
        <pc:chgData name="Johnson, Chad" userId="29e26967-ee32-4210-a1e6-19e5305e9c5f" providerId="ADAL" clId="{4C806AC0-0D0F-4E6B-B481-64D219454119}" dt="2020-03-04T15:56:09.208" v="2180" actId="255"/>
        <pc:sldMkLst>
          <pc:docMk/>
          <pc:sldMk cId="2667397014" sldId="394"/>
        </pc:sldMkLst>
        <pc:spChg chg="mod">
          <ac:chgData name="Johnson, Chad" userId="29e26967-ee32-4210-a1e6-19e5305e9c5f" providerId="ADAL" clId="{4C806AC0-0D0F-4E6B-B481-64D219454119}" dt="2020-03-04T15:47:36.140" v="1871" actId="20577"/>
          <ac:spMkLst>
            <pc:docMk/>
            <pc:sldMk cId="2667397014" sldId="394"/>
            <ac:spMk id="2" creationId="{DFF7B318-1C44-4877-9723-C9F9D9A44B8A}"/>
          </ac:spMkLst>
        </pc:spChg>
        <pc:spChg chg="mod">
          <ac:chgData name="Johnson, Chad" userId="29e26967-ee32-4210-a1e6-19e5305e9c5f" providerId="ADAL" clId="{4C806AC0-0D0F-4E6B-B481-64D219454119}" dt="2020-03-04T15:56:09.208" v="2180" actId="255"/>
          <ac:spMkLst>
            <pc:docMk/>
            <pc:sldMk cId="2667397014" sldId="394"/>
            <ac:spMk id="3" creationId="{74014121-2AD0-4755-8039-0F7F41692527}"/>
          </ac:spMkLst>
        </pc:spChg>
      </pc:sldChg>
      <pc:sldChg chg="modSp add mod">
        <pc:chgData name="Johnson, Chad" userId="29e26967-ee32-4210-a1e6-19e5305e9c5f" providerId="ADAL" clId="{4C806AC0-0D0F-4E6B-B481-64D219454119}" dt="2020-03-04T16:11:32.946" v="2536" actId="20577"/>
        <pc:sldMkLst>
          <pc:docMk/>
          <pc:sldMk cId="2156382041" sldId="395"/>
        </pc:sldMkLst>
        <pc:spChg chg="mod">
          <ac:chgData name="Johnson, Chad" userId="29e26967-ee32-4210-a1e6-19e5305e9c5f" providerId="ADAL" clId="{4C806AC0-0D0F-4E6B-B481-64D219454119}" dt="2020-03-04T15:57:04.204" v="2195" actId="20577"/>
          <ac:spMkLst>
            <pc:docMk/>
            <pc:sldMk cId="2156382041" sldId="395"/>
            <ac:spMk id="2" creationId="{E355CEA1-608C-4CA8-AFF9-58E1577BA517}"/>
          </ac:spMkLst>
        </pc:spChg>
        <pc:spChg chg="mod">
          <ac:chgData name="Johnson, Chad" userId="29e26967-ee32-4210-a1e6-19e5305e9c5f" providerId="ADAL" clId="{4C806AC0-0D0F-4E6B-B481-64D219454119}" dt="2020-03-04T16:11:32.946" v="2536" actId="20577"/>
          <ac:spMkLst>
            <pc:docMk/>
            <pc:sldMk cId="2156382041" sldId="395"/>
            <ac:spMk id="3" creationId="{B9CE4433-F009-42A7-97DC-272829FD720B}"/>
          </ac:spMkLst>
        </pc:spChg>
      </pc:sldChg>
      <pc:sldChg chg="del">
        <pc:chgData name="Johnson, Chad" userId="29e26967-ee32-4210-a1e6-19e5305e9c5f" providerId="ADAL" clId="{4C806AC0-0D0F-4E6B-B481-64D219454119}" dt="2020-03-04T14:34:41.511" v="8" actId="47"/>
        <pc:sldMkLst>
          <pc:docMk/>
          <pc:sldMk cId="3173175891" sldId="395"/>
        </pc:sldMkLst>
      </pc:sldChg>
      <pc:sldChg chg="modSp add mod">
        <pc:chgData name="Johnson, Chad" userId="29e26967-ee32-4210-a1e6-19e5305e9c5f" providerId="ADAL" clId="{4C806AC0-0D0F-4E6B-B481-64D219454119}" dt="2020-03-04T17:40:58.204" v="4211" actId="20577"/>
        <pc:sldMkLst>
          <pc:docMk/>
          <pc:sldMk cId="13656417" sldId="396"/>
        </pc:sldMkLst>
        <pc:spChg chg="mod">
          <ac:chgData name="Johnson, Chad" userId="29e26967-ee32-4210-a1e6-19e5305e9c5f" providerId="ADAL" clId="{4C806AC0-0D0F-4E6B-B481-64D219454119}" dt="2020-03-04T16:21:10.280" v="2820" actId="20577"/>
          <ac:spMkLst>
            <pc:docMk/>
            <pc:sldMk cId="13656417" sldId="396"/>
            <ac:spMk id="2" creationId="{0AFB5A7C-0F3A-4660-A0F4-D979630EAAF6}"/>
          </ac:spMkLst>
        </pc:spChg>
        <pc:spChg chg="mod">
          <ac:chgData name="Johnson, Chad" userId="29e26967-ee32-4210-a1e6-19e5305e9c5f" providerId="ADAL" clId="{4C806AC0-0D0F-4E6B-B481-64D219454119}" dt="2020-03-04T17:40:58.204" v="4211" actId="20577"/>
          <ac:spMkLst>
            <pc:docMk/>
            <pc:sldMk cId="13656417" sldId="396"/>
            <ac:spMk id="3" creationId="{47F22A2A-FFA6-48B7-BF42-3936D06D1A76}"/>
          </ac:spMkLst>
        </pc:spChg>
      </pc:sldChg>
      <pc:sldChg chg="modSp add del mod ord">
        <pc:chgData name="Johnson, Chad" userId="29e26967-ee32-4210-a1e6-19e5305e9c5f" providerId="ADAL" clId="{4C806AC0-0D0F-4E6B-B481-64D219454119}" dt="2020-03-04T16:20:36.558" v="2776" actId="2696"/>
        <pc:sldMkLst>
          <pc:docMk/>
          <pc:sldMk cId="1624305224" sldId="396"/>
        </pc:sldMkLst>
        <pc:spChg chg="mod">
          <ac:chgData name="Johnson, Chad" userId="29e26967-ee32-4210-a1e6-19e5305e9c5f" providerId="ADAL" clId="{4C806AC0-0D0F-4E6B-B481-64D219454119}" dt="2020-03-04T16:11:55.954" v="2552" actId="20577"/>
          <ac:spMkLst>
            <pc:docMk/>
            <pc:sldMk cId="1624305224" sldId="396"/>
            <ac:spMk id="2" creationId="{E66623FB-0642-4BE0-B6BC-73780BEBC102}"/>
          </ac:spMkLst>
        </pc:spChg>
        <pc:spChg chg="mod">
          <ac:chgData name="Johnson, Chad" userId="29e26967-ee32-4210-a1e6-19e5305e9c5f" providerId="ADAL" clId="{4C806AC0-0D0F-4E6B-B481-64D219454119}" dt="2020-03-04T16:20:23.336" v="2775" actId="20577"/>
          <ac:spMkLst>
            <pc:docMk/>
            <pc:sldMk cId="1624305224" sldId="396"/>
            <ac:spMk id="3" creationId="{CD11C4D2-7C91-447E-90BB-EC4AF583F248}"/>
          </ac:spMkLst>
        </pc:spChg>
      </pc:sldChg>
      <pc:sldChg chg="del">
        <pc:chgData name="Johnson, Chad" userId="29e26967-ee32-4210-a1e6-19e5305e9c5f" providerId="ADAL" clId="{4C806AC0-0D0F-4E6B-B481-64D219454119}" dt="2020-03-04T14:34:41.511" v="8" actId="47"/>
        <pc:sldMkLst>
          <pc:docMk/>
          <pc:sldMk cId="3126311160" sldId="396"/>
        </pc:sldMkLst>
      </pc:sldChg>
      <pc:sldChg chg="modSp add mod">
        <pc:chgData name="Johnson, Chad" userId="29e26967-ee32-4210-a1e6-19e5305e9c5f" providerId="ADAL" clId="{4C806AC0-0D0F-4E6B-B481-64D219454119}" dt="2020-03-04T16:47:45.897" v="4062" actId="20577"/>
        <pc:sldMkLst>
          <pc:docMk/>
          <pc:sldMk cId="2953743103" sldId="397"/>
        </pc:sldMkLst>
        <pc:spChg chg="mod">
          <ac:chgData name="Johnson, Chad" userId="29e26967-ee32-4210-a1e6-19e5305e9c5f" providerId="ADAL" clId="{4C806AC0-0D0F-4E6B-B481-64D219454119}" dt="2020-03-04T16:25:36.664" v="3568" actId="20577"/>
          <ac:spMkLst>
            <pc:docMk/>
            <pc:sldMk cId="2953743103" sldId="397"/>
            <ac:spMk id="2" creationId="{932AAB24-C48B-44AC-82A7-8E6A5A50F1EF}"/>
          </ac:spMkLst>
        </pc:spChg>
        <pc:spChg chg="mod">
          <ac:chgData name="Johnson, Chad" userId="29e26967-ee32-4210-a1e6-19e5305e9c5f" providerId="ADAL" clId="{4C806AC0-0D0F-4E6B-B481-64D219454119}" dt="2020-03-04T16:47:45.897" v="4062" actId="20577"/>
          <ac:spMkLst>
            <pc:docMk/>
            <pc:sldMk cId="2953743103" sldId="397"/>
            <ac:spMk id="3" creationId="{02E3BFF6-3230-4996-B64D-CB7DD2955427}"/>
          </ac:spMkLst>
        </pc:spChg>
      </pc:sldChg>
      <pc:sldChg chg="del">
        <pc:chgData name="Johnson, Chad" userId="29e26967-ee32-4210-a1e6-19e5305e9c5f" providerId="ADAL" clId="{4C806AC0-0D0F-4E6B-B481-64D219454119}" dt="2020-03-04T14:34:41.511" v="8" actId="47"/>
        <pc:sldMkLst>
          <pc:docMk/>
          <pc:sldMk cId="3627310708" sldId="397"/>
        </pc:sldMkLst>
      </pc:sldChg>
      <pc:sldChg chg="del">
        <pc:chgData name="Johnson, Chad" userId="29e26967-ee32-4210-a1e6-19e5305e9c5f" providerId="ADAL" clId="{4C806AC0-0D0F-4E6B-B481-64D219454119}" dt="2020-03-04T14:34:41.511" v="8" actId="47"/>
        <pc:sldMkLst>
          <pc:docMk/>
          <pc:sldMk cId="2696328513" sldId="398"/>
        </pc:sldMkLst>
      </pc:sldChg>
      <pc:sldChg chg="modSp add mod">
        <pc:chgData name="Johnson, Chad" userId="29e26967-ee32-4210-a1e6-19e5305e9c5f" providerId="ADAL" clId="{4C806AC0-0D0F-4E6B-B481-64D219454119}" dt="2020-03-04T17:43:40.667" v="4469" actId="255"/>
        <pc:sldMkLst>
          <pc:docMk/>
          <pc:sldMk cId="3717000976" sldId="398"/>
        </pc:sldMkLst>
        <pc:spChg chg="mod">
          <ac:chgData name="Johnson, Chad" userId="29e26967-ee32-4210-a1e6-19e5305e9c5f" providerId="ADAL" clId="{4C806AC0-0D0F-4E6B-B481-64D219454119}" dt="2020-03-04T17:42:03.540" v="4226" actId="20577"/>
          <ac:spMkLst>
            <pc:docMk/>
            <pc:sldMk cId="3717000976" sldId="398"/>
            <ac:spMk id="2" creationId="{BA5DF4BF-F8C2-465C-BD5D-C921F8B3FA3B}"/>
          </ac:spMkLst>
        </pc:spChg>
        <pc:spChg chg="mod">
          <ac:chgData name="Johnson, Chad" userId="29e26967-ee32-4210-a1e6-19e5305e9c5f" providerId="ADAL" clId="{4C806AC0-0D0F-4E6B-B481-64D219454119}" dt="2020-03-04T17:43:40.667" v="4469" actId="255"/>
          <ac:spMkLst>
            <pc:docMk/>
            <pc:sldMk cId="3717000976" sldId="398"/>
            <ac:spMk id="3" creationId="{E8D2C39E-CAC2-431B-960C-1620657F360D}"/>
          </ac:spMkLst>
        </pc:spChg>
      </pc:sldChg>
      <pc:sldChg chg="modSp add mod">
        <pc:chgData name="Johnson, Chad" userId="29e26967-ee32-4210-a1e6-19e5305e9c5f" providerId="ADAL" clId="{4C806AC0-0D0F-4E6B-B481-64D219454119}" dt="2020-03-04T17:44:35.370" v="4713" actId="255"/>
        <pc:sldMkLst>
          <pc:docMk/>
          <pc:sldMk cId="1331346515" sldId="399"/>
        </pc:sldMkLst>
        <pc:spChg chg="mod">
          <ac:chgData name="Johnson, Chad" userId="29e26967-ee32-4210-a1e6-19e5305e9c5f" providerId="ADAL" clId="{4C806AC0-0D0F-4E6B-B481-64D219454119}" dt="2020-03-04T17:44:35.370" v="4713" actId="255"/>
          <ac:spMkLst>
            <pc:docMk/>
            <pc:sldMk cId="1331346515" sldId="399"/>
            <ac:spMk id="3" creationId="{E8D2C39E-CAC2-431B-960C-1620657F360D}"/>
          </ac:spMkLst>
        </pc:spChg>
      </pc:sldChg>
      <pc:sldChg chg="del">
        <pc:chgData name="Johnson, Chad" userId="29e26967-ee32-4210-a1e6-19e5305e9c5f" providerId="ADAL" clId="{4C806AC0-0D0F-4E6B-B481-64D219454119}" dt="2020-03-04T14:34:41.511" v="8" actId="47"/>
        <pc:sldMkLst>
          <pc:docMk/>
          <pc:sldMk cId="2395042929" sldId="399"/>
        </pc:sldMkLst>
      </pc:sldChg>
      <pc:sldChg chg="modSp add mod">
        <pc:chgData name="Johnson, Chad" userId="29e26967-ee32-4210-a1e6-19e5305e9c5f" providerId="ADAL" clId="{4C806AC0-0D0F-4E6B-B481-64D219454119}" dt="2020-03-04T18:07:46.529" v="5242" actId="255"/>
        <pc:sldMkLst>
          <pc:docMk/>
          <pc:sldMk cId="521350284" sldId="400"/>
        </pc:sldMkLst>
        <pc:spChg chg="mod">
          <ac:chgData name="Johnson, Chad" userId="29e26967-ee32-4210-a1e6-19e5305e9c5f" providerId="ADAL" clId="{4C806AC0-0D0F-4E6B-B481-64D219454119}" dt="2020-03-04T18:07:46.529" v="5242" actId="255"/>
          <ac:spMkLst>
            <pc:docMk/>
            <pc:sldMk cId="521350284" sldId="400"/>
            <ac:spMk id="3" creationId="{E8D2C39E-CAC2-431B-960C-1620657F360D}"/>
          </ac:spMkLst>
        </pc:spChg>
      </pc:sldChg>
      <pc:sldChg chg="add del">
        <pc:chgData name="Johnson, Chad" userId="29e26967-ee32-4210-a1e6-19e5305e9c5f" providerId="ADAL" clId="{4C806AC0-0D0F-4E6B-B481-64D219454119}" dt="2020-03-04T17:58:19.609" v="4715"/>
        <pc:sldMkLst>
          <pc:docMk/>
          <pc:sldMk cId="3092984420" sldId="400"/>
        </pc:sldMkLst>
      </pc:sldChg>
      <pc:sldChg chg="modSp add mod">
        <pc:chgData name="Johnson, Chad" userId="29e26967-ee32-4210-a1e6-19e5305e9c5f" providerId="ADAL" clId="{4C806AC0-0D0F-4E6B-B481-64D219454119}" dt="2020-03-04T18:08:54.588" v="5515" actId="255"/>
        <pc:sldMkLst>
          <pc:docMk/>
          <pc:sldMk cId="4016877265" sldId="401"/>
        </pc:sldMkLst>
        <pc:spChg chg="mod">
          <ac:chgData name="Johnson, Chad" userId="29e26967-ee32-4210-a1e6-19e5305e9c5f" providerId="ADAL" clId="{4C806AC0-0D0F-4E6B-B481-64D219454119}" dt="2020-03-04T18:08:54.588" v="5515" actId="255"/>
          <ac:spMkLst>
            <pc:docMk/>
            <pc:sldMk cId="4016877265" sldId="401"/>
            <ac:spMk id="3" creationId="{E8D2C39E-CAC2-431B-960C-1620657F360D}"/>
          </ac:spMkLst>
        </pc:spChg>
      </pc:sldChg>
      <pc:sldChg chg="modSp add mod">
        <pc:chgData name="Johnson, Chad" userId="29e26967-ee32-4210-a1e6-19e5305e9c5f" providerId="ADAL" clId="{4C806AC0-0D0F-4E6B-B481-64D219454119}" dt="2020-03-04T18:19:46.186" v="5885" actId="255"/>
        <pc:sldMkLst>
          <pc:docMk/>
          <pc:sldMk cId="1418150601" sldId="402"/>
        </pc:sldMkLst>
        <pc:spChg chg="mod">
          <ac:chgData name="Johnson, Chad" userId="29e26967-ee32-4210-a1e6-19e5305e9c5f" providerId="ADAL" clId="{4C806AC0-0D0F-4E6B-B481-64D219454119}" dt="2020-03-04T18:10:10.469" v="5542" actId="20577"/>
          <ac:spMkLst>
            <pc:docMk/>
            <pc:sldMk cId="1418150601" sldId="402"/>
            <ac:spMk id="2" creationId="{4E81B731-7D30-49D4-9713-29CC00A5248F}"/>
          </ac:spMkLst>
        </pc:spChg>
        <pc:spChg chg="mod">
          <ac:chgData name="Johnson, Chad" userId="29e26967-ee32-4210-a1e6-19e5305e9c5f" providerId="ADAL" clId="{4C806AC0-0D0F-4E6B-B481-64D219454119}" dt="2020-03-04T18:19:46.186" v="5885" actId="255"/>
          <ac:spMkLst>
            <pc:docMk/>
            <pc:sldMk cId="1418150601" sldId="402"/>
            <ac:spMk id="3" creationId="{55E1DFDD-A109-4050-A7F3-B7AB9C2A4790}"/>
          </ac:spMkLst>
        </pc:spChg>
      </pc:sldChg>
      <pc:sldChg chg="del">
        <pc:chgData name="Johnson, Chad" userId="29e26967-ee32-4210-a1e6-19e5305e9c5f" providerId="ADAL" clId="{4C806AC0-0D0F-4E6B-B481-64D219454119}" dt="2020-03-04T14:34:41.511" v="8" actId="47"/>
        <pc:sldMkLst>
          <pc:docMk/>
          <pc:sldMk cId="3385601654" sldId="402"/>
        </pc:sldMkLst>
      </pc:sldChg>
      <pc:sldChg chg="modSp add mod">
        <pc:chgData name="Johnson, Chad" userId="29e26967-ee32-4210-a1e6-19e5305e9c5f" providerId="ADAL" clId="{4C806AC0-0D0F-4E6B-B481-64D219454119}" dt="2020-03-04T18:21:11.769" v="6099" actId="255"/>
        <pc:sldMkLst>
          <pc:docMk/>
          <pc:sldMk cId="1088930363" sldId="403"/>
        </pc:sldMkLst>
        <pc:spChg chg="mod">
          <ac:chgData name="Johnson, Chad" userId="29e26967-ee32-4210-a1e6-19e5305e9c5f" providerId="ADAL" clId="{4C806AC0-0D0F-4E6B-B481-64D219454119}" dt="2020-03-04T18:20:16.748" v="5903" actId="20577"/>
          <ac:spMkLst>
            <pc:docMk/>
            <pc:sldMk cId="1088930363" sldId="403"/>
            <ac:spMk id="2" creationId="{B61879F0-FFF7-4B51-B271-33D0DFB01240}"/>
          </ac:spMkLst>
        </pc:spChg>
        <pc:spChg chg="mod">
          <ac:chgData name="Johnson, Chad" userId="29e26967-ee32-4210-a1e6-19e5305e9c5f" providerId="ADAL" clId="{4C806AC0-0D0F-4E6B-B481-64D219454119}" dt="2020-03-04T18:21:11.769" v="6099" actId="255"/>
          <ac:spMkLst>
            <pc:docMk/>
            <pc:sldMk cId="1088930363" sldId="403"/>
            <ac:spMk id="3" creationId="{7C462F4E-6351-4FD1-8D49-D35456AF08A0}"/>
          </ac:spMkLst>
        </pc:spChg>
      </pc:sldChg>
      <pc:sldChg chg="del">
        <pc:chgData name="Johnson, Chad" userId="29e26967-ee32-4210-a1e6-19e5305e9c5f" providerId="ADAL" clId="{4C806AC0-0D0F-4E6B-B481-64D219454119}" dt="2020-03-04T14:34:41.511" v="8" actId="47"/>
        <pc:sldMkLst>
          <pc:docMk/>
          <pc:sldMk cId="2189061804" sldId="403"/>
        </pc:sldMkLst>
      </pc:sldChg>
      <pc:sldChg chg="addSp delSp modSp add mod">
        <pc:chgData name="Johnson, Chad" userId="29e26967-ee32-4210-a1e6-19e5305e9c5f" providerId="ADAL" clId="{4C806AC0-0D0F-4E6B-B481-64D219454119}" dt="2020-03-04T18:24:14.002" v="6121" actId="1076"/>
        <pc:sldMkLst>
          <pc:docMk/>
          <pc:sldMk cId="3158331979" sldId="404"/>
        </pc:sldMkLst>
        <pc:spChg chg="mod">
          <ac:chgData name="Johnson, Chad" userId="29e26967-ee32-4210-a1e6-19e5305e9c5f" providerId="ADAL" clId="{4C806AC0-0D0F-4E6B-B481-64D219454119}" dt="2020-03-04T18:24:14.002" v="6121" actId="1076"/>
          <ac:spMkLst>
            <pc:docMk/>
            <pc:sldMk cId="3158331979" sldId="404"/>
            <ac:spMk id="2" creationId="{8E77D8BF-23F1-41EA-A71B-B30A9AB514C9}"/>
          </ac:spMkLst>
        </pc:spChg>
        <pc:spChg chg="del">
          <ac:chgData name="Johnson, Chad" userId="29e26967-ee32-4210-a1e6-19e5305e9c5f" providerId="ADAL" clId="{4C806AC0-0D0F-4E6B-B481-64D219454119}" dt="2020-03-04T18:21:44.604" v="6101"/>
          <ac:spMkLst>
            <pc:docMk/>
            <pc:sldMk cId="3158331979" sldId="404"/>
            <ac:spMk id="3" creationId="{DDB91419-D9ED-4473-880A-82F20AA33475}"/>
          </ac:spMkLst>
        </pc:spChg>
        <pc:picChg chg="add mod">
          <ac:chgData name="Johnson, Chad" userId="29e26967-ee32-4210-a1e6-19e5305e9c5f" providerId="ADAL" clId="{4C806AC0-0D0F-4E6B-B481-64D219454119}" dt="2020-03-04T18:21:58.877" v="6103" actId="14100"/>
          <ac:picMkLst>
            <pc:docMk/>
            <pc:sldMk cId="3158331979" sldId="404"/>
            <ac:picMk id="4" creationId="{A0563553-0191-46E2-9655-EE54A55C33F7}"/>
          </ac:picMkLst>
        </pc:picChg>
      </pc:sldChg>
      <pc:sldChg chg="del">
        <pc:chgData name="Johnson, Chad" userId="29e26967-ee32-4210-a1e6-19e5305e9c5f" providerId="ADAL" clId="{4C806AC0-0D0F-4E6B-B481-64D219454119}" dt="2020-03-04T14:34:41.511" v="8" actId="47"/>
        <pc:sldMkLst>
          <pc:docMk/>
          <pc:sldMk cId="3443295017" sldId="404"/>
        </pc:sldMkLst>
      </pc:sldChg>
      <pc:sldChg chg="del">
        <pc:chgData name="Johnson, Chad" userId="29e26967-ee32-4210-a1e6-19e5305e9c5f" providerId="ADAL" clId="{4C806AC0-0D0F-4E6B-B481-64D219454119}" dt="2020-03-04T14:34:41.511" v="8" actId="47"/>
        <pc:sldMkLst>
          <pc:docMk/>
          <pc:sldMk cId="536329307" sldId="405"/>
        </pc:sldMkLst>
      </pc:sldChg>
      <pc:sldChg chg="addSp delSp modSp add mod">
        <pc:chgData name="Johnson, Chad" userId="29e26967-ee32-4210-a1e6-19e5305e9c5f" providerId="ADAL" clId="{4C806AC0-0D0F-4E6B-B481-64D219454119}" dt="2020-03-04T18:31:14.427" v="6126" actId="14100"/>
        <pc:sldMkLst>
          <pc:docMk/>
          <pc:sldMk cId="540283587" sldId="405"/>
        </pc:sldMkLst>
        <pc:spChg chg="del">
          <ac:chgData name="Johnson, Chad" userId="29e26967-ee32-4210-a1e6-19e5305e9c5f" providerId="ADAL" clId="{4C806AC0-0D0F-4E6B-B481-64D219454119}" dt="2020-03-04T18:30:55.512" v="6123"/>
          <ac:spMkLst>
            <pc:docMk/>
            <pc:sldMk cId="540283587" sldId="405"/>
            <ac:spMk id="2" creationId="{A28F2A07-6DEF-4BA3-9D71-F3EB0C0A721C}"/>
          </ac:spMkLst>
        </pc:spChg>
        <pc:spChg chg="del">
          <ac:chgData name="Johnson, Chad" userId="29e26967-ee32-4210-a1e6-19e5305e9c5f" providerId="ADAL" clId="{4C806AC0-0D0F-4E6B-B481-64D219454119}" dt="2020-03-04T18:30:55.512" v="6123"/>
          <ac:spMkLst>
            <pc:docMk/>
            <pc:sldMk cId="540283587" sldId="405"/>
            <ac:spMk id="3" creationId="{E191BC7A-707B-404B-A189-79F8ABE646D9}"/>
          </ac:spMkLst>
        </pc:spChg>
        <pc:picChg chg="add mod">
          <ac:chgData name="Johnson, Chad" userId="29e26967-ee32-4210-a1e6-19e5305e9c5f" providerId="ADAL" clId="{4C806AC0-0D0F-4E6B-B481-64D219454119}" dt="2020-03-04T18:31:14.427" v="6126" actId="14100"/>
          <ac:picMkLst>
            <pc:docMk/>
            <pc:sldMk cId="540283587" sldId="405"/>
            <ac:picMk id="4" creationId="{47D73D89-CE99-4417-B685-A322B5466442}"/>
          </ac:picMkLst>
        </pc:picChg>
      </pc:sldChg>
      <pc:sldChg chg="del">
        <pc:chgData name="Johnson, Chad" userId="29e26967-ee32-4210-a1e6-19e5305e9c5f" providerId="ADAL" clId="{4C806AC0-0D0F-4E6B-B481-64D219454119}" dt="2020-03-04T14:34:41.511" v="8" actId="47"/>
        <pc:sldMkLst>
          <pc:docMk/>
          <pc:sldMk cId="3051329883" sldId="406"/>
        </pc:sldMkLst>
      </pc:sldChg>
      <pc:sldChg chg="addSp modSp add mod">
        <pc:chgData name="Johnson, Chad" userId="29e26967-ee32-4210-a1e6-19e5305e9c5f" providerId="ADAL" clId="{4C806AC0-0D0F-4E6B-B481-64D219454119}" dt="2020-03-04T18:42:11.681" v="6462" actId="255"/>
        <pc:sldMkLst>
          <pc:docMk/>
          <pc:sldMk cId="4261093432" sldId="406"/>
        </pc:sldMkLst>
        <pc:spChg chg="add mod">
          <ac:chgData name="Johnson, Chad" userId="29e26967-ee32-4210-a1e6-19e5305e9c5f" providerId="ADAL" clId="{4C806AC0-0D0F-4E6B-B481-64D219454119}" dt="2020-03-04T18:35:54.788" v="6183" actId="20577"/>
          <ac:spMkLst>
            <pc:docMk/>
            <pc:sldMk cId="4261093432" sldId="406"/>
            <ac:spMk id="2" creationId="{6D5270FD-AC92-43A7-8BF0-EA907C70ED14}"/>
          </ac:spMkLst>
        </pc:spChg>
        <pc:spChg chg="add mod">
          <ac:chgData name="Johnson, Chad" userId="29e26967-ee32-4210-a1e6-19e5305e9c5f" providerId="ADAL" clId="{4C806AC0-0D0F-4E6B-B481-64D219454119}" dt="2020-03-04T18:42:11.681" v="6462" actId="255"/>
          <ac:spMkLst>
            <pc:docMk/>
            <pc:sldMk cId="4261093432" sldId="406"/>
            <ac:spMk id="3" creationId="{DBDF8311-BDE1-4439-B0DD-8612C55C24B6}"/>
          </ac:spMkLst>
        </pc:spChg>
      </pc:sldChg>
      <pc:sldChg chg="del">
        <pc:chgData name="Johnson, Chad" userId="29e26967-ee32-4210-a1e6-19e5305e9c5f" providerId="ADAL" clId="{4C806AC0-0D0F-4E6B-B481-64D219454119}" dt="2020-03-04T14:34:41.511" v="8" actId="47"/>
        <pc:sldMkLst>
          <pc:docMk/>
          <pc:sldMk cId="624367200" sldId="407"/>
        </pc:sldMkLst>
      </pc:sldChg>
      <pc:sldChg chg="del">
        <pc:chgData name="Johnson, Chad" userId="29e26967-ee32-4210-a1e6-19e5305e9c5f" providerId="ADAL" clId="{4C806AC0-0D0F-4E6B-B481-64D219454119}" dt="2020-03-04T14:34:41.511" v="8" actId="47"/>
        <pc:sldMkLst>
          <pc:docMk/>
          <pc:sldMk cId="811749332" sldId="424"/>
        </pc:sldMkLst>
      </pc:sldChg>
      <pc:sldChg chg="del">
        <pc:chgData name="Johnson, Chad" userId="29e26967-ee32-4210-a1e6-19e5305e9c5f" providerId="ADAL" clId="{4C806AC0-0D0F-4E6B-B481-64D219454119}" dt="2020-03-04T14:34:41.511" v="8" actId="47"/>
        <pc:sldMkLst>
          <pc:docMk/>
          <pc:sldMk cId="299260664" sldId="425"/>
        </pc:sldMkLst>
      </pc:sldChg>
      <pc:sldChg chg="del">
        <pc:chgData name="Johnson, Chad" userId="29e26967-ee32-4210-a1e6-19e5305e9c5f" providerId="ADAL" clId="{4C806AC0-0D0F-4E6B-B481-64D219454119}" dt="2020-03-04T14:34:41.511" v="8" actId="47"/>
        <pc:sldMkLst>
          <pc:docMk/>
          <pc:sldMk cId="1224374627" sldId="426"/>
        </pc:sldMkLst>
      </pc:sldChg>
      <pc:sldChg chg="del">
        <pc:chgData name="Johnson, Chad" userId="29e26967-ee32-4210-a1e6-19e5305e9c5f" providerId="ADAL" clId="{4C806AC0-0D0F-4E6B-B481-64D219454119}" dt="2020-03-04T14:34:41.511" v="8" actId="47"/>
        <pc:sldMkLst>
          <pc:docMk/>
          <pc:sldMk cId="25544171" sldId="427"/>
        </pc:sldMkLst>
      </pc:sldChg>
      <pc:sldChg chg="del">
        <pc:chgData name="Johnson, Chad" userId="29e26967-ee32-4210-a1e6-19e5305e9c5f" providerId="ADAL" clId="{4C806AC0-0D0F-4E6B-B481-64D219454119}" dt="2020-03-04T14:34:41.511" v="8" actId="47"/>
        <pc:sldMkLst>
          <pc:docMk/>
          <pc:sldMk cId="828130966" sldId="428"/>
        </pc:sldMkLst>
      </pc:sldChg>
      <pc:sldChg chg="del">
        <pc:chgData name="Johnson, Chad" userId="29e26967-ee32-4210-a1e6-19e5305e9c5f" providerId="ADAL" clId="{4C806AC0-0D0F-4E6B-B481-64D219454119}" dt="2020-03-04T14:34:41.511" v="8" actId="47"/>
        <pc:sldMkLst>
          <pc:docMk/>
          <pc:sldMk cId="1052974847" sldId="429"/>
        </pc:sldMkLst>
      </pc:sldChg>
      <pc:sldChg chg="del">
        <pc:chgData name="Johnson, Chad" userId="29e26967-ee32-4210-a1e6-19e5305e9c5f" providerId="ADAL" clId="{4C806AC0-0D0F-4E6B-B481-64D219454119}" dt="2020-03-04T14:34:41.511" v="8" actId="47"/>
        <pc:sldMkLst>
          <pc:docMk/>
          <pc:sldMk cId="2972603693" sldId="430"/>
        </pc:sldMkLst>
      </pc:sldChg>
      <pc:sldChg chg="del">
        <pc:chgData name="Johnson, Chad" userId="29e26967-ee32-4210-a1e6-19e5305e9c5f" providerId="ADAL" clId="{4C806AC0-0D0F-4E6B-B481-64D219454119}" dt="2020-03-04T14:34:41.511" v="8" actId="47"/>
        <pc:sldMkLst>
          <pc:docMk/>
          <pc:sldMk cId="2431198966" sldId="431"/>
        </pc:sldMkLst>
      </pc:sldChg>
      <pc:sldChg chg="del">
        <pc:chgData name="Johnson, Chad" userId="29e26967-ee32-4210-a1e6-19e5305e9c5f" providerId="ADAL" clId="{4C806AC0-0D0F-4E6B-B481-64D219454119}" dt="2020-03-04T14:34:41.511" v="8" actId="47"/>
        <pc:sldMkLst>
          <pc:docMk/>
          <pc:sldMk cId="1102312703" sldId="432"/>
        </pc:sldMkLst>
      </pc:sldChg>
      <pc:sldChg chg="del">
        <pc:chgData name="Johnson, Chad" userId="29e26967-ee32-4210-a1e6-19e5305e9c5f" providerId="ADAL" clId="{4C806AC0-0D0F-4E6B-B481-64D219454119}" dt="2020-03-04T14:34:41.511" v="8" actId="47"/>
        <pc:sldMkLst>
          <pc:docMk/>
          <pc:sldMk cId="2923339470" sldId="433"/>
        </pc:sldMkLst>
      </pc:sldChg>
      <pc:sldChg chg="del">
        <pc:chgData name="Johnson, Chad" userId="29e26967-ee32-4210-a1e6-19e5305e9c5f" providerId="ADAL" clId="{4C806AC0-0D0F-4E6B-B481-64D219454119}" dt="2020-03-04T14:34:41.511" v="8" actId="47"/>
        <pc:sldMkLst>
          <pc:docMk/>
          <pc:sldMk cId="3675144986" sldId="434"/>
        </pc:sldMkLst>
      </pc:sldChg>
      <pc:sldChg chg="del">
        <pc:chgData name="Johnson, Chad" userId="29e26967-ee32-4210-a1e6-19e5305e9c5f" providerId="ADAL" clId="{4C806AC0-0D0F-4E6B-B481-64D219454119}" dt="2020-03-04T14:34:41.511" v="8" actId="47"/>
        <pc:sldMkLst>
          <pc:docMk/>
          <pc:sldMk cId="227854527" sldId="435"/>
        </pc:sldMkLst>
      </pc:sldChg>
      <pc:sldChg chg="del">
        <pc:chgData name="Johnson, Chad" userId="29e26967-ee32-4210-a1e6-19e5305e9c5f" providerId="ADAL" clId="{4C806AC0-0D0F-4E6B-B481-64D219454119}" dt="2020-03-04T14:34:41.511" v="8" actId="47"/>
        <pc:sldMkLst>
          <pc:docMk/>
          <pc:sldMk cId="1682391926" sldId="436"/>
        </pc:sldMkLst>
      </pc:sldChg>
      <pc:sldChg chg="del">
        <pc:chgData name="Johnson, Chad" userId="29e26967-ee32-4210-a1e6-19e5305e9c5f" providerId="ADAL" clId="{4C806AC0-0D0F-4E6B-B481-64D219454119}" dt="2020-03-04T14:34:41.511" v="8" actId="47"/>
        <pc:sldMkLst>
          <pc:docMk/>
          <pc:sldMk cId="1115464655" sldId="437"/>
        </pc:sldMkLst>
      </pc:sldChg>
      <pc:sldChg chg="del">
        <pc:chgData name="Johnson, Chad" userId="29e26967-ee32-4210-a1e6-19e5305e9c5f" providerId="ADAL" clId="{4C806AC0-0D0F-4E6B-B481-64D219454119}" dt="2020-03-04T14:34:41.511" v="8" actId="47"/>
        <pc:sldMkLst>
          <pc:docMk/>
          <pc:sldMk cId="216327189" sldId="438"/>
        </pc:sldMkLst>
      </pc:sldChg>
      <pc:sldChg chg="del">
        <pc:chgData name="Johnson, Chad" userId="29e26967-ee32-4210-a1e6-19e5305e9c5f" providerId="ADAL" clId="{4C806AC0-0D0F-4E6B-B481-64D219454119}" dt="2020-03-04T14:34:41.511" v="8" actId="47"/>
        <pc:sldMkLst>
          <pc:docMk/>
          <pc:sldMk cId="3537471033" sldId="439"/>
        </pc:sldMkLst>
      </pc:sldChg>
      <pc:sldChg chg="del">
        <pc:chgData name="Johnson, Chad" userId="29e26967-ee32-4210-a1e6-19e5305e9c5f" providerId="ADAL" clId="{4C806AC0-0D0F-4E6B-B481-64D219454119}" dt="2020-03-04T14:34:41.511" v="8" actId="47"/>
        <pc:sldMkLst>
          <pc:docMk/>
          <pc:sldMk cId="142017125" sldId="442"/>
        </pc:sldMkLst>
      </pc:sldChg>
      <pc:sldChg chg="del">
        <pc:chgData name="Johnson, Chad" userId="29e26967-ee32-4210-a1e6-19e5305e9c5f" providerId="ADAL" clId="{4C806AC0-0D0F-4E6B-B481-64D219454119}" dt="2020-03-04T14:34:41.511" v="8" actId="47"/>
        <pc:sldMkLst>
          <pc:docMk/>
          <pc:sldMk cId="1868700748" sldId="443"/>
        </pc:sldMkLst>
      </pc:sldChg>
      <pc:sldChg chg="del">
        <pc:chgData name="Johnson, Chad" userId="29e26967-ee32-4210-a1e6-19e5305e9c5f" providerId="ADAL" clId="{4C806AC0-0D0F-4E6B-B481-64D219454119}" dt="2020-03-04T14:34:41.511" v="8" actId="47"/>
        <pc:sldMkLst>
          <pc:docMk/>
          <pc:sldMk cId="2248279334" sldId="444"/>
        </pc:sldMkLst>
      </pc:sldChg>
      <pc:sldChg chg="del">
        <pc:chgData name="Johnson, Chad" userId="29e26967-ee32-4210-a1e6-19e5305e9c5f" providerId="ADAL" clId="{4C806AC0-0D0F-4E6B-B481-64D219454119}" dt="2020-03-04T14:34:41.511" v="8" actId="47"/>
        <pc:sldMkLst>
          <pc:docMk/>
          <pc:sldMk cId="2576767443" sldId="445"/>
        </pc:sldMkLst>
      </pc:sldChg>
      <pc:sldChg chg="del">
        <pc:chgData name="Johnson, Chad" userId="29e26967-ee32-4210-a1e6-19e5305e9c5f" providerId="ADAL" clId="{4C806AC0-0D0F-4E6B-B481-64D219454119}" dt="2020-03-04T14:34:41.511" v="8" actId="47"/>
        <pc:sldMkLst>
          <pc:docMk/>
          <pc:sldMk cId="443594834" sldId="446"/>
        </pc:sldMkLst>
      </pc:sldChg>
      <pc:sldChg chg="del">
        <pc:chgData name="Johnson, Chad" userId="29e26967-ee32-4210-a1e6-19e5305e9c5f" providerId="ADAL" clId="{4C806AC0-0D0F-4E6B-B481-64D219454119}" dt="2020-03-04T14:34:41.511" v="8" actId="47"/>
        <pc:sldMkLst>
          <pc:docMk/>
          <pc:sldMk cId="160107732" sldId="447"/>
        </pc:sldMkLst>
      </pc:sldChg>
      <pc:sldChg chg="del">
        <pc:chgData name="Johnson, Chad" userId="29e26967-ee32-4210-a1e6-19e5305e9c5f" providerId="ADAL" clId="{4C806AC0-0D0F-4E6B-B481-64D219454119}" dt="2020-03-04T14:34:41.511" v="8" actId="47"/>
        <pc:sldMkLst>
          <pc:docMk/>
          <pc:sldMk cId="3481526980" sldId="448"/>
        </pc:sldMkLst>
      </pc:sldChg>
      <pc:sldChg chg="del">
        <pc:chgData name="Johnson, Chad" userId="29e26967-ee32-4210-a1e6-19e5305e9c5f" providerId="ADAL" clId="{4C806AC0-0D0F-4E6B-B481-64D219454119}" dt="2020-03-04T14:34:41.511" v="8" actId="47"/>
        <pc:sldMkLst>
          <pc:docMk/>
          <pc:sldMk cId="1939677361" sldId="449"/>
        </pc:sldMkLst>
      </pc:sldChg>
      <pc:sldChg chg="del">
        <pc:chgData name="Johnson, Chad" userId="29e26967-ee32-4210-a1e6-19e5305e9c5f" providerId="ADAL" clId="{4C806AC0-0D0F-4E6B-B481-64D219454119}" dt="2020-03-04T14:34:41.511" v="8" actId="47"/>
        <pc:sldMkLst>
          <pc:docMk/>
          <pc:sldMk cId="3400530702" sldId="450"/>
        </pc:sldMkLst>
      </pc:sldChg>
      <pc:sldChg chg="del">
        <pc:chgData name="Johnson, Chad" userId="29e26967-ee32-4210-a1e6-19e5305e9c5f" providerId="ADAL" clId="{4C806AC0-0D0F-4E6B-B481-64D219454119}" dt="2020-03-04T14:34:41.511" v="8" actId="47"/>
        <pc:sldMkLst>
          <pc:docMk/>
          <pc:sldMk cId="314631446" sldId="451"/>
        </pc:sldMkLst>
      </pc:sldChg>
    </pc:docChg>
  </pc:docChgLst>
  <pc:docChgLst>
    <pc:chgData name="Johnson, Chad" userId="29e26967-ee32-4210-a1e6-19e5305e9c5f" providerId="ADAL" clId="{F46350DD-566F-4DB0-B638-C932C2CB5955}"/>
    <pc:docChg chg="undo custSel addSld delSld modSld sldOrd modSection">
      <pc:chgData name="Johnson, Chad" userId="29e26967-ee32-4210-a1e6-19e5305e9c5f" providerId="ADAL" clId="{F46350DD-566F-4DB0-B638-C932C2CB5955}" dt="2020-02-24T21:38:07.560" v="6104" actId="255"/>
      <pc:docMkLst>
        <pc:docMk/>
      </pc:docMkLst>
      <pc:sldChg chg="addSp delSp modSp mod">
        <pc:chgData name="Johnson, Chad" userId="29e26967-ee32-4210-a1e6-19e5305e9c5f" providerId="ADAL" clId="{F46350DD-566F-4DB0-B638-C932C2CB5955}" dt="2020-02-24T14:17:48.396" v="65" actId="1076"/>
        <pc:sldMkLst>
          <pc:docMk/>
          <pc:sldMk cId="2762506819" sldId="256"/>
        </pc:sldMkLst>
        <pc:spChg chg="mod">
          <ac:chgData name="Johnson, Chad" userId="29e26967-ee32-4210-a1e6-19e5305e9c5f" providerId="ADAL" clId="{F46350DD-566F-4DB0-B638-C932C2CB5955}" dt="2020-02-24T14:17:48.396" v="65" actId="1076"/>
          <ac:spMkLst>
            <pc:docMk/>
            <pc:sldMk cId="2762506819" sldId="256"/>
            <ac:spMk id="2" creationId="{D159C024-82D3-43B7-8864-1EB020588252}"/>
          </ac:spMkLst>
        </pc:spChg>
        <pc:picChg chg="add mod">
          <ac:chgData name="Johnson, Chad" userId="29e26967-ee32-4210-a1e6-19e5305e9c5f" providerId="ADAL" clId="{F46350DD-566F-4DB0-B638-C932C2CB5955}" dt="2020-02-24T14:17:42.710" v="63" actId="167"/>
          <ac:picMkLst>
            <pc:docMk/>
            <pc:sldMk cId="2762506819" sldId="256"/>
            <ac:picMk id="3" creationId="{462B7C9F-A674-401E-9133-A6A89CE2D360}"/>
          </ac:picMkLst>
        </pc:picChg>
        <pc:picChg chg="del">
          <ac:chgData name="Johnson, Chad" userId="29e26967-ee32-4210-a1e6-19e5305e9c5f" providerId="ADAL" clId="{F46350DD-566F-4DB0-B638-C932C2CB5955}" dt="2020-02-24T14:15:14.568" v="47" actId="478"/>
          <ac:picMkLst>
            <pc:docMk/>
            <pc:sldMk cId="2762506819" sldId="256"/>
            <ac:picMk id="1026" creationId="{55ECCD15-10CD-4400-8ECB-F4A4CA809014}"/>
          </ac:picMkLst>
        </pc:picChg>
      </pc:sldChg>
      <pc:sldChg chg="del">
        <pc:chgData name="Johnson, Chad" userId="29e26967-ee32-4210-a1e6-19e5305e9c5f" providerId="ADAL" clId="{F46350DD-566F-4DB0-B638-C932C2CB5955}" dt="2020-02-24T14:18:30.189" v="66" actId="2696"/>
        <pc:sldMkLst>
          <pc:docMk/>
          <pc:sldMk cId="1520653543" sldId="257"/>
        </pc:sldMkLst>
      </pc:sldChg>
      <pc:sldChg chg="del">
        <pc:chgData name="Johnson, Chad" userId="29e26967-ee32-4210-a1e6-19e5305e9c5f" providerId="ADAL" clId="{F46350DD-566F-4DB0-B638-C932C2CB5955}" dt="2020-02-24T14:09:16.419" v="26" actId="47"/>
        <pc:sldMkLst>
          <pc:docMk/>
          <pc:sldMk cId="3484472548" sldId="258"/>
        </pc:sldMkLst>
      </pc:sldChg>
      <pc:sldChg chg="del">
        <pc:chgData name="Johnson, Chad" userId="29e26967-ee32-4210-a1e6-19e5305e9c5f" providerId="ADAL" clId="{F46350DD-566F-4DB0-B638-C932C2CB5955}" dt="2020-02-24T14:09:16.419" v="26" actId="47"/>
        <pc:sldMkLst>
          <pc:docMk/>
          <pc:sldMk cId="980444226" sldId="259"/>
        </pc:sldMkLst>
      </pc:sldChg>
      <pc:sldChg chg="del">
        <pc:chgData name="Johnson, Chad" userId="29e26967-ee32-4210-a1e6-19e5305e9c5f" providerId="ADAL" clId="{F46350DD-566F-4DB0-B638-C932C2CB5955}" dt="2020-02-24T14:09:16.419" v="26" actId="47"/>
        <pc:sldMkLst>
          <pc:docMk/>
          <pc:sldMk cId="640462781" sldId="260"/>
        </pc:sldMkLst>
      </pc:sldChg>
      <pc:sldChg chg="del">
        <pc:chgData name="Johnson, Chad" userId="29e26967-ee32-4210-a1e6-19e5305e9c5f" providerId="ADAL" clId="{F46350DD-566F-4DB0-B638-C932C2CB5955}" dt="2020-02-24T14:09:16.419" v="26" actId="47"/>
        <pc:sldMkLst>
          <pc:docMk/>
          <pc:sldMk cId="3324732975" sldId="261"/>
        </pc:sldMkLst>
      </pc:sldChg>
      <pc:sldChg chg="del">
        <pc:chgData name="Johnson, Chad" userId="29e26967-ee32-4210-a1e6-19e5305e9c5f" providerId="ADAL" clId="{F46350DD-566F-4DB0-B638-C932C2CB5955}" dt="2020-02-24T14:09:16.419" v="26" actId="47"/>
        <pc:sldMkLst>
          <pc:docMk/>
          <pc:sldMk cId="1435058865" sldId="262"/>
        </pc:sldMkLst>
      </pc:sldChg>
      <pc:sldChg chg="del">
        <pc:chgData name="Johnson, Chad" userId="29e26967-ee32-4210-a1e6-19e5305e9c5f" providerId="ADAL" clId="{F46350DD-566F-4DB0-B638-C932C2CB5955}" dt="2020-02-24T14:09:16.419" v="26" actId="47"/>
        <pc:sldMkLst>
          <pc:docMk/>
          <pc:sldMk cId="2398135198" sldId="263"/>
        </pc:sldMkLst>
      </pc:sldChg>
      <pc:sldChg chg="del">
        <pc:chgData name="Johnson, Chad" userId="29e26967-ee32-4210-a1e6-19e5305e9c5f" providerId="ADAL" clId="{F46350DD-566F-4DB0-B638-C932C2CB5955}" dt="2020-02-24T14:09:16.419" v="26" actId="47"/>
        <pc:sldMkLst>
          <pc:docMk/>
          <pc:sldMk cId="3967419702" sldId="264"/>
        </pc:sldMkLst>
      </pc:sldChg>
      <pc:sldChg chg="del">
        <pc:chgData name="Johnson, Chad" userId="29e26967-ee32-4210-a1e6-19e5305e9c5f" providerId="ADAL" clId="{F46350DD-566F-4DB0-B638-C932C2CB5955}" dt="2020-02-24T14:09:16.419" v="26" actId="47"/>
        <pc:sldMkLst>
          <pc:docMk/>
          <pc:sldMk cId="1009212820" sldId="265"/>
        </pc:sldMkLst>
      </pc:sldChg>
      <pc:sldChg chg="del">
        <pc:chgData name="Johnson, Chad" userId="29e26967-ee32-4210-a1e6-19e5305e9c5f" providerId="ADAL" clId="{F46350DD-566F-4DB0-B638-C932C2CB5955}" dt="2020-02-24T14:09:16.419" v="26" actId="47"/>
        <pc:sldMkLst>
          <pc:docMk/>
          <pc:sldMk cId="2540783976" sldId="266"/>
        </pc:sldMkLst>
      </pc:sldChg>
      <pc:sldChg chg="del">
        <pc:chgData name="Johnson, Chad" userId="29e26967-ee32-4210-a1e6-19e5305e9c5f" providerId="ADAL" clId="{F46350DD-566F-4DB0-B638-C932C2CB5955}" dt="2020-02-24T14:09:16.419" v="26" actId="47"/>
        <pc:sldMkLst>
          <pc:docMk/>
          <pc:sldMk cId="1637573031" sldId="267"/>
        </pc:sldMkLst>
      </pc:sldChg>
      <pc:sldChg chg="del">
        <pc:chgData name="Johnson, Chad" userId="29e26967-ee32-4210-a1e6-19e5305e9c5f" providerId="ADAL" clId="{F46350DD-566F-4DB0-B638-C932C2CB5955}" dt="2020-02-24T14:09:16.419" v="26" actId="47"/>
        <pc:sldMkLst>
          <pc:docMk/>
          <pc:sldMk cId="4201744595" sldId="268"/>
        </pc:sldMkLst>
      </pc:sldChg>
      <pc:sldChg chg="del">
        <pc:chgData name="Johnson, Chad" userId="29e26967-ee32-4210-a1e6-19e5305e9c5f" providerId="ADAL" clId="{F46350DD-566F-4DB0-B638-C932C2CB5955}" dt="2020-02-24T14:09:16.419" v="26" actId="47"/>
        <pc:sldMkLst>
          <pc:docMk/>
          <pc:sldMk cId="2755570344" sldId="269"/>
        </pc:sldMkLst>
      </pc:sldChg>
      <pc:sldChg chg="del">
        <pc:chgData name="Johnson, Chad" userId="29e26967-ee32-4210-a1e6-19e5305e9c5f" providerId="ADAL" clId="{F46350DD-566F-4DB0-B638-C932C2CB5955}" dt="2020-02-24T14:09:16.419" v="26" actId="47"/>
        <pc:sldMkLst>
          <pc:docMk/>
          <pc:sldMk cId="3447648093" sldId="270"/>
        </pc:sldMkLst>
      </pc:sldChg>
      <pc:sldChg chg="del">
        <pc:chgData name="Johnson, Chad" userId="29e26967-ee32-4210-a1e6-19e5305e9c5f" providerId="ADAL" clId="{F46350DD-566F-4DB0-B638-C932C2CB5955}" dt="2020-02-24T14:09:16.419" v="26" actId="47"/>
        <pc:sldMkLst>
          <pc:docMk/>
          <pc:sldMk cId="2977350521" sldId="271"/>
        </pc:sldMkLst>
      </pc:sldChg>
      <pc:sldChg chg="del">
        <pc:chgData name="Johnson, Chad" userId="29e26967-ee32-4210-a1e6-19e5305e9c5f" providerId="ADAL" clId="{F46350DD-566F-4DB0-B638-C932C2CB5955}" dt="2020-02-24T14:09:16.419" v="26" actId="47"/>
        <pc:sldMkLst>
          <pc:docMk/>
          <pc:sldMk cId="2483016329" sldId="272"/>
        </pc:sldMkLst>
      </pc:sldChg>
      <pc:sldChg chg="del">
        <pc:chgData name="Johnson, Chad" userId="29e26967-ee32-4210-a1e6-19e5305e9c5f" providerId="ADAL" clId="{F46350DD-566F-4DB0-B638-C932C2CB5955}" dt="2020-02-24T14:09:16.419" v="26" actId="47"/>
        <pc:sldMkLst>
          <pc:docMk/>
          <pc:sldMk cId="839148161" sldId="273"/>
        </pc:sldMkLst>
      </pc:sldChg>
      <pc:sldChg chg="del">
        <pc:chgData name="Johnson, Chad" userId="29e26967-ee32-4210-a1e6-19e5305e9c5f" providerId="ADAL" clId="{F46350DD-566F-4DB0-B638-C932C2CB5955}" dt="2020-02-24T14:09:16.419" v="26" actId="47"/>
        <pc:sldMkLst>
          <pc:docMk/>
          <pc:sldMk cId="1817206533" sldId="274"/>
        </pc:sldMkLst>
      </pc:sldChg>
      <pc:sldChg chg="del">
        <pc:chgData name="Johnson, Chad" userId="29e26967-ee32-4210-a1e6-19e5305e9c5f" providerId="ADAL" clId="{F46350DD-566F-4DB0-B638-C932C2CB5955}" dt="2020-02-24T14:09:16.419" v="26" actId="47"/>
        <pc:sldMkLst>
          <pc:docMk/>
          <pc:sldMk cId="1741417160" sldId="275"/>
        </pc:sldMkLst>
      </pc:sldChg>
      <pc:sldChg chg="del">
        <pc:chgData name="Johnson, Chad" userId="29e26967-ee32-4210-a1e6-19e5305e9c5f" providerId="ADAL" clId="{F46350DD-566F-4DB0-B638-C932C2CB5955}" dt="2020-02-24T14:09:16.419" v="26" actId="47"/>
        <pc:sldMkLst>
          <pc:docMk/>
          <pc:sldMk cId="1937227050" sldId="276"/>
        </pc:sldMkLst>
      </pc:sldChg>
      <pc:sldChg chg="del">
        <pc:chgData name="Johnson, Chad" userId="29e26967-ee32-4210-a1e6-19e5305e9c5f" providerId="ADAL" clId="{F46350DD-566F-4DB0-B638-C932C2CB5955}" dt="2020-02-24T14:09:16.419" v="26" actId="47"/>
        <pc:sldMkLst>
          <pc:docMk/>
          <pc:sldMk cId="3173760633" sldId="277"/>
        </pc:sldMkLst>
      </pc:sldChg>
      <pc:sldChg chg="del">
        <pc:chgData name="Johnson, Chad" userId="29e26967-ee32-4210-a1e6-19e5305e9c5f" providerId="ADAL" clId="{F46350DD-566F-4DB0-B638-C932C2CB5955}" dt="2020-02-24T14:09:16.419" v="26" actId="47"/>
        <pc:sldMkLst>
          <pc:docMk/>
          <pc:sldMk cId="2969924492" sldId="278"/>
        </pc:sldMkLst>
      </pc:sldChg>
      <pc:sldChg chg="del">
        <pc:chgData name="Johnson, Chad" userId="29e26967-ee32-4210-a1e6-19e5305e9c5f" providerId="ADAL" clId="{F46350DD-566F-4DB0-B638-C932C2CB5955}" dt="2020-02-24T14:09:16.419" v="26" actId="47"/>
        <pc:sldMkLst>
          <pc:docMk/>
          <pc:sldMk cId="1593458324" sldId="279"/>
        </pc:sldMkLst>
      </pc:sldChg>
      <pc:sldChg chg="del">
        <pc:chgData name="Johnson, Chad" userId="29e26967-ee32-4210-a1e6-19e5305e9c5f" providerId="ADAL" clId="{F46350DD-566F-4DB0-B638-C932C2CB5955}" dt="2020-02-24T14:09:16.419" v="26" actId="47"/>
        <pc:sldMkLst>
          <pc:docMk/>
          <pc:sldMk cId="2590165563" sldId="280"/>
        </pc:sldMkLst>
      </pc:sldChg>
      <pc:sldChg chg="del">
        <pc:chgData name="Johnson, Chad" userId="29e26967-ee32-4210-a1e6-19e5305e9c5f" providerId="ADAL" clId="{F46350DD-566F-4DB0-B638-C932C2CB5955}" dt="2020-02-24T14:09:16.419" v="26" actId="47"/>
        <pc:sldMkLst>
          <pc:docMk/>
          <pc:sldMk cId="1821352052" sldId="281"/>
        </pc:sldMkLst>
      </pc:sldChg>
      <pc:sldChg chg="del">
        <pc:chgData name="Johnson, Chad" userId="29e26967-ee32-4210-a1e6-19e5305e9c5f" providerId="ADAL" clId="{F46350DD-566F-4DB0-B638-C932C2CB5955}" dt="2020-02-24T14:09:16.419" v="26" actId="47"/>
        <pc:sldMkLst>
          <pc:docMk/>
          <pc:sldMk cId="3951084828" sldId="282"/>
        </pc:sldMkLst>
      </pc:sldChg>
      <pc:sldChg chg="del">
        <pc:chgData name="Johnson, Chad" userId="29e26967-ee32-4210-a1e6-19e5305e9c5f" providerId="ADAL" clId="{F46350DD-566F-4DB0-B638-C932C2CB5955}" dt="2020-02-24T14:09:16.419" v="26" actId="47"/>
        <pc:sldMkLst>
          <pc:docMk/>
          <pc:sldMk cId="1315517310" sldId="283"/>
        </pc:sldMkLst>
      </pc:sldChg>
      <pc:sldChg chg="del">
        <pc:chgData name="Johnson, Chad" userId="29e26967-ee32-4210-a1e6-19e5305e9c5f" providerId="ADAL" clId="{F46350DD-566F-4DB0-B638-C932C2CB5955}" dt="2020-02-24T14:09:16.419" v="26" actId="47"/>
        <pc:sldMkLst>
          <pc:docMk/>
          <pc:sldMk cId="3662905527" sldId="284"/>
        </pc:sldMkLst>
      </pc:sldChg>
      <pc:sldChg chg="del">
        <pc:chgData name="Johnson, Chad" userId="29e26967-ee32-4210-a1e6-19e5305e9c5f" providerId="ADAL" clId="{F46350DD-566F-4DB0-B638-C932C2CB5955}" dt="2020-02-24T14:09:16.419" v="26" actId="47"/>
        <pc:sldMkLst>
          <pc:docMk/>
          <pc:sldMk cId="3419854303" sldId="285"/>
        </pc:sldMkLst>
      </pc:sldChg>
      <pc:sldChg chg="del">
        <pc:chgData name="Johnson, Chad" userId="29e26967-ee32-4210-a1e6-19e5305e9c5f" providerId="ADAL" clId="{F46350DD-566F-4DB0-B638-C932C2CB5955}" dt="2020-02-24T14:09:16.419" v="26" actId="47"/>
        <pc:sldMkLst>
          <pc:docMk/>
          <pc:sldMk cId="1724515392" sldId="286"/>
        </pc:sldMkLst>
      </pc:sldChg>
      <pc:sldChg chg="del">
        <pc:chgData name="Johnson, Chad" userId="29e26967-ee32-4210-a1e6-19e5305e9c5f" providerId="ADAL" clId="{F46350DD-566F-4DB0-B638-C932C2CB5955}" dt="2020-02-24T14:09:16.419" v="26" actId="47"/>
        <pc:sldMkLst>
          <pc:docMk/>
          <pc:sldMk cId="56941337" sldId="287"/>
        </pc:sldMkLst>
      </pc:sldChg>
      <pc:sldChg chg="del">
        <pc:chgData name="Johnson, Chad" userId="29e26967-ee32-4210-a1e6-19e5305e9c5f" providerId="ADAL" clId="{F46350DD-566F-4DB0-B638-C932C2CB5955}" dt="2020-02-24T14:09:16.419" v="26" actId="47"/>
        <pc:sldMkLst>
          <pc:docMk/>
          <pc:sldMk cId="1885183461" sldId="288"/>
        </pc:sldMkLst>
      </pc:sldChg>
      <pc:sldChg chg="del">
        <pc:chgData name="Johnson, Chad" userId="29e26967-ee32-4210-a1e6-19e5305e9c5f" providerId="ADAL" clId="{F46350DD-566F-4DB0-B638-C932C2CB5955}" dt="2020-02-24T14:09:16.419" v="26" actId="47"/>
        <pc:sldMkLst>
          <pc:docMk/>
          <pc:sldMk cId="1657500927" sldId="289"/>
        </pc:sldMkLst>
      </pc:sldChg>
      <pc:sldChg chg="del">
        <pc:chgData name="Johnson, Chad" userId="29e26967-ee32-4210-a1e6-19e5305e9c5f" providerId="ADAL" clId="{F46350DD-566F-4DB0-B638-C932C2CB5955}" dt="2020-02-24T14:09:16.419" v="26" actId="47"/>
        <pc:sldMkLst>
          <pc:docMk/>
          <pc:sldMk cId="185878388" sldId="290"/>
        </pc:sldMkLst>
      </pc:sldChg>
      <pc:sldChg chg="del">
        <pc:chgData name="Johnson, Chad" userId="29e26967-ee32-4210-a1e6-19e5305e9c5f" providerId="ADAL" clId="{F46350DD-566F-4DB0-B638-C932C2CB5955}" dt="2020-02-24T14:09:16.419" v="26" actId="47"/>
        <pc:sldMkLst>
          <pc:docMk/>
          <pc:sldMk cId="2015360061" sldId="291"/>
        </pc:sldMkLst>
      </pc:sldChg>
      <pc:sldChg chg="addSp delSp modSp mod">
        <pc:chgData name="Johnson, Chad" userId="29e26967-ee32-4210-a1e6-19e5305e9c5f" providerId="ADAL" clId="{F46350DD-566F-4DB0-B638-C932C2CB5955}" dt="2020-02-24T14:34:44.997" v="633" actId="255"/>
        <pc:sldMkLst>
          <pc:docMk/>
          <pc:sldMk cId="2114233391" sldId="304"/>
        </pc:sldMkLst>
        <pc:spChg chg="mod">
          <ac:chgData name="Johnson, Chad" userId="29e26967-ee32-4210-a1e6-19e5305e9c5f" providerId="ADAL" clId="{F46350DD-566F-4DB0-B638-C932C2CB5955}" dt="2020-02-24T14:34:44.997" v="633" actId="255"/>
          <ac:spMkLst>
            <pc:docMk/>
            <pc:sldMk cId="2114233391" sldId="304"/>
            <ac:spMk id="5" creationId="{84A7BF40-C4C8-43F3-9D6E-BA02074ADB32}"/>
          </ac:spMkLst>
        </pc:spChg>
        <pc:picChg chg="add del mod">
          <ac:chgData name="Johnson, Chad" userId="29e26967-ee32-4210-a1e6-19e5305e9c5f" providerId="ADAL" clId="{F46350DD-566F-4DB0-B638-C932C2CB5955}" dt="2020-02-24T14:31:33.258" v="544" actId="478"/>
          <ac:picMkLst>
            <pc:docMk/>
            <pc:sldMk cId="2114233391" sldId="304"/>
            <ac:picMk id="2050" creationId="{506A248B-821D-4796-A40F-F12D401C0A33}"/>
          </ac:picMkLst>
        </pc:picChg>
        <pc:picChg chg="add mod">
          <ac:chgData name="Johnson, Chad" userId="29e26967-ee32-4210-a1e6-19e5305e9c5f" providerId="ADAL" clId="{F46350DD-566F-4DB0-B638-C932C2CB5955}" dt="2020-02-24T14:32:09.868" v="550"/>
          <ac:picMkLst>
            <pc:docMk/>
            <pc:sldMk cId="2114233391" sldId="304"/>
            <ac:picMk id="2052" creationId="{09F7D54C-8287-4F68-8C8D-6545D2743A83}"/>
          </ac:picMkLst>
        </pc:picChg>
      </pc:sldChg>
      <pc:sldChg chg="addSp delSp modSp mod">
        <pc:chgData name="Johnson, Chad" userId="29e26967-ee32-4210-a1e6-19e5305e9c5f" providerId="ADAL" clId="{F46350DD-566F-4DB0-B638-C932C2CB5955}" dt="2020-02-24T21:38:07.560" v="6104" actId="255"/>
        <pc:sldMkLst>
          <pc:docMk/>
          <pc:sldMk cId="3431104670" sldId="320"/>
        </pc:sldMkLst>
        <pc:spChg chg="add mod">
          <ac:chgData name="Johnson, Chad" userId="29e26967-ee32-4210-a1e6-19e5305e9c5f" providerId="ADAL" clId="{F46350DD-566F-4DB0-B638-C932C2CB5955}" dt="2020-02-24T21:38:07.560" v="6104" actId="255"/>
          <ac:spMkLst>
            <pc:docMk/>
            <pc:sldMk cId="3431104670" sldId="320"/>
            <ac:spMk id="2" creationId="{2BC4E563-767E-485F-BFF7-42A2A5BFB859}"/>
          </ac:spMkLst>
        </pc:spChg>
        <pc:spChg chg="mod">
          <ac:chgData name="Johnson, Chad" userId="29e26967-ee32-4210-a1e6-19e5305e9c5f" providerId="ADAL" clId="{F46350DD-566F-4DB0-B638-C932C2CB5955}" dt="2020-02-24T21:33:51.461" v="5648" actId="20577"/>
          <ac:spMkLst>
            <pc:docMk/>
            <pc:sldMk cId="3431104670" sldId="320"/>
            <ac:spMk id="4" creationId="{AA6E0522-E9B5-48A9-833F-1C6153DEB4FA}"/>
          </ac:spMkLst>
        </pc:spChg>
        <pc:graphicFrameChg chg="del">
          <ac:chgData name="Johnson, Chad" userId="29e26967-ee32-4210-a1e6-19e5305e9c5f" providerId="ADAL" clId="{F46350DD-566F-4DB0-B638-C932C2CB5955}" dt="2020-02-24T21:33:13.243" v="5568" actId="478"/>
          <ac:graphicFrameMkLst>
            <pc:docMk/>
            <pc:sldMk cId="3431104670" sldId="320"/>
            <ac:graphicFrameMk id="7" creationId="{0CE5087A-5A5B-4B15-AEDE-8F1C34784610}"/>
          </ac:graphicFrameMkLst>
        </pc:graphicFrameChg>
        <pc:graphicFrameChg chg="del">
          <ac:chgData name="Johnson, Chad" userId="29e26967-ee32-4210-a1e6-19e5305e9c5f" providerId="ADAL" clId="{F46350DD-566F-4DB0-B638-C932C2CB5955}" dt="2020-02-24T21:33:15.101" v="5569" actId="478"/>
          <ac:graphicFrameMkLst>
            <pc:docMk/>
            <pc:sldMk cId="3431104670" sldId="320"/>
            <ac:graphicFrameMk id="8" creationId="{F5343E2E-D4D8-4976-8EF7-3AE8F18953A1}"/>
          </ac:graphicFrameMkLst>
        </pc:graphicFrameChg>
      </pc:sldChg>
      <pc:sldChg chg="modSp mod">
        <pc:chgData name="Johnson, Chad" userId="29e26967-ee32-4210-a1e6-19e5305e9c5f" providerId="ADAL" clId="{F46350DD-566F-4DB0-B638-C932C2CB5955}" dt="2020-02-24T14:43:58.039" v="1284" actId="20577"/>
        <pc:sldMkLst>
          <pc:docMk/>
          <pc:sldMk cId="85747997" sldId="321"/>
        </pc:sldMkLst>
        <pc:spChg chg="mod">
          <ac:chgData name="Johnson, Chad" userId="29e26967-ee32-4210-a1e6-19e5305e9c5f" providerId="ADAL" clId="{F46350DD-566F-4DB0-B638-C932C2CB5955}" dt="2020-02-24T14:39:13.616" v="646" actId="6549"/>
          <ac:spMkLst>
            <pc:docMk/>
            <pc:sldMk cId="85747997" sldId="321"/>
            <ac:spMk id="4" creationId="{AA6E0522-E9B5-48A9-833F-1C6153DEB4FA}"/>
          </ac:spMkLst>
        </pc:spChg>
        <pc:spChg chg="mod">
          <ac:chgData name="Johnson, Chad" userId="29e26967-ee32-4210-a1e6-19e5305e9c5f" providerId="ADAL" clId="{F46350DD-566F-4DB0-B638-C932C2CB5955}" dt="2020-02-24T14:43:58.039" v="1284" actId="20577"/>
          <ac:spMkLst>
            <pc:docMk/>
            <pc:sldMk cId="85747997" sldId="321"/>
            <ac:spMk id="5" creationId="{84A7BF40-C4C8-43F3-9D6E-BA02074ADB32}"/>
          </ac:spMkLst>
        </pc:spChg>
      </pc:sldChg>
      <pc:sldChg chg="addSp delSp modSp mod setBg">
        <pc:chgData name="Johnson, Chad" userId="29e26967-ee32-4210-a1e6-19e5305e9c5f" providerId="ADAL" clId="{F46350DD-566F-4DB0-B638-C932C2CB5955}" dt="2020-02-24T19:07:38.988" v="4012" actId="20577"/>
        <pc:sldMkLst>
          <pc:docMk/>
          <pc:sldMk cId="2562938211" sldId="322"/>
        </pc:sldMkLst>
        <pc:spChg chg="mod">
          <ac:chgData name="Johnson, Chad" userId="29e26967-ee32-4210-a1e6-19e5305e9c5f" providerId="ADAL" clId="{F46350DD-566F-4DB0-B638-C932C2CB5955}" dt="2020-02-24T18:57:55.853" v="3901" actId="207"/>
          <ac:spMkLst>
            <pc:docMk/>
            <pc:sldMk cId="2562938211" sldId="322"/>
            <ac:spMk id="2" creationId="{E3A7CB13-BD1F-4BE2-AAD9-4B4BBA7BC32C}"/>
          </ac:spMkLst>
        </pc:spChg>
        <pc:spChg chg="mod">
          <ac:chgData name="Johnson, Chad" userId="29e26967-ee32-4210-a1e6-19e5305e9c5f" providerId="ADAL" clId="{F46350DD-566F-4DB0-B638-C932C2CB5955}" dt="2020-02-24T19:07:38.988" v="4012" actId="20577"/>
          <ac:spMkLst>
            <pc:docMk/>
            <pc:sldMk cId="2562938211" sldId="322"/>
            <ac:spMk id="3" creationId="{BECFF417-5A7C-44A7-AB5E-1DD70DF4AD22}"/>
          </ac:spMkLst>
        </pc:spChg>
        <pc:picChg chg="del mod">
          <ac:chgData name="Johnson, Chad" userId="29e26967-ee32-4210-a1e6-19e5305e9c5f" providerId="ADAL" clId="{F46350DD-566F-4DB0-B638-C932C2CB5955}" dt="2020-02-24T18:57:32.196" v="3895" actId="478"/>
          <ac:picMkLst>
            <pc:docMk/>
            <pc:sldMk cId="2562938211" sldId="322"/>
            <ac:picMk id="4" creationId="{CDA4643E-82C5-4C5A-A954-607618288D63}"/>
          </ac:picMkLst>
        </pc:picChg>
        <pc:picChg chg="add mod">
          <ac:chgData name="Johnson, Chad" userId="29e26967-ee32-4210-a1e6-19e5305e9c5f" providerId="ADAL" clId="{F46350DD-566F-4DB0-B638-C932C2CB5955}" dt="2020-02-24T18:57:46.719" v="3899" actId="1076"/>
          <ac:picMkLst>
            <pc:docMk/>
            <pc:sldMk cId="2562938211" sldId="322"/>
            <ac:picMk id="22530" creationId="{4935494F-66B6-42AC-8C16-7EF0DD2D261A}"/>
          </ac:picMkLst>
        </pc:picChg>
      </pc:sldChg>
      <pc:sldChg chg="modSp mod setBg">
        <pc:chgData name="Johnson, Chad" userId="29e26967-ee32-4210-a1e6-19e5305e9c5f" providerId="ADAL" clId="{F46350DD-566F-4DB0-B638-C932C2CB5955}" dt="2020-02-24T17:59:31.888" v="3862"/>
        <pc:sldMkLst>
          <pc:docMk/>
          <pc:sldMk cId="443136679" sldId="323"/>
        </pc:sldMkLst>
        <pc:spChg chg="mod">
          <ac:chgData name="Johnson, Chad" userId="29e26967-ee32-4210-a1e6-19e5305e9c5f" providerId="ADAL" clId="{F46350DD-566F-4DB0-B638-C932C2CB5955}" dt="2020-02-24T17:59:26.536" v="3861" actId="207"/>
          <ac:spMkLst>
            <pc:docMk/>
            <pc:sldMk cId="443136679" sldId="323"/>
            <ac:spMk id="4" creationId="{AA6E0522-E9B5-48A9-833F-1C6153DEB4FA}"/>
          </ac:spMkLst>
        </pc:spChg>
        <pc:spChg chg="mod">
          <ac:chgData name="Johnson, Chad" userId="29e26967-ee32-4210-a1e6-19e5305e9c5f" providerId="ADAL" clId="{F46350DD-566F-4DB0-B638-C932C2CB5955}" dt="2020-02-24T17:59:24.176" v="3860" actId="12"/>
          <ac:spMkLst>
            <pc:docMk/>
            <pc:sldMk cId="443136679" sldId="323"/>
            <ac:spMk id="5" creationId="{84A7BF40-C4C8-43F3-9D6E-BA02074ADB32}"/>
          </ac:spMkLst>
        </pc:spChg>
        <pc:picChg chg="mod">
          <ac:chgData name="Johnson, Chad" userId="29e26967-ee32-4210-a1e6-19e5305e9c5f" providerId="ADAL" clId="{F46350DD-566F-4DB0-B638-C932C2CB5955}" dt="2020-02-24T17:59:13.503" v="3856"/>
          <ac:picMkLst>
            <pc:docMk/>
            <pc:sldMk cId="443136679" sldId="323"/>
            <ac:picMk id="2" creationId="{D3A90E43-E883-4C54-980E-D1DBFEFDC68B}"/>
          </ac:picMkLst>
        </pc:picChg>
      </pc:sldChg>
      <pc:sldChg chg="addSp modSp mod setBg">
        <pc:chgData name="Johnson, Chad" userId="29e26967-ee32-4210-a1e6-19e5305e9c5f" providerId="ADAL" clId="{F46350DD-566F-4DB0-B638-C932C2CB5955}" dt="2020-02-24T17:59:46.413" v="3863" actId="208"/>
        <pc:sldMkLst>
          <pc:docMk/>
          <pc:sldMk cId="2659712324" sldId="324"/>
        </pc:sldMkLst>
        <pc:spChg chg="mod">
          <ac:chgData name="Johnson, Chad" userId="29e26967-ee32-4210-a1e6-19e5305e9c5f" providerId="ADAL" clId="{F46350DD-566F-4DB0-B638-C932C2CB5955}" dt="2020-02-24T17:58:35.523" v="3853" actId="207"/>
          <ac:spMkLst>
            <pc:docMk/>
            <pc:sldMk cId="2659712324" sldId="324"/>
            <ac:spMk id="4" creationId="{AA6E0522-E9B5-48A9-833F-1C6153DEB4FA}"/>
          </ac:spMkLst>
        </pc:spChg>
        <pc:spChg chg="mod">
          <ac:chgData name="Johnson, Chad" userId="29e26967-ee32-4210-a1e6-19e5305e9c5f" providerId="ADAL" clId="{F46350DD-566F-4DB0-B638-C932C2CB5955}" dt="2020-02-24T17:59:00.293" v="3855" actId="12"/>
          <ac:spMkLst>
            <pc:docMk/>
            <pc:sldMk cId="2659712324" sldId="324"/>
            <ac:spMk id="5" creationId="{84A7BF40-C4C8-43F3-9D6E-BA02074ADB32}"/>
          </ac:spMkLst>
        </pc:spChg>
        <pc:picChg chg="mod">
          <ac:chgData name="Johnson, Chad" userId="29e26967-ee32-4210-a1e6-19e5305e9c5f" providerId="ADAL" clId="{F46350DD-566F-4DB0-B638-C932C2CB5955}" dt="2020-02-24T17:58:19.285" v="3850"/>
          <ac:picMkLst>
            <pc:docMk/>
            <pc:sldMk cId="2659712324" sldId="324"/>
            <ac:picMk id="3" creationId="{925627F5-7389-4707-845B-835B9BEA5481}"/>
          </ac:picMkLst>
        </pc:picChg>
        <pc:cxnChg chg="add mod">
          <ac:chgData name="Johnson, Chad" userId="29e26967-ee32-4210-a1e6-19e5305e9c5f" providerId="ADAL" clId="{F46350DD-566F-4DB0-B638-C932C2CB5955}" dt="2020-02-24T17:59:46.413" v="3863" actId="208"/>
          <ac:cxnSpMkLst>
            <pc:docMk/>
            <pc:sldMk cId="2659712324" sldId="324"/>
            <ac:cxnSpMk id="6" creationId="{8787FDD7-D529-43F4-9804-A5335E442344}"/>
          </ac:cxnSpMkLst>
        </pc:cxnChg>
      </pc:sldChg>
      <pc:sldChg chg="modSp mod setBg">
        <pc:chgData name="Johnson, Chad" userId="29e26967-ee32-4210-a1e6-19e5305e9c5f" providerId="ADAL" clId="{F46350DD-566F-4DB0-B638-C932C2CB5955}" dt="2020-02-24T18:01:02.482" v="3872" actId="20577"/>
        <pc:sldMkLst>
          <pc:docMk/>
          <pc:sldMk cId="2689852301" sldId="325"/>
        </pc:sldMkLst>
        <pc:spChg chg="mod">
          <ac:chgData name="Johnson, Chad" userId="29e26967-ee32-4210-a1e6-19e5305e9c5f" providerId="ADAL" clId="{F46350DD-566F-4DB0-B638-C932C2CB5955}" dt="2020-02-24T17:59:58.066" v="3865" actId="207"/>
          <ac:spMkLst>
            <pc:docMk/>
            <pc:sldMk cId="2689852301" sldId="325"/>
            <ac:spMk id="4" creationId="{AA6E0522-E9B5-48A9-833F-1C6153DEB4FA}"/>
          </ac:spMkLst>
        </pc:spChg>
        <pc:spChg chg="mod">
          <ac:chgData name="Johnson, Chad" userId="29e26967-ee32-4210-a1e6-19e5305e9c5f" providerId="ADAL" clId="{F46350DD-566F-4DB0-B638-C932C2CB5955}" dt="2020-02-24T18:01:02.482" v="3872" actId="20577"/>
          <ac:spMkLst>
            <pc:docMk/>
            <pc:sldMk cId="2689852301" sldId="325"/>
            <ac:spMk id="5" creationId="{84A7BF40-C4C8-43F3-9D6E-BA02074ADB32}"/>
          </ac:spMkLst>
        </pc:spChg>
        <pc:picChg chg="mod">
          <ac:chgData name="Johnson, Chad" userId="29e26967-ee32-4210-a1e6-19e5305e9c5f" providerId="ADAL" clId="{F46350DD-566F-4DB0-B638-C932C2CB5955}" dt="2020-02-24T17:59:54.495" v="3864"/>
          <ac:picMkLst>
            <pc:docMk/>
            <pc:sldMk cId="2689852301" sldId="325"/>
            <ac:picMk id="2" creationId="{3F783B84-FC5B-44C3-8DF0-EE8E62E265EE}"/>
          </ac:picMkLst>
        </pc:picChg>
      </pc:sldChg>
      <pc:sldChg chg="delSp modSp mod">
        <pc:chgData name="Johnson, Chad" userId="29e26967-ee32-4210-a1e6-19e5305e9c5f" providerId="ADAL" clId="{F46350DD-566F-4DB0-B638-C932C2CB5955}" dt="2020-02-24T19:11:38.421" v="4022" actId="20577"/>
        <pc:sldMkLst>
          <pc:docMk/>
          <pc:sldMk cId="396629477" sldId="327"/>
        </pc:sldMkLst>
        <pc:spChg chg="mod">
          <ac:chgData name="Johnson, Chad" userId="29e26967-ee32-4210-a1e6-19e5305e9c5f" providerId="ADAL" clId="{F46350DD-566F-4DB0-B638-C932C2CB5955}" dt="2020-02-24T19:11:38.421" v="4022" actId="20577"/>
          <ac:spMkLst>
            <pc:docMk/>
            <pc:sldMk cId="396629477" sldId="327"/>
            <ac:spMk id="3" creationId="{BECFF417-5A7C-44A7-AB5E-1DD70DF4AD22}"/>
          </ac:spMkLst>
        </pc:spChg>
        <pc:picChg chg="del mod">
          <ac:chgData name="Johnson, Chad" userId="29e26967-ee32-4210-a1e6-19e5305e9c5f" providerId="ADAL" clId="{F46350DD-566F-4DB0-B638-C932C2CB5955}" dt="2020-02-24T19:11:18.905" v="4021" actId="478"/>
          <ac:picMkLst>
            <pc:docMk/>
            <pc:sldMk cId="396629477" sldId="327"/>
            <ac:picMk id="4" creationId="{90780F4A-D98E-4924-85AA-EFEF5C384B82}"/>
          </ac:picMkLst>
        </pc:picChg>
      </pc:sldChg>
      <pc:sldChg chg="del">
        <pc:chgData name="Johnson, Chad" userId="29e26967-ee32-4210-a1e6-19e5305e9c5f" providerId="ADAL" clId="{F46350DD-566F-4DB0-B638-C932C2CB5955}" dt="2020-02-24T14:39:00.390" v="645" actId="2696"/>
        <pc:sldMkLst>
          <pc:docMk/>
          <pc:sldMk cId="1286282238" sldId="333"/>
        </pc:sldMkLst>
      </pc:sldChg>
      <pc:sldChg chg="modSp add mod">
        <pc:chgData name="Johnson, Chad" userId="29e26967-ee32-4210-a1e6-19e5305e9c5f" providerId="ADAL" clId="{F46350DD-566F-4DB0-B638-C932C2CB5955}" dt="2020-02-24T14:35:47.049" v="641" actId="20577"/>
        <pc:sldMkLst>
          <pc:docMk/>
          <pc:sldMk cId="2279188949" sldId="334"/>
        </pc:sldMkLst>
        <pc:spChg chg="mod">
          <ac:chgData name="Johnson, Chad" userId="29e26967-ee32-4210-a1e6-19e5305e9c5f" providerId="ADAL" clId="{F46350DD-566F-4DB0-B638-C932C2CB5955}" dt="2020-02-24T14:35:47.049" v="641" actId="20577"/>
          <ac:spMkLst>
            <pc:docMk/>
            <pc:sldMk cId="2279188949" sldId="334"/>
            <ac:spMk id="5" creationId="{84A7BF40-C4C8-43F3-9D6E-BA02074ADB32}"/>
          </ac:spMkLst>
        </pc:spChg>
      </pc:sldChg>
      <pc:sldChg chg="addSp modSp add mod ord setBg">
        <pc:chgData name="Johnson, Chad" userId="29e26967-ee32-4210-a1e6-19e5305e9c5f" providerId="ADAL" clId="{F46350DD-566F-4DB0-B638-C932C2CB5955}" dt="2020-02-24T18:44:56.204" v="3894"/>
        <pc:sldMkLst>
          <pc:docMk/>
          <pc:sldMk cId="639704015" sldId="335"/>
        </pc:sldMkLst>
        <pc:spChg chg="mod">
          <ac:chgData name="Johnson, Chad" userId="29e26967-ee32-4210-a1e6-19e5305e9c5f" providerId="ADAL" clId="{F46350DD-566F-4DB0-B638-C932C2CB5955}" dt="2020-02-24T18:02:08.495" v="3875" actId="207"/>
          <ac:spMkLst>
            <pc:docMk/>
            <pc:sldMk cId="639704015" sldId="335"/>
            <ac:spMk id="4" creationId="{AA6E0522-E9B5-48A9-833F-1C6153DEB4FA}"/>
          </ac:spMkLst>
        </pc:spChg>
        <pc:spChg chg="mod">
          <ac:chgData name="Johnson, Chad" userId="29e26967-ee32-4210-a1e6-19e5305e9c5f" providerId="ADAL" clId="{F46350DD-566F-4DB0-B638-C932C2CB5955}" dt="2020-02-24T18:02:37.775" v="3883" actId="27636"/>
          <ac:spMkLst>
            <pc:docMk/>
            <pc:sldMk cId="639704015" sldId="335"/>
            <ac:spMk id="5" creationId="{84A7BF40-C4C8-43F3-9D6E-BA02074ADB32}"/>
          </ac:spMkLst>
        </pc:spChg>
        <pc:picChg chg="add mod">
          <ac:chgData name="Johnson, Chad" userId="29e26967-ee32-4210-a1e6-19e5305e9c5f" providerId="ADAL" clId="{F46350DD-566F-4DB0-B638-C932C2CB5955}" dt="2020-02-24T18:02:46.876" v="3884" actId="1076"/>
          <ac:picMkLst>
            <pc:docMk/>
            <pc:sldMk cId="639704015" sldId="335"/>
            <ac:picMk id="18434" creationId="{989D7599-04EA-4B06-982F-C9CC13499B0A}"/>
          </ac:picMkLst>
        </pc:picChg>
      </pc:sldChg>
      <pc:sldChg chg="modSp add mod">
        <pc:chgData name="Johnson, Chad" userId="29e26967-ee32-4210-a1e6-19e5305e9c5f" providerId="ADAL" clId="{F46350DD-566F-4DB0-B638-C932C2CB5955}" dt="2020-02-24T14:45:52.997" v="1665" actId="20577"/>
        <pc:sldMkLst>
          <pc:docMk/>
          <pc:sldMk cId="650497311" sldId="336"/>
        </pc:sldMkLst>
        <pc:spChg chg="mod">
          <ac:chgData name="Johnson, Chad" userId="29e26967-ee32-4210-a1e6-19e5305e9c5f" providerId="ADAL" clId="{F46350DD-566F-4DB0-B638-C932C2CB5955}" dt="2020-02-24T14:44:23.831" v="1303" actId="20577"/>
          <ac:spMkLst>
            <pc:docMk/>
            <pc:sldMk cId="650497311" sldId="336"/>
            <ac:spMk id="2" creationId="{DEC072AA-7E7E-4485-B157-F8182D1E0CA5}"/>
          </ac:spMkLst>
        </pc:spChg>
        <pc:spChg chg="mod">
          <ac:chgData name="Johnson, Chad" userId="29e26967-ee32-4210-a1e6-19e5305e9c5f" providerId="ADAL" clId="{F46350DD-566F-4DB0-B638-C932C2CB5955}" dt="2020-02-24T14:45:52.997" v="1665" actId="20577"/>
          <ac:spMkLst>
            <pc:docMk/>
            <pc:sldMk cId="650497311" sldId="336"/>
            <ac:spMk id="3" creationId="{219598D3-588A-45C9-95B4-F92FC95A3C71}"/>
          </ac:spMkLst>
        </pc:spChg>
      </pc:sldChg>
      <pc:sldChg chg="addSp delSp modSp add mod">
        <pc:chgData name="Johnson, Chad" userId="29e26967-ee32-4210-a1e6-19e5305e9c5f" providerId="ADAL" clId="{F46350DD-566F-4DB0-B638-C932C2CB5955}" dt="2020-02-24T15:54:10.471" v="2707" actId="20577"/>
        <pc:sldMkLst>
          <pc:docMk/>
          <pc:sldMk cId="2448783813" sldId="337"/>
        </pc:sldMkLst>
        <pc:spChg chg="del">
          <ac:chgData name="Johnson, Chad" userId="29e26967-ee32-4210-a1e6-19e5305e9c5f" providerId="ADAL" clId="{F46350DD-566F-4DB0-B638-C932C2CB5955}" dt="2020-02-24T14:46:03.284" v="1667"/>
          <ac:spMkLst>
            <pc:docMk/>
            <pc:sldMk cId="2448783813" sldId="337"/>
            <ac:spMk id="2" creationId="{AE210798-6D08-404D-8199-7A683020F061}"/>
          </ac:spMkLst>
        </pc:spChg>
        <pc:spChg chg="del">
          <ac:chgData name="Johnson, Chad" userId="29e26967-ee32-4210-a1e6-19e5305e9c5f" providerId="ADAL" clId="{F46350DD-566F-4DB0-B638-C932C2CB5955}" dt="2020-02-24T14:46:03.284" v="1667"/>
          <ac:spMkLst>
            <pc:docMk/>
            <pc:sldMk cId="2448783813" sldId="337"/>
            <ac:spMk id="3" creationId="{B8C6600E-2EE1-48AB-AE31-6D08BD6E1420}"/>
          </ac:spMkLst>
        </pc:spChg>
        <pc:spChg chg="add mod">
          <ac:chgData name="Johnson, Chad" userId="29e26967-ee32-4210-a1e6-19e5305e9c5f" providerId="ADAL" clId="{F46350DD-566F-4DB0-B638-C932C2CB5955}" dt="2020-02-24T14:58:19.020" v="2001" actId="1076"/>
          <ac:spMkLst>
            <pc:docMk/>
            <pc:sldMk cId="2448783813" sldId="337"/>
            <ac:spMk id="4" creationId="{4B14AEC3-5B6A-43A6-AEF4-65F1DE792753}"/>
          </ac:spMkLst>
        </pc:spChg>
        <pc:spChg chg="add mod">
          <ac:chgData name="Johnson, Chad" userId="29e26967-ee32-4210-a1e6-19e5305e9c5f" providerId="ADAL" clId="{F46350DD-566F-4DB0-B638-C932C2CB5955}" dt="2020-02-24T14:58:17.670" v="2000" actId="1076"/>
          <ac:spMkLst>
            <pc:docMk/>
            <pc:sldMk cId="2448783813" sldId="337"/>
            <ac:spMk id="5" creationId="{2AF70881-B5B8-4A13-8D50-78EBF265BCDE}"/>
          </ac:spMkLst>
        </pc:spChg>
        <pc:spChg chg="add mod">
          <ac:chgData name="Johnson, Chad" userId="29e26967-ee32-4210-a1e6-19e5305e9c5f" providerId="ADAL" clId="{F46350DD-566F-4DB0-B638-C932C2CB5955}" dt="2020-02-24T15:54:10.471" v="2707" actId="20577"/>
          <ac:spMkLst>
            <pc:docMk/>
            <pc:sldMk cId="2448783813" sldId="337"/>
            <ac:spMk id="6" creationId="{C2550D1C-A6E2-4F5F-A072-FAD6B0A89D26}"/>
          </ac:spMkLst>
        </pc:spChg>
        <pc:spChg chg="add mod">
          <ac:chgData name="Johnson, Chad" userId="29e26967-ee32-4210-a1e6-19e5305e9c5f" providerId="ADAL" clId="{F46350DD-566F-4DB0-B638-C932C2CB5955}" dt="2020-02-24T15:01:43.876" v="2188" actId="6549"/>
          <ac:spMkLst>
            <pc:docMk/>
            <pc:sldMk cId="2448783813" sldId="337"/>
            <ac:spMk id="14" creationId="{AC1AB329-F538-4F60-8C1B-408DB96D8587}"/>
          </ac:spMkLst>
        </pc:spChg>
        <pc:spChg chg="add mod">
          <ac:chgData name="Johnson, Chad" userId="29e26967-ee32-4210-a1e6-19e5305e9c5f" providerId="ADAL" clId="{F46350DD-566F-4DB0-B638-C932C2CB5955}" dt="2020-02-24T14:59:04.552" v="2030" actId="14100"/>
          <ac:spMkLst>
            <pc:docMk/>
            <pc:sldMk cId="2448783813" sldId="337"/>
            <ac:spMk id="15" creationId="{CEA97AFA-DAB8-457C-AE35-895D22186445}"/>
          </ac:spMkLst>
        </pc:spChg>
        <pc:spChg chg="add mod">
          <ac:chgData name="Johnson, Chad" userId="29e26967-ee32-4210-a1e6-19e5305e9c5f" providerId="ADAL" clId="{F46350DD-566F-4DB0-B638-C932C2CB5955}" dt="2020-02-24T14:58:50.585" v="2028" actId="14100"/>
          <ac:spMkLst>
            <pc:docMk/>
            <pc:sldMk cId="2448783813" sldId="337"/>
            <ac:spMk id="16" creationId="{DB55CE5B-685F-4557-B541-828EE7685D83}"/>
          </ac:spMkLst>
        </pc:spChg>
        <pc:picChg chg="add del">
          <ac:chgData name="Johnson, Chad" userId="29e26967-ee32-4210-a1e6-19e5305e9c5f" providerId="ADAL" clId="{F46350DD-566F-4DB0-B638-C932C2CB5955}" dt="2020-02-24T14:46:15.101" v="1669" actId="478"/>
          <ac:picMkLst>
            <pc:docMk/>
            <pc:sldMk cId="2448783813" sldId="337"/>
            <ac:picMk id="3074" creationId="{8BD315A3-B684-4357-A567-0CD9AC1F702C}"/>
          </ac:picMkLst>
        </pc:picChg>
        <pc:picChg chg="add del mod">
          <ac:chgData name="Johnson, Chad" userId="29e26967-ee32-4210-a1e6-19e5305e9c5f" providerId="ADAL" clId="{F46350DD-566F-4DB0-B638-C932C2CB5955}" dt="2020-02-24T14:46:19.238" v="1672" actId="478"/>
          <ac:picMkLst>
            <pc:docMk/>
            <pc:sldMk cId="2448783813" sldId="337"/>
            <ac:picMk id="3076" creationId="{FCE08C4E-F38D-4D9B-8C5E-F56D412409DB}"/>
          </ac:picMkLst>
        </pc:picChg>
        <pc:picChg chg="add del">
          <ac:chgData name="Johnson, Chad" userId="29e26967-ee32-4210-a1e6-19e5305e9c5f" providerId="ADAL" clId="{F46350DD-566F-4DB0-B638-C932C2CB5955}" dt="2020-02-24T14:46:34.557" v="1674" actId="478"/>
          <ac:picMkLst>
            <pc:docMk/>
            <pc:sldMk cId="2448783813" sldId="337"/>
            <ac:picMk id="3078" creationId="{07421DCD-D685-46BF-B50F-612563006824}"/>
          </ac:picMkLst>
        </pc:picChg>
        <pc:picChg chg="add del mod">
          <ac:chgData name="Johnson, Chad" userId="29e26967-ee32-4210-a1e6-19e5305e9c5f" providerId="ADAL" clId="{F46350DD-566F-4DB0-B638-C932C2CB5955}" dt="2020-02-24T14:47:33.430" v="1677" actId="478"/>
          <ac:picMkLst>
            <pc:docMk/>
            <pc:sldMk cId="2448783813" sldId="337"/>
            <ac:picMk id="3080" creationId="{050AB41D-2FF4-434B-89E2-1DED3C519B18}"/>
          </ac:picMkLst>
        </pc:picChg>
        <pc:picChg chg="add del">
          <ac:chgData name="Johnson, Chad" userId="29e26967-ee32-4210-a1e6-19e5305e9c5f" providerId="ADAL" clId="{F46350DD-566F-4DB0-B638-C932C2CB5955}" dt="2020-02-24T14:48:00.989" v="1679" actId="478"/>
          <ac:picMkLst>
            <pc:docMk/>
            <pc:sldMk cId="2448783813" sldId="337"/>
            <ac:picMk id="3082" creationId="{B25746B3-F9B7-4C9B-B562-AD3AF23D9FB1}"/>
          </ac:picMkLst>
        </pc:picChg>
        <pc:picChg chg="add del mod">
          <ac:chgData name="Johnson, Chad" userId="29e26967-ee32-4210-a1e6-19e5305e9c5f" providerId="ADAL" clId="{F46350DD-566F-4DB0-B638-C932C2CB5955}" dt="2020-02-24T14:48:44.156" v="1681" actId="478"/>
          <ac:picMkLst>
            <pc:docMk/>
            <pc:sldMk cId="2448783813" sldId="337"/>
            <ac:picMk id="3084" creationId="{DE914B85-0EFD-4CE1-AE3A-A0B24C6E065B}"/>
          </ac:picMkLst>
        </pc:picChg>
        <pc:picChg chg="add del mod">
          <ac:chgData name="Johnson, Chad" userId="29e26967-ee32-4210-a1e6-19e5305e9c5f" providerId="ADAL" clId="{F46350DD-566F-4DB0-B638-C932C2CB5955}" dt="2020-02-24T14:48:53.014" v="1683" actId="478"/>
          <ac:picMkLst>
            <pc:docMk/>
            <pc:sldMk cId="2448783813" sldId="337"/>
            <ac:picMk id="3086" creationId="{5AD84961-4D98-4263-8354-C854C1D4DE70}"/>
          </ac:picMkLst>
        </pc:picChg>
        <pc:picChg chg="add del mod">
          <ac:chgData name="Johnson, Chad" userId="29e26967-ee32-4210-a1e6-19e5305e9c5f" providerId="ADAL" clId="{F46350DD-566F-4DB0-B638-C932C2CB5955}" dt="2020-02-24T14:57:50.652" v="1994" actId="478"/>
          <ac:picMkLst>
            <pc:docMk/>
            <pc:sldMk cId="2448783813" sldId="337"/>
            <ac:picMk id="3088" creationId="{64F55635-9C8A-42C3-8B54-661D8DEC756B}"/>
          </ac:picMkLst>
        </pc:picChg>
        <pc:picChg chg="add del mod">
          <ac:chgData name="Johnson, Chad" userId="29e26967-ee32-4210-a1e6-19e5305e9c5f" providerId="ADAL" clId="{F46350DD-566F-4DB0-B638-C932C2CB5955}" dt="2020-02-24T15:03:01.017" v="2252" actId="478"/>
          <ac:picMkLst>
            <pc:docMk/>
            <pc:sldMk cId="2448783813" sldId="337"/>
            <ac:picMk id="3090" creationId="{E58C3044-EC36-4A63-BD3D-8A9A2D819FFA}"/>
          </ac:picMkLst>
        </pc:picChg>
        <pc:picChg chg="add mod">
          <ac:chgData name="Johnson, Chad" userId="29e26967-ee32-4210-a1e6-19e5305e9c5f" providerId="ADAL" clId="{F46350DD-566F-4DB0-B638-C932C2CB5955}" dt="2020-02-24T15:06:55.392" v="2294" actId="1076"/>
          <ac:picMkLst>
            <pc:docMk/>
            <pc:sldMk cId="2448783813" sldId="337"/>
            <ac:picMk id="3092" creationId="{D3574CD2-6A45-41C6-A695-14E8C886BECC}"/>
          </ac:picMkLst>
        </pc:picChg>
        <pc:cxnChg chg="add del mod">
          <ac:chgData name="Johnson, Chad" userId="29e26967-ee32-4210-a1e6-19e5305e9c5f" providerId="ADAL" clId="{F46350DD-566F-4DB0-B638-C932C2CB5955}" dt="2020-02-24T15:04:18.290" v="2267" actId="478"/>
          <ac:cxnSpMkLst>
            <pc:docMk/>
            <pc:sldMk cId="2448783813" sldId="337"/>
            <ac:cxnSpMk id="8" creationId="{1FBFFA10-967D-4A26-AFED-BBE77C8D470D}"/>
          </ac:cxnSpMkLst>
        </pc:cxnChg>
        <pc:cxnChg chg="add mod">
          <ac:chgData name="Johnson, Chad" userId="29e26967-ee32-4210-a1e6-19e5305e9c5f" providerId="ADAL" clId="{F46350DD-566F-4DB0-B638-C932C2CB5955}" dt="2020-02-24T15:04:36.627" v="2270" actId="208"/>
          <ac:cxnSpMkLst>
            <pc:docMk/>
            <pc:sldMk cId="2448783813" sldId="337"/>
            <ac:cxnSpMk id="10" creationId="{B6DDCB17-F8B2-4569-92EB-83999207BA88}"/>
          </ac:cxnSpMkLst>
        </pc:cxnChg>
      </pc:sldChg>
      <pc:sldChg chg="addSp delSp modSp add del setBg">
        <pc:chgData name="Johnson, Chad" userId="29e26967-ee32-4210-a1e6-19e5305e9c5f" providerId="ADAL" clId="{F46350DD-566F-4DB0-B638-C932C2CB5955}" dt="2020-02-24T17:46:15.885" v="3797" actId="2696"/>
        <pc:sldMkLst>
          <pc:docMk/>
          <pc:sldMk cId="3949178490" sldId="338"/>
        </pc:sldMkLst>
        <pc:spChg chg="add mod">
          <ac:chgData name="Johnson, Chad" userId="29e26967-ee32-4210-a1e6-19e5305e9c5f" providerId="ADAL" clId="{F46350DD-566F-4DB0-B638-C932C2CB5955}" dt="2020-02-24T17:38:56.579" v="3793"/>
          <ac:spMkLst>
            <pc:docMk/>
            <pc:sldMk cId="3949178490" sldId="338"/>
            <ac:spMk id="2" creationId="{865C6662-12AC-4CE9-8737-FD49D6AAEAF5}"/>
          </ac:spMkLst>
        </pc:spChg>
        <pc:picChg chg="add del mod">
          <ac:chgData name="Johnson, Chad" userId="29e26967-ee32-4210-a1e6-19e5305e9c5f" providerId="ADAL" clId="{F46350DD-566F-4DB0-B638-C932C2CB5955}" dt="2020-02-24T17:16:44.075" v="3767"/>
          <ac:picMkLst>
            <pc:docMk/>
            <pc:sldMk cId="3949178490" sldId="338"/>
            <ac:picMk id="4098" creationId="{E2FA886E-E7C3-4C8E-85EC-7F3363D39BCC}"/>
          </ac:picMkLst>
        </pc:picChg>
        <pc:picChg chg="add del mod">
          <ac:chgData name="Johnson, Chad" userId="29e26967-ee32-4210-a1e6-19e5305e9c5f" providerId="ADAL" clId="{F46350DD-566F-4DB0-B638-C932C2CB5955}" dt="2020-02-24T17:15:41.849" v="3764" actId="478"/>
          <ac:picMkLst>
            <pc:docMk/>
            <pc:sldMk cId="3949178490" sldId="338"/>
            <ac:picMk id="4100" creationId="{51606C1E-6230-483B-A241-31D0F27B0FEC}"/>
          </ac:picMkLst>
        </pc:picChg>
        <pc:picChg chg="add del mod">
          <ac:chgData name="Johnson, Chad" userId="29e26967-ee32-4210-a1e6-19e5305e9c5f" providerId="ADAL" clId="{F46350DD-566F-4DB0-B638-C932C2CB5955}" dt="2020-02-24T17:15:44.266" v="3765" actId="478"/>
          <ac:picMkLst>
            <pc:docMk/>
            <pc:sldMk cId="3949178490" sldId="338"/>
            <ac:picMk id="4102" creationId="{F9EB9E24-0E53-4A9F-86D3-ABD5C5986887}"/>
          </ac:picMkLst>
        </pc:picChg>
        <pc:picChg chg="add mod">
          <ac:chgData name="Johnson, Chad" userId="29e26967-ee32-4210-a1e6-19e5305e9c5f" providerId="ADAL" clId="{F46350DD-566F-4DB0-B638-C932C2CB5955}" dt="2020-02-24T17:25:46.300" v="3773"/>
          <ac:picMkLst>
            <pc:docMk/>
            <pc:sldMk cId="3949178490" sldId="338"/>
            <ac:picMk id="4104" creationId="{9CD1C827-9A43-45F1-B717-6FCF5797855D}"/>
          </ac:picMkLst>
        </pc:picChg>
      </pc:sldChg>
      <pc:sldChg chg="addSp delSp modSp add mod setBg">
        <pc:chgData name="Johnson, Chad" userId="29e26967-ee32-4210-a1e6-19e5305e9c5f" providerId="ADAL" clId="{F46350DD-566F-4DB0-B638-C932C2CB5955}" dt="2020-02-24T17:16:59.184" v="3772" actId="1076"/>
        <pc:sldMkLst>
          <pc:docMk/>
          <pc:sldMk cId="386467915" sldId="339"/>
        </pc:sldMkLst>
        <pc:spChg chg="del">
          <ac:chgData name="Johnson, Chad" userId="29e26967-ee32-4210-a1e6-19e5305e9c5f" providerId="ADAL" clId="{F46350DD-566F-4DB0-B638-C932C2CB5955}" dt="2020-02-24T15:03:08.990" v="2254" actId="478"/>
          <ac:spMkLst>
            <pc:docMk/>
            <pc:sldMk cId="386467915" sldId="339"/>
            <ac:spMk id="4" creationId="{4B14AEC3-5B6A-43A6-AEF4-65F1DE792753}"/>
          </ac:spMkLst>
        </pc:spChg>
        <pc:spChg chg="del">
          <ac:chgData name="Johnson, Chad" userId="29e26967-ee32-4210-a1e6-19e5305e9c5f" providerId="ADAL" clId="{F46350DD-566F-4DB0-B638-C932C2CB5955}" dt="2020-02-24T15:03:08.990" v="2254" actId="478"/>
          <ac:spMkLst>
            <pc:docMk/>
            <pc:sldMk cId="386467915" sldId="339"/>
            <ac:spMk id="5" creationId="{2AF70881-B5B8-4A13-8D50-78EBF265BCDE}"/>
          </ac:spMkLst>
        </pc:spChg>
        <pc:spChg chg="del">
          <ac:chgData name="Johnson, Chad" userId="29e26967-ee32-4210-a1e6-19e5305e9c5f" providerId="ADAL" clId="{F46350DD-566F-4DB0-B638-C932C2CB5955}" dt="2020-02-24T15:03:08.990" v="2254" actId="478"/>
          <ac:spMkLst>
            <pc:docMk/>
            <pc:sldMk cId="386467915" sldId="339"/>
            <ac:spMk id="6" creationId="{C2550D1C-A6E2-4F5F-A072-FAD6B0A89D26}"/>
          </ac:spMkLst>
        </pc:spChg>
        <pc:spChg chg="del">
          <ac:chgData name="Johnson, Chad" userId="29e26967-ee32-4210-a1e6-19e5305e9c5f" providerId="ADAL" clId="{F46350DD-566F-4DB0-B638-C932C2CB5955}" dt="2020-02-24T15:03:08.990" v="2254" actId="478"/>
          <ac:spMkLst>
            <pc:docMk/>
            <pc:sldMk cId="386467915" sldId="339"/>
            <ac:spMk id="14" creationId="{AC1AB329-F538-4F60-8C1B-408DB96D8587}"/>
          </ac:spMkLst>
        </pc:spChg>
        <pc:spChg chg="del">
          <ac:chgData name="Johnson, Chad" userId="29e26967-ee32-4210-a1e6-19e5305e9c5f" providerId="ADAL" clId="{F46350DD-566F-4DB0-B638-C932C2CB5955}" dt="2020-02-24T15:03:08.990" v="2254" actId="478"/>
          <ac:spMkLst>
            <pc:docMk/>
            <pc:sldMk cId="386467915" sldId="339"/>
            <ac:spMk id="15" creationId="{CEA97AFA-DAB8-457C-AE35-895D22186445}"/>
          </ac:spMkLst>
        </pc:spChg>
        <pc:spChg chg="del">
          <ac:chgData name="Johnson, Chad" userId="29e26967-ee32-4210-a1e6-19e5305e9c5f" providerId="ADAL" clId="{F46350DD-566F-4DB0-B638-C932C2CB5955}" dt="2020-02-24T15:03:08.990" v="2254" actId="478"/>
          <ac:spMkLst>
            <pc:docMk/>
            <pc:sldMk cId="386467915" sldId="339"/>
            <ac:spMk id="16" creationId="{DB55CE5B-685F-4557-B541-828EE7685D83}"/>
          </ac:spMkLst>
        </pc:spChg>
        <pc:picChg chg="add mod">
          <ac:chgData name="Johnson, Chad" userId="29e26967-ee32-4210-a1e6-19e5305e9c5f" providerId="ADAL" clId="{F46350DD-566F-4DB0-B638-C932C2CB5955}" dt="2020-02-24T17:16:59.184" v="3772" actId="1076"/>
          <ac:picMkLst>
            <pc:docMk/>
            <pc:sldMk cId="386467915" sldId="339"/>
            <ac:picMk id="9" creationId="{D22E496B-9BB5-480F-AA6F-FC19972C3868}"/>
          </ac:picMkLst>
        </pc:picChg>
        <pc:picChg chg="del mod">
          <ac:chgData name="Johnson, Chad" userId="29e26967-ee32-4210-a1e6-19e5305e9c5f" providerId="ADAL" clId="{F46350DD-566F-4DB0-B638-C932C2CB5955}" dt="2020-02-24T17:16:40.969" v="3766" actId="478"/>
          <ac:picMkLst>
            <pc:docMk/>
            <pc:sldMk cId="386467915" sldId="339"/>
            <ac:picMk id="3090" creationId="{E58C3044-EC36-4A63-BD3D-8A9A2D819FFA}"/>
          </ac:picMkLst>
        </pc:picChg>
      </pc:sldChg>
      <pc:sldChg chg="addSp modSp add mod modAnim">
        <pc:chgData name="Johnson, Chad" userId="29e26967-ee32-4210-a1e6-19e5305e9c5f" providerId="ADAL" clId="{F46350DD-566F-4DB0-B638-C932C2CB5955}" dt="2020-02-24T15:25:58.560" v="2540"/>
        <pc:sldMkLst>
          <pc:docMk/>
          <pc:sldMk cId="1524806449" sldId="340"/>
        </pc:sldMkLst>
        <pc:spChg chg="mod">
          <ac:chgData name="Johnson, Chad" userId="29e26967-ee32-4210-a1e6-19e5305e9c5f" providerId="ADAL" clId="{F46350DD-566F-4DB0-B638-C932C2CB5955}" dt="2020-02-24T15:23:08.766" v="2528" actId="20577"/>
          <ac:spMkLst>
            <pc:docMk/>
            <pc:sldMk cId="1524806449" sldId="340"/>
            <ac:spMk id="6" creationId="{C2550D1C-A6E2-4F5F-A072-FAD6B0A89D26}"/>
          </ac:spMkLst>
        </pc:spChg>
        <pc:picChg chg="add mod">
          <ac:chgData name="Johnson, Chad" userId="29e26967-ee32-4210-a1e6-19e5305e9c5f" providerId="ADAL" clId="{F46350DD-566F-4DB0-B638-C932C2CB5955}" dt="2020-02-24T15:24:20.369" v="2535" actId="14100"/>
          <ac:picMkLst>
            <pc:docMk/>
            <pc:sldMk cId="1524806449" sldId="340"/>
            <ac:picMk id="5122" creationId="{8CBDFBBB-EA8F-4A86-B97A-4C86280D0C28}"/>
          </ac:picMkLst>
        </pc:picChg>
        <pc:picChg chg="add mod">
          <ac:chgData name="Johnson, Chad" userId="29e26967-ee32-4210-a1e6-19e5305e9c5f" providerId="ADAL" clId="{F46350DD-566F-4DB0-B638-C932C2CB5955}" dt="2020-02-24T15:25:54.692" v="2538" actId="14100"/>
          <ac:picMkLst>
            <pc:docMk/>
            <pc:sldMk cId="1524806449" sldId="340"/>
            <ac:picMk id="5124" creationId="{C8B2F62F-F8FA-465E-8984-734D4CEF01D5}"/>
          </ac:picMkLst>
        </pc:picChg>
        <pc:cxnChg chg="mod">
          <ac:chgData name="Johnson, Chad" userId="29e26967-ee32-4210-a1e6-19e5305e9c5f" providerId="ADAL" clId="{F46350DD-566F-4DB0-B638-C932C2CB5955}" dt="2020-02-24T15:24:17.166" v="2534" actId="14100"/>
          <ac:cxnSpMkLst>
            <pc:docMk/>
            <pc:sldMk cId="1524806449" sldId="340"/>
            <ac:cxnSpMk id="10" creationId="{B6DDCB17-F8B2-4569-92EB-83999207BA88}"/>
          </ac:cxnSpMkLst>
        </pc:cxnChg>
      </pc:sldChg>
      <pc:sldChg chg="addSp modSp add">
        <pc:chgData name="Johnson, Chad" userId="29e26967-ee32-4210-a1e6-19e5305e9c5f" providerId="ADAL" clId="{F46350DD-566F-4DB0-B638-C932C2CB5955}" dt="2020-02-24T15:27:53.653" v="2545" actId="1076"/>
        <pc:sldMkLst>
          <pc:docMk/>
          <pc:sldMk cId="835663207" sldId="341"/>
        </pc:sldMkLst>
        <pc:picChg chg="add mod">
          <ac:chgData name="Johnson, Chad" userId="29e26967-ee32-4210-a1e6-19e5305e9c5f" providerId="ADAL" clId="{F46350DD-566F-4DB0-B638-C932C2CB5955}" dt="2020-02-24T15:27:53.653" v="2545" actId="1076"/>
          <ac:picMkLst>
            <pc:docMk/>
            <pc:sldMk cId="835663207" sldId="341"/>
            <ac:picMk id="7170" creationId="{6B714539-A219-4856-A35B-4E8962AE168A}"/>
          </ac:picMkLst>
        </pc:picChg>
      </pc:sldChg>
      <pc:sldChg chg="addSp modSp add">
        <pc:chgData name="Johnson, Chad" userId="29e26967-ee32-4210-a1e6-19e5305e9c5f" providerId="ADAL" clId="{F46350DD-566F-4DB0-B638-C932C2CB5955}" dt="2020-02-24T15:36:23.907" v="2552" actId="1076"/>
        <pc:sldMkLst>
          <pc:docMk/>
          <pc:sldMk cId="954715320" sldId="342"/>
        </pc:sldMkLst>
        <pc:picChg chg="add mod">
          <ac:chgData name="Johnson, Chad" userId="29e26967-ee32-4210-a1e6-19e5305e9c5f" providerId="ADAL" clId="{F46350DD-566F-4DB0-B638-C932C2CB5955}" dt="2020-02-24T15:36:23.907" v="2552" actId="1076"/>
          <ac:picMkLst>
            <pc:docMk/>
            <pc:sldMk cId="954715320" sldId="342"/>
            <ac:picMk id="8194" creationId="{BEF47C1F-7537-4E9C-A2BE-2CB62571E28E}"/>
          </ac:picMkLst>
        </pc:picChg>
      </pc:sldChg>
      <pc:sldChg chg="delSp modSp add mod ord modAnim">
        <pc:chgData name="Johnson, Chad" userId="29e26967-ee32-4210-a1e6-19e5305e9c5f" providerId="ADAL" clId="{F46350DD-566F-4DB0-B638-C932C2CB5955}" dt="2020-02-24T17:08:18.573" v="3737" actId="1076"/>
        <pc:sldMkLst>
          <pc:docMk/>
          <pc:sldMk cId="3978138919" sldId="343"/>
        </pc:sldMkLst>
        <pc:spChg chg="mod">
          <ac:chgData name="Johnson, Chad" userId="29e26967-ee32-4210-a1e6-19e5305e9c5f" providerId="ADAL" clId="{F46350DD-566F-4DB0-B638-C932C2CB5955}" dt="2020-02-24T17:08:18.573" v="3737" actId="1076"/>
          <ac:spMkLst>
            <pc:docMk/>
            <pc:sldMk cId="3978138919" sldId="343"/>
            <ac:spMk id="6" creationId="{C2550D1C-A6E2-4F5F-A072-FAD6B0A89D26}"/>
          </ac:spMkLst>
        </pc:spChg>
        <pc:picChg chg="del">
          <ac:chgData name="Johnson, Chad" userId="29e26967-ee32-4210-a1e6-19e5305e9c5f" providerId="ADAL" clId="{F46350DD-566F-4DB0-B638-C932C2CB5955}" dt="2020-02-24T15:47:59.119" v="2557" actId="478"/>
          <ac:picMkLst>
            <pc:docMk/>
            <pc:sldMk cId="3978138919" sldId="343"/>
            <ac:picMk id="5122" creationId="{8CBDFBBB-EA8F-4A86-B97A-4C86280D0C28}"/>
          </ac:picMkLst>
        </pc:picChg>
        <pc:picChg chg="del">
          <ac:chgData name="Johnson, Chad" userId="29e26967-ee32-4210-a1e6-19e5305e9c5f" providerId="ADAL" clId="{F46350DD-566F-4DB0-B638-C932C2CB5955}" dt="2020-02-24T15:47:58.454" v="2556" actId="478"/>
          <ac:picMkLst>
            <pc:docMk/>
            <pc:sldMk cId="3978138919" sldId="343"/>
            <ac:picMk id="5124" creationId="{C8B2F62F-F8FA-465E-8984-734D4CEF01D5}"/>
          </ac:picMkLst>
        </pc:picChg>
        <pc:cxnChg chg="mod">
          <ac:chgData name="Johnson, Chad" userId="29e26967-ee32-4210-a1e6-19e5305e9c5f" providerId="ADAL" clId="{F46350DD-566F-4DB0-B638-C932C2CB5955}" dt="2020-02-24T16:36:11.353" v="3636" actId="14100"/>
          <ac:cxnSpMkLst>
            <pc:docMk/>
            <pc:sldMk cId="3978138919" sldId="343"/>
            <ac:cxnSpMk id="10" creationId="{B6DDCB17-F8B2-4569-92EB-83999207BA88}"/>
          </ac:cxnSpMkLst>
        </pc:cxnChg>
      </pc:sldChg>
      <pc:sldChg chg="addSp delSp modSp add setBg">
        <pc:chgData name="Johnson, Chad" userId="29e26967-ee32-4210-a1e6-19e5305e9c5f" providerId="ADAL" clId="{F46350DD-566F-4DB0-B638-C932C2CB5955}" dt="2020-02-24T17:07:57.502" v="3736" actId="1076"/>
        <pc:sldMkLst>
          <pc:docMk/>
          <pc:sldMk cId="1904645490" sldId="344"/>
        </pc:sldMkLst>
        <pc:picChg chg="add del mod">
          <ac:chgData name="Johnson, Chad" userId="29e26967-ee32-4210-a1e6-19e5305e9c5f" providerId="ADAL" clId="{F46350DD-566F-4DB0-B638-C932C2CB5955}" dt="2020-02-24T17:06:20.835" v="3719" actId="478"/>
          <ac:picMkLst>
            <pc:docMk/>
            <pc:sldMk cId="1904645490" sldId="344"/>
            <ac:picMk id="9218" creationId="{133FBCE0-26F7-4D6F-99A7-E114256E484B}"/>
          </ac:picMkLst>
        </pc:picChg>
        <pc:picChg chg="add mod">
          <ac:chgData name="Johnson, Chad" userId="29e26967-ee32-4210-a1e6-19e5305e9c5f" providerId="ADAL" clId="{F46350DD-566F-4DB0-B638-C932C2CB5955}" dt="2020-02-24T17:07:57.502" v="3736" actId="1076"/>
          <ac:picMkLst>
            <pc:docMk/>
            <pc:sldMk cId="1904645490" sldId="344"/>
            <ac:picMk id="9220" creationId="{A75C56CA-652F-43AA-930D-993FE6D60110}"/>
          </ac:picMkLst>
        </pc:picChg>
        <pc:picChg chg="add del mod">
          <ac:chgData name="Johnson, Chad" userId="29e26967-ee32-4210-a1e6-19e5305e9c5f" providerId="ADAL" clId="{F46350DD-566F-4DB0-B638-C932C2CB5955}" dt="2020-02-24T17:07:12.076" v="3724" actId="478"/>
          <ac:picMkLst>
            <pc:docMk/>
            <pc:sldMk cId="1904645490" sldId="344"/>
            <ac:picMk id="9222" creationId="{C0FBD255-955B-41B4-AB00-474CD0E8CC34}"/>
          </ac:picMkLst>
        </pc:picChg>
        <pc:picChg chg="add mod">
          <ac:chgData name="Johnson, Chad" userId="29e26967-ee32-4210-a1e6-19e5305e9c5f" providerId="ADAL" clId="{F46350DD-566F-4DB0-B638-C932C2CB5955}" dt="2020-02-24T17:07:48.628" v="3735" actId="732"/>
          <ac:picMkLst>
            <pc:docMk/>
            <pc:sldMk cId="1904645490" sldId="344"/>
            <ac:picMk id="9224" creationId="{49EDE9D8-E6EA-4771-82F6-CF8F8432409B}"/>
          </ac:picMkLst>
        </pc:picChg>
      </pc:sldChg>
      <pc:sldChg chg="addSp modSp add del ord">
        <pc:chgData name="Johnson, Chad" userId="29e26967-ee32-4210-a1e6-19e5305e9c5f" providerId="ADAL" clId="{F46350DD-566F-4DB0-B638-C932C2CB5955}" dt="2020-02-24T17:12:50.573" v="3748" actId="2696"/>
        <pc:sldMkLst>
          <pc:docMk/>
          <pc:sldMk cId="3235379154" sldId="345"/>
        </pc:sldMkLst>
        <pc:picChg chg="add mod">
          <ac:chgData name="Johnson, Chad" userId="29e26967-ee32-4210-a1e6-19e5305e9c5f" providerId="ADAL" clId="{F46350DD-566F-4DB0-B638-C932C2CB5955}" dt="2020-02-24T17:00:28.326" v="3718" actId="1076"/>
          <ac:picMkLst>
            <pc:docMk/>
            <pc:sldMk cId="3235379154" sldId="345"/>
            <ac:picMk id="11266" creationId="{234C8D3D-3F7F-4497-8DB4-AAE9BEF56E12}"/>
          </ac:picMkLst>
        </pc:picChg>
      </pc:sldChg>
      <pc:sldChg chg="addSp modSp add setBg">
        <pc:chgData name="Johnson, Chad" userId="29e26967-ee32-4210-a1e6-19e5305e9c5f" providerId="ADAL" clId="{F46350DD-566F-4DB0-B638-C932C2CB5955}" dt="2020-02-24T17:09:46.289" v="3745" actId="1076"/>
        <pc:sldMkLst>
          <pc:docMk/>
          <pc:sldMk cId="938739095" sldId="346"/>
        </pc:sldMkLst>
        <pc:picChg chg="add mod">
          <ac:chgData name="Johnson, Chad" userId="29e26967-ee32-4210-a1e6-19e5305e9c5f" providerId="ADAL" clId="{F46350DD-566F-4DB0-B638-C932C2CB5955}" dt="2020-02-24T17:09:46.289" v="3745" actId="1076"/>
          <ac:picMkLst>
            <pc:docMk/>
            <pc:sldMk cId="938739095" sldId="346"/>
            <ac:picMk id="12290" creationId="{8D620622-3676-400E-AD99-F5566122FF4C}"/>
          </ac:picMkLst>
        </pc:picChg>
      </pc:sldChg>
      <pc:sldChg chg="addSp modSp add setBg">
        <pc:chgData name="Johnson, Chad" userId="29e26967-ee32-4210-a1e6-19e5305e9c5f" providerId="ADAL" clId="{F46350DD-566F-4DB0-B638-C932C2CB5955}" dt="2020-02-24T17:27:12.860" v="3780"/>
        <pc:sldMkLst>
          <pc:docMk/>
          <pc:sldMk cId="1136856600" sldId="347"/>
        </pc:sldMkLst>
        <pc:picChg chg="add mod">
          <ac:chgData name="Johnson, Chad" userId="29e26967-ee32-4210-a1e6-19e5305e9c5f" providerId="ADAL" clId="{F46350DD-566F-4DB0-B638-C932C2CB5955}" dt="2020-02-24T17:27:07.973" v="3779"/>
          <ac:picMkLst>
            <pc:docMk/>
            <pc:sldMk cId="1136856600" sldId="347"/>
            <ac:picMk id="13314" creationId="{5F2D5C8E-C0FE-4C83-A47F-F2A03BDA4CF0}"/>
          </ac:picMkLst>
        </pc:picChg>
      </pc:sldChg>
      <pc:sldChg chg="addSp modSp add">
        <pc:chgData name="Johnson, Chad" userId="29e26967-ee32-4210-a1e6-19e5305e9c5f" providerId="ADAL" clId="{F46350DD-566F-4DB0-B638-C932C2CB5955}" dt="2020-02-24T17:29:57.965" v="3785" actId="1076"/>
        <pc:sldMkLst>
          <pc:docMk/>
          <pc:sldMk cId="454810162" sldId="348"/>
        </pc:sldMkLst>
        <pc:picChg chg="add mod">
          <ac:chgData name="Johnson, Chad" userId="29e26967-ee32-4210-a1e6-19e5305e9c5f" providerId="ADAL" clId="{F46350DD-566F-4DB0-B638-C932C2CB5955}" dt="2020-02-24T17:29:57.965" v="3785" actId="1076"/>
          <ac:picMkLst>
            <pc:docMk/>
            <pc:sldMk cId="454810162" sldId="348"/>
            <ac:picMk id="14338" creationId="{39B59A8F-7F95-4E11-8F7C-E50D1ED01E87}"/>
          </ac:picMkLst>
        </pc:picChg>
      </pc:sldChg>
      <pc:sldChg chg="addSp delSp modSp add del setBg">
        <pc:chgData name="Johnson, Chad" userId="29e26967-ee32-4210-a1e6-19e5305e9c5f" providerId="ADAL" clId="{F46350DD-566F-4DB0-B638-C932C2CB5955}" dt="2020-02-24T17:40:33.848" v="3794" actId="2696"/>
        <pc:sldMkLst>
          <pc:docMk/>
          <pc:sldMk cId="1548201206" sldId="349"/>
        </pc:sldMkLst>
        <pc:spChg chg="add del mod">
          <ac:chgData name="Johnson, Chad" userId="29e26967-ee32-4210-a1e6-19e5305e9c5f" providerId="ADAL" clId="{F46350DD-566F-4DB0-B638-C932C2CB5955}" dt="2020-02-24T17:35:39.175" v="3792" actId="478"/>
          <ac:spMkLst>
            <pc:docMk/>
            <pc:sldMk cId="1548201206" sldId="349"/>
            <ac:spMk id="2" creationId="{B79A6DC1-FDD8-489D-9A16-4F7E6E02788A}"/>
          </ac:spMkLst>
        </pc:spChg>
        <pc:spChg chg="add del mod">
          <ac:chgData name="Johnson, Chad" userId="29e26967-ee32-4210-a1e6-19e5305e9c5f" providerId="ADAL" clId="{F46350DD-566F-4DB0-B638-C932C2CB5955}" dt="2020-02-24T17:35:39.175" v="3792" actId="478"/>
          <ac:spMkLst>
            <pc:docMk/>
            <pc:sldMk cId="1548201206" sldId="349"/>
            <ac:spMk id="3" creationId="{3AA72185-ABED-4252-B6AF-3059BE17E5C0}"/>
          </ac:spMkLst>
        </pc:spChg>
        <pc:picChg chg="add mod">
          <ac:chgData name="Johnson, Chad" userId="29e26967-ee32-4210-a1e6-19e5305e9c5f" providerId="ADAL" clId="{F46350DD-566F-4DB0-B638-C932C2CB5955}" dt="2020-02-24T17:30:44.551" v="3788"/>
          <ac:picMkLst>
            <pc:docMk/>
            <pc:sldMk cId="1548201206" sldId="349"/>
            <ac:picMk id="15362" creationId="{BBE873B7-D5A8-4C93-A7DD-2F6EADBCBF32}"/>
          </ac:picMkLst>
        </pc:picChg>
      </pc:sldChg>
      <pc:sldChg chg="addSp modSp add">
        <pc:chgData name="Johnson, Chad" userId="29e26967-ee32-4210-a1e6-19e5305e9c5f" providerId="ADAL" clId="{F46350DD-566F-4DB0-B638-C932C2CB5955}" dt="2020-02-24T17:42:26.553" v="3796"/>
        <pc:sldMkLst>
          <pc:docMk/>
          <pc:sldMk cId="3354023520" sldId="349"/>
        </pc:sldMkLst>
        <pc:picChg chg="add mod">
          <ac:chgData name="Johnson, Chad" userId="29e26967-ee32-4210-a1e6-19e5305e9c5f" providerId="ADAL" clId="{F46350DD-566F-4DB0-B638-C932C2CB5955}" dt="2020-02-24T17:42:26.553" v="3796"/>
          <ac:picMkLst>
            <pc:docMk/>
            <pc:sldMk cId="3354023520" sldId="349"/>
            <ac:picMk id="16386" creationId="{23BA38C9-89C5-4DC7-9642-DAE3ED40FF46}"/>
          </ac:picMkLst>
        </pc:picChg>
      </pc:sldChg>
      <pc:sldChg chg="add del">
        <pc:chgData name="Johnson, Chad" userId="29e26967-ee32-4210-a1e6-19e5305e9c5f" providerId="ADAL" clId="{F46350DD-566F-4DB0-B638-C932C2CB5955}" dt="2020-02-24T17:55:06.563" v="3814" actId="2696"/>
        <pc:sldMkLst>
          <pc:docMk/>
          <pc:sldMk cId="932758733" sldId="350"/>
        </pc:sldMkLst>
      </pc:sldChg>
      <pc:sldChg chg="addSp modSp add del">
        <pc:chgData name="Johnson, Chad" userId="29e26967-ee32-4210-a1e6-19e5305e9c5f" providerId="ADAL" clId="{F46350DD-566F-4DB0-B638-C932C2CB5955}" dt="2020-02-24T17:49:24.918" v="3805" actId="2696"/>
        <pc:sldMkLst>
          <pc:docMk/>
          <pc:sldMk cId="2181873018" sldId="350"/>
        </pc:sldMkLst>
        <pc:picChg chg="add mod">
          <ac:chgData name="Johnson, Chad" userId="29e26967-ee32-4210-a1e6-19e5305e9c5f" providerId="ADAL" clId="{F46350DD-566F-4DB0-B638-C932C2CB5955}" dt="2020-02-24T17:48:50.038" v="3804"/>
          <ac:picMkLst>
            <pc:docMk/>
            <pc:sldMk cId="2181873018" sldId="350"/>
            <ac:picMk id="17410" creationId="{0C1FB3A4-9AA5-41F4-9520-232B8236B28F}"/>
          </ac:picMkLst>
        </pc:picChg>
      </pc:sldChg>
      <pc:sldChg chg="addSp modSp add setBg">
        <pc:chgData name="Johnson, Chad" userId="29e26967-ee32-4210-a1e6-19e5305e9c5f" providerId="ADAL" clId="{F46350DD-566F-4DB0-B638-C932C2CB5955}" dt="2020-02-24T17:56:21.065" v="3826" actId="1076"/>
        <pc:sldMkLst>
          <pc:docMk/>
          <pc:sldMk cId="3310976174" sldId="350"/>
        </pc:sldMkLst>
        <pc:picChg chg="add mod">
          <ac:chgData name="Johnson, Chad" userId="29e26967-ee32-4210-a1e6-19e5305e9c5f" providerId="ADAL" clId="{F46350DD-566F-4DB0-B638-C932C2CB5955}" dt="2020-02-24T17:56:04.707" v="3823"/>
          <ac:picMkLst>
            <pc:docMk/>
            <pc:sldMk cId="3310976174" sldId="350"/>
            <ac:picMk id="19458" creationId="{08E915EB-C977-44B1-998D-35F10EE8C17D}"/>
          </ac:picMkLst>
        </pc:picChg>
        <pc:picChg chg="add mod">
          <ac:chgData name="Johnson, Chad" userId="29e26967-ee32-4210-a1e6-19e5305e9c5f" providerId="ADAL" clId="{F46350DD-566F-4DB0-B638-C932C2CB5955}" dt="2020-02-24T17:56:21.065" v="3826" actId="1076"/>
          <ac:picMkLst>
            <pc:docMk/>
            <pc:sldMk cId="3310976174" sldId="350"/>
            <ac:picMk id="19460" creationId="{CC439279-4236-477F-AEA2-801EB8D97896}"/>
          </ac:picMkLst>
        </pc:picChg>
      </pc:sldChg>
      <pc:sldChg chg="add">
        <pc:chgData name="Johnson, Chad" userId="29e26967-ee32-4210-a1e6-19e5305e9c5f" providerId="ADAL" clId="{F46350DD-566F-4DB0-B638-C932C2CB5955}" dt="2020-02-24T18:00:41.443" v="3870"/>
        <pc:sldMkLst>
          <pc:docMk/>
          <pc:sldMk cId="3248185656" sldId="351"/>
        </pc:sldMkLst>
      </pc:sldChg>
      <pc:sldChg chg="addSp delSp modSp add setBg">
        <pc:chgData name="Johnson, Chad" userId="29e26967-ee32-4210-a1e6-19e5305e9c5f" providerId="ADAL" clId="{F46350DD-566F-4DB0-B638-C932C2CB5955}" dt="2020-02-24T18:08:13.740" v="3892"/>
        <pc:sldMkLst>
          <pc:docMk/>
          <pc:sldMk cId="1108487129" sldId="352"/>
        </pc:sldMkLst>
        <pc:spChg chg="del">
          <ac:chgData name="Johnson, Chad" userId="29e26967-ee32-4210-a1e6-19e5305e9c5f" providerId="ADAL" clId="{F46350DD-566F-4DB0-B638-C932C2CB5955}" dt="2020-02-24T18:07:50.237" v="3886"/>
          <ac:spMkLst>
            <pc:docMk/>
            <pc:sldMk cId="1108487129" sldId="352"/>
            <ac:spMk id="2" creationId="{62F15365-16E2-46C5-98DD-E50FE986181F}"/>
          </ac:spMkLst>
        </pc:spChg>
        <pc:spChg chg="del">
          <ac:chgData name="Johnson, Chad" userId="29e26967-ee32-4210-a1e6-19e5305e9c5f" providerId="ADAL" clId="{F46350DD-566F-4DB0-B638-C932C2CB5955}" dt="2020-02-24T18:07:50.237" v="3886"/>
          <ac:spMkLst>
            <pc:docMk/>
            <pc:sldMk cId="1108487129" sldId="352"/>
            <ac:spMk id="3" creationId="{38AD178D-7ED5-4BF9-9892-188280523242}"/>
          </ac:spMkLst>
        </pc:spChg>
        <pc:picChg chg="add mod">
          <ac:chgData name="Johnson, Chad" userId="29e26967-ee32-4210-a1e6-19e5305e9c5f" providerId="ADAL" clId="{F46350DD-566F-4DB0-B638-C932C2CB5955}" dt="2020-02-24T18:08:07.191" v="3891"/>
          <ac:picMkLst>
            <pc:docMk/>
            <pc:sldMk cId="1108487129" sldId="352"/>
            <ac:picMk id="20482" creationId="{7D33D38C-C36B-42F3-A1EF-AD21E0FE1093}"/>
          </ac:picMkLst>
        </pc:picChg>
      </pc:sldChg>
      <pc:sldChg chg="addSp delSp modSp add mod">
        <pc:chgData name="Johnson, Chad" userId="29e26967-ee32-4210-a1e6-19e5305e9c5f" providerId="ADAL" clId="{F46350DD-566F-4DB0-B638-C932C2CB5955}" dt="2020-02-24T19:16:51.962" v="4052" actId="1076"/>
        <pc:sldMkLst>
          <pc:docMk/>
          <pc:sldMk cId="4248615640" sldId="353"/>
        </pc:sldMkLst>
        <pc:spChg chg="del">
          <ac:chgData name="Johnson, Chad" userId="29e26967-ee32-4210-a1e6-19e5305e9c5f" providerId="ADAL" clId="{F46350DD-566F-4DB0-B638-C932C2CB5955}" dt="2020-02-24T19:16:31.366" v="4045" actId="478"/>
          <ac:spMkLst>
            <pc:docMk/>
            <pc:sldMk cId="4248615640" sldId="353"/>
            <ac:spMk id="3" creationId="{BECFF417-5A7C-44A7-AB5E-1DD70DF4AD22}"/>
          </ac:spMkLst>
        </pc:spChg>
        <pc:spChg chg="add del mod">
          <ac:chgData name="Johnson, Chad" userId="29e26967-ee32-4210-a1e6-19e5305e9c5f" providerId="ADAL" clId="{F46350DD-566F-4DB0-B638-C932C2CB5955}" dt="2020-02-24T19:16:35.399" v="4047"/>
          <ac:spMkLst>
            <pc:docMk/>
            <pc:sldMk cId="4248615640" sldId="353"/>
            <ac:spMk id="6" creationId="{0D98A9F1-A032-4E12-A511-BFD8D5537B0E}"/>
          </ac:spMkLst>
        </pc:spChg>
        <pc:picChg chg="del">
          <ac:chgData name="Johnson, Chad" userId="29e26967-ee32-4210-a1e6-19e5305e9c5f" providerId="ADAL" clId="{F46350DD-566F-4DB0-B638-C932C2CB5955}" dt="2020-02-24T19:16:34.545" v="4046"/>
          <ac:picMkLst>
            <pc:docMk/>
            <pc:sldMk cId="4248615640" sldId="353"/>
            <ac:picMk id="4" creationId="{90780F4A-D98E-4924-85AA-EFEF5C384B82}"/>
          </ac:picMkLst>
        </pc:picChg>
        <pc:picChg chg="add mod">
          <ac:chgData name="Johnson, Chad" userId="29e26967-ee32-4210-a1e6-19e5305e9c5f" providerId="ADAL" clId="{F46350DD-566F-4DB0-B638-C932C2CB5955}" dt="2020-02-24T19:16:51.962" v="4052" actId="1076"/>
          <ac:picMkLst>
            <pc:docMk/>
            <pc:sldMk cId="4248615640" sldId="353"/>
            <ac:picMk id="7" creationId="{C526E991-BE8D-4134-84AA-704A76228137}"/>
          </ac:picMkLst>
        </pc:picChg>
      </pc:sldChg>
      <pc:sldChg chg="addSp delSp modSp add mod setBg">
        <pc:chgData name="Johnson, Chad" userId="29e26967-ee32-4210-a1e6-19e5305e9c5f" providerId="ADAL" clId="{F46350DD-566F-4DB0-B638-C932C2CB5955}" dt="2020-02-24T19:13:40.734" v="4044" actId="207"/>
        <pc:sldMkLst>
          <pc:docMk/>
          <pc:sldMk cId="2946848542" sldId="354"/>
        </pc:sldMkLst>
        <pc:spChg chg="mod">
          <ac:chgData name="Johnson, Chad" userId="29e26967-ee32-4210-a1e6-19e5305e9c5f" providerId="ADAL" clId="{F46350DD-566F-4DB0-B638-C932C2CB5955}" dt="2020-02-24T19:13:40.734" v="4044" actId="207"/>
          <ac:spMkLst>
            <pc:docMk/>
            <pc:sldMk cId="2946848542" sldId="354"/>
            <ac:spMk id="2" creationId="{F0465DB5-7350-48D9-B1BF-6DA55B80ABEA}"/>
          </ac:spMkLst>
        </pc:spChg>
        <pc:spChg chg="del">
          <ac:chgData name="Johnson, Chad" userId="29e26967-ee32-4210-a1e6-19e5305e9c5f" providerId="ADAL" clId="{F46350DD-566F-4DB0-B638-C932C2CB5955}" dt="2020-02-24T19:13:13.627" v="4024"/>
          <ac:spMkLst>
            <pc:docMk/>
            <pc:sldMk cId="2946848542" sldId="354"/>
            <ac:spMk id="3" creationId="{D5B2BA41-EC80-4CB3-964A-DC3EE39753FE}"/>
          </ac:spMkLst>
        </pc:spChg>
        <pc:picChg chg="add mod">
          <ac:chgData name="Johnson, Chad" userId="29e26967-ee32-4210-a1e6-19e5305e9c5f" providerId="ADAL" clId="{F46350DD-566F-4DB0-B638-C932C2CB5955}" dt="2020-02-24T19:13:31.698" v="4042"/>
          <ac:picMkLst>
            <pc:docMk/>
            <pc:sldMk cId="2946848542" sldId="354"/>
            <ac:picMk id="23554" creationId="{007EC537-CE0D-4926-A22A-75FFDA8F46AD}"/>
          </ac:picMkLst>
        </pc:picChg>
      </pc:sldChg>
      <pc:sldChg chg="addSp modSp add mod ord">
        <pc:chgData name="Johnson, Chad" userId="29e26967-ee32-4210-a1e6-19e5305e9c5f" providerId="ADAL" clId="{F46350DD-566F-4DB0-B638-C932C2CB5955}" dt="2020-02-24T19:47:02.300" v="4510" actId="20577"/>
        <pc:sldMkLst>
          <pc:docMk/>
          <pc:sldMk cId="3296141692" sldId="355"/>
        </pc:sldMkLst>
        <pc:spChg chg="mod">
          <ac:chgData name="Johnson, Chad" userId="29e26967-ee32-4210-a1e6-19e5305e9c5f" providerId="ADAL" clId="{F46350DD-566F-4DB0-B638-C932C2CB5955}" dt="2020-02-24T19:34:27.725" v="4066" actId="20577"/>
          <ac:spMkLst>
            <pc:docMk/>
            <pc:sldMk cId="3296141692" sldId="355"/>
            <ac:spMk id="2" creationId="{BDF17952-497C-42A2-A52E-9AE607FE0FC7}"/>
          </ac:spMkLst>
        </pc:spChg>
        <pc:spChg chg="mod">
          <ac:chgData name="Johnson, Chad" userId="29e26967-ee32-4210-a1e6-19e5305e9c5f" providerId="ADAL" clId="{F46350DD-566F-4DB0-B638-C932C2CB5955}" dt="2020-02-24T19:47:02.300" v="4510" actId="20577"/>
          <ac:spMkLst>
            <pc:docMk/>
            <pc:sldMk cId="3296141692" sldId="355"/>
            <ac:spMk id="3" creationId="{97510B71-F4C4-4D71-8D21-E3A7292C4AC0}"/>
          </ac:spMkLst>
        </pc:spChg>
        <pc:picChg chg="add mod">
          <ac:chgData name="Johnson, Chad" userId="29e26967-ee32-4210-a1e6-19e5305e9c5f" providerId="ADAL" clId="{F46350DD-566F-4DB0-B638-C932C2CB5955}" dt="2020-02-24T19:45:20.260" v="4352" actId="1076"/>
          <ac:picMkLst>
            <pc:docMk/>
            <pc:sldMk cId="3296141692" sldId="355"/>
            <ac:picMk id="24578" creationId="{4DE0ED30-19B6-4BDD-A98D-C2B28D79D8B5}"/>
          </ac:picMkLst>
        </pc:picChg>
      </pc:sldChg>
      <pc:sldChg chg="addSp modSp add mod ord">
        <pc:chgData name="Johnson, Chad" userId="29e26967-ee32-4210-a1e6-19e5305e9c5f" providerId="ADAL" clId="{F46350DD-566F-4DB0-B638-C932C2CB5955}" dt="2020-02-24T21:22:04.955" v="5115" actId="255"/>
        <pc:sldMkLst>
          <pc:docMk/>
          <pc:sldMk cId="170445955" sldId="356"/>
        </pc:sldMkLst>
        <pc:spChg chg="mod">
          <ac:chgData name="Johnson, Chad" userId="29e26967-ee32-4210-a1e6-19e5305e9c5f" providerId="ADAL" clId="{F46350DD-566F-4DB0-B638-C932C2CB5955}" dt="2020-02-24T21:11:28.048" v="4730" actId="20577"/>
          <ac:spMkLst>
            <pc:docMk/>
            <pc:sldMk cId="170445955" sldId="356"/>
            <ac:spMk id="2" creationId="{2FC44AB3-2C3E-4C87-8E5A-86C8AC5F99D1}"/>
          </ac:spMkLst>
        </pc:spChg>
        <pc:spChg chg="mod">
          <ac:chgData name="Johnson, Chad" userId="29e26967-ee32-4210-a1e6-19e5305e9c5f" providerId="ADAL" clId="{F46350DD-566F-4DB0-B638-C932C2CB5955}" dt="2020-02-24T21:22:04.955" v="5115" actId="255"/>
          <ac:spMkLst>
            <pc:docMk/>
            <pc:sldMk cId="170445955" sldId="356"/>
            <ac:spMk id="3" creationId="{875FDBD5-A896-4306-B4D1-5C02E752DC3E}"/>
          </ac:spMkLst>
        </pc:spChg>
        <pc:picChg chg="add mod">
          <ac:chgData name="Johnson, Chad" userId="29e26967-ee32-4210-a1e6-19e5305e9c5f" providerId="ADAL" clId="{F46350DD-566F-4DB0-B638-C932C2CB5955}" dt="2020-02-24T21:21:57.593" v="5113" actId="1076"/>
          <ac:picMkLst>
            <pc:docMk/>
            <pc:sldMk cId="170445955" sldId="356"/>
            <ac:picMk id="25602" creationId="{BE288F2A-D206-49E4-954D-BB00F0404821}"/>
          </ac:picMkLst>
        </pc:picChg>
      </pc:sldChg>
      <pc:sldChg chg="addSp delSp modSp add mod ord">
        <pc:chgData name="Johnson, Chad" userId="29e26967-ee32-4210-a1e6-19e5305e9c5f" providerId="ADAL" clId="{F46350DD-566F-4DB0-B638-C932C2CB5955}" dt="2020-02-24T21:30:29.734" v="5518" actId="478"/>
        <pc:sldMkLst>
          <pc:docMk/>
          <pc:sldMk cId="122664673" sldId="357"/>
        </pc:sldMkLst>
        <pc:spChg chg="mod">
          <ac:chgData name="Johnson, Chad" userId="29e26967-ee32-4210-a1e6-19e5305e9c5f" providerId="ADAL" clId="{F46350DD-566F-4DB0-B638-C932C2CB5955}" dt="2020-02-24T21:23:44.922" v="5123" actId="20577"/>
          <ac:spMkLst>
            <pc:docMk/>
            <pc:sldMk cId="122664673" sldId="357"/>
            <ac:spMk id="2" creationId="{2CABD2DE-3FFF-446A-AB09-503C5EB9E11A}"/>
          </ac:spMkLst>
        </pc:spChg>
        <pc:spChg chg="mod">
          <ac:chgData name="Johnson, Chad" userId="29e26967-ee32-4210-a1e6-19e5305e9c5f" providerId="ADAL" clId="{F46350DD-566F-4DB0-B638-C932C2CB5955}" dt="2020-02-24T21:30:20.501" v="5516"/>
          <ac:spMkLst>
            <pc:docMk/>
            <pc:sldMk cId="122664673" sldId="357"/>
            <ac:spMk id="3" creationId="{8383CE24-EA7A-4E94-88CC-230ACBC431B9}"/>
          </ac:spMkLst>
        </pc:spChg>
        <pc:picChg chg="add del mod">
          <ac:chgData name="Johnson, Chad" userId="29e26967-ee32-4210-a1e6-19e5305e9c5f" providerId="ADAL" clId="{F46350DD-566F-4DB0-B638-C932C2CB5955}" dt="2020-02-24T21:30:29.734" v="5518" actId="478"/>
          <ac:picMkLst>
            <pc:docMk/>
            <pc:sldMk cId="122664673" sldId="357"/>
            <ac:picMk id="26626" creationId="{98A38970-4238-4C59-9378-EBCA7A5FBB16}"/>
          </ac:picMkLst>
        </pc:picChg>
      </pc:sldChg>
    </pc:docChg>
  </pc:docChgLst>
  <pc:docChgLst>
    <pc:chgData name="Johnson, Chad" userId="29e26967-ee32-4210-a1e6-19e5305e9c5f" providerId="ADAL" clId="{1C242FFB-E188-4CE2-89E9-DF171875D7FD}"/>
    <pc:docChg chg="undo custSel addSld delSld modSld sldOrd">
      <pc:chgData name="Johnson, Chad" userId="29e26967-ee32-4210-a1e6-19e5305e9c5f" providerId="ADAL" clId="{1C242FFB-E188-4CE2-89E9-DF171875D7FD}" dt="2020-02-10T18:34:32.174" v="5900" actId="6549"/>
      <pc:docMkLst>
        <pc:docMk/>
      </pc:docMkLst>
      <pc:sldChg chg="addSp delSp modSp mod">
        <pc:chgData name="Johnson, Chad" userId="29e26967-ee32-4210-a1e6-19e5305e9c5f" providerId="ADAL" clId="{1C242FFB-E188-4CE2-89E9-DF171875D7FD}" dt="2020-02-10T16:59:50.973" v="3983" actId="1076"/>
        <pc:sldMkLst>
          <pc:docMk/>
          <pc:sldMk cId="2762506819" sldId="256"/>
        </pc:sldMkLst>
        <pc:spChg chg="mod">
          <ac:chgData name="Johnson, Chad" userId="29e26967-ee32-4210-a1e6-19e5305e9c5f" providerId="ADAL" clId="{1C242FFB-E188-4CE2-89E9-DF171875D7FD}" dt="2020-02-10T14:35:49.348" v="40" actId="1076"/>
          <ac:spMkLst>
            <pc:docMk/>
            <pc:sldMk cId="2762506819" sldId="256"/>
            <ac:spMk id="2" creationId="{D159C024-82D3-43B7-8864-1EB020588252}"/>
          </ac:spMkLst>
        </pc:spChg>
        <pc:spChg chg="add mod">
          <ac:chgData name="Johnson, Chad" userId="29e26967-ee32-4210-a1e6-19e5305e9c5f" providerId="ADAL" clId="{1C242FFB-E188-4CE2-89E9-DF171875D7FD}" dt="2020-02-10T16:59:50.973" v="3983" actId="1076"/>
          <ac:spMkLst>
            <pc:docMk/>
            <pc:sldMk cId="2762506819" sldId="256"/>
            <ac:spMk id="4" creationId="{8614A72B-9C17-4048-B85B-45CC0EFE8F3B}"/>
          </ac:spMkLst>
        </pc:spChg>
        <pc:picChg chg="add mod">
          <ac:chgData name="Johnson, Chad" userId="29e26967-ee32-4210-a1e6-19e5305e9c5f" providerId="ADAL" clId="{1C242FFB-E188-4CE2-89E9-DF171875D7FD}" dt="2020-02-10T14:35:42.809" v="38"/>
          <ac:picMkLst>
            <pc:docMk/>
            <pc:sldMk cId="2762506819" sldId="256"/>
            <ac:picMk id="3" creationId="{56C1BDFA-D750-4812-BDDA-F72B5999F6EF}"/>
          </ac:picMkLst>
        </pc:picChg>
        <pc:picChg chg="del">
          <ac:chgData name="Johnson, Chad" userId="29e26967-ee32-4210-a1e6-19e5305e9c5f" providerId="ADAL" clId="{1C242FFB-E188-4CE2-89E9-DF171875D7FD}" dt="2020-02-10T14:32:42.309" v="0" actId="478"/>
          <ac:picMkLst>
            <pc:docMk/>
            <pc:sldMk cId="2762506819" sldId="256"/>
            <ac:picMk id="1026" creationId="{825C48F9-BCD0-47C8-B760-4A3E2D50FEEB}"/>
          </ac:picMkLst>
        </pc:picChg>
      </pc:sldChg>
      <pc:sldChg chg="addSp delSp modSp add mod modAnim">
        <pc:chgData name="Johnson, Chad" userId="29e26967-ee32-4210-a1e6-19e5305e9c5f" providerId="ADAL" clId="{1C242FFB-E188-4CE2-89E9-DF171875D7FD}" dt="2020-02-10T14:36:24.051" v="47" actId="1076"/>
        <pc:sldMkLst>
          <pc:docMk/>
          <pc:sldMk cId="469444427" sldId="257"/>
        </pc:sldMkLst>
        <pc:spChg chg="del">
          <ac:chgData name="Johnson, Chad" userId="29e26967-ee32-4210-a1e6-19e5305e9c5f" providerId="ADAL" clId="{1C242FFB-E188-4CE2-89E9-DF171875D7FD}" dt="2020-02-10T14:36:12.866" v="44" actId="478"/>
          <ac:spMkLst>
            <pc:docMk/>
            <pc:sldMk cId="469444427" sldId="257"/>
            <ac:spMk id="2" creationId="{9B808440-1D93-43B9-AE27-CDC7554CF886}"/>
          </ac:spMkLst>
        </pc:spChg>
        <pc:spChg chg="del">
          <ac:chgData name="Johnson, Chad" userId="29e26967-ee32-4210-a1e6-19e5305e9c5f" providerId="ADAL" clId="{1C242FFB-E188-4CE2-89E9-DF171875D7FD}" dt="2020-02-10T14:36:10.097" v="43"/>
          <ac:spMkLst>
            <pc:docMk/>
            <pc:sldMk cId="469444427" sldId="257"/>
            <ac:spMk id="3" creationId="{78ED72F4-FE95-4239-B7DC-A8263BF941A5}"/>
          </ac:spMkLst>
        </pc:spChg>
        <pc:picChg chg="add mod">
          <ac:chgData name="Johnson, Chad" userId="29e26967-ee32-4210-a1e6-19e5305e9c5f" providerId="ADAL" clId="{1C242FFB-E188-4CE2-89E9-DF171875D7FD}" dt="2020-02-10T14:36:24.051" v="47" actId="1076"/>
          <ac:picMkLst>
            <pc:docMk/>
            <pc:sldMk cId="469444427" sldId="257"/>
            <ac:picMk id="4" creationId="{17309E07-442D-4ED2-8B1D-80885D7F972A}"/>
          </ac:picMkLst>
        </pc:picChg>
      </pc:sldChg>
      <pc:sldChg chg="modSp add mod">
        <pc:chgData name="Johnson, Chad" userId="29e26967-ee32-4210-a1e6-19e5305e9c5f" providerId="ADAL" clId="{1C242FFB-E188-4CE2-89E9-DF171875D7FD}" dt="2020-02-10T14:49:23.262" v="365" actId="20577"/>
        <pc:sldMkLst>
          <pc:docMk/>
          <pc:sldMk cId="3642890949" sldId="258"/>
        </pc:sldMkLst>
        <pc:spChg chg="mod">
          <ac:chgData name="Johnson, Chad" userId="29e26967-ee32-4210-a1e6-19e5305e9c5f" providerId="ADAL" clId="{1C242FFB-E188-4CE2-89E9-DF171875D7FD}" dt="2020-02-10T14:38:25.206" v="83" actId="20577"/>
          <ac:spMkLst>
            <pc:docMk/>
            <pc:sldMk cId="3642890949" sldId="258"/>
            <ac:spMk id="2" creationId="{D568D03E-9E4C-4479-B9CE-59BB548765D0}"/>
          </ac:spMkLst>
        </pc:spChg>
        <pc:spChg chg="mod">
          <ac:chgData name="Johnson, Chad" userId="29e26967-ee32-4210-a1e6-19e5305e9c5f" providerId="ADAL" clId="{1C242FFB-E188-4CE2-89E9-DF171875D7FD}" dt="2020-02-10T14:49:23.262" v="365" actId="20577"/>
          <ac:spMkLst>
            <pc:docMk/>
            <pc:sldMk cId="3642890949" sldId="258"/>
            <ac:spMk id="3" creationId="{58256D21-3AE0-4E1D-8946-2CDFECC401C4}"/>
          </ac:spMkLst>
        </pc:spChg>
      </pc:sldChg>
      <pc:sldChg chg="modSp add mod">
        <pc:chgData name="Johnson, Chad" userId="29e26967-ee32-4210-a1e6-19e5305e9c5f" providerId="ADAL" clId="{1C242FFB-E188-4CE2-89E9-DF171875D7FD}" dt="2020-02-10T17:38:04.419" v="4879" actId="255"/>
        <pc:sldMkLst>
          <pc:docMk/>
          <pc:sldMk cId="3086079424" sldId="259"/>
        </pc:sldMkLst>
        <pc:spChg chg="mod">
          <ac:chgData name="Johnson, Chad" userId="29e26967-ee32-4210-a1e6-19e5305e9c5f" providerId="ADAL" clId="{1C242FFB-E188-4CE2-89E9-DF171875D7FD}" dt="2020-02-10T14:50:40.116" v="393" actId="20577"/>
          <ac:spMkLst>
            <pc:docMk/>
            <pc:sldMk cId="3086079424" sldId="259"/>
            <ac:spMk id="2" creationId="{A741FAF4-B85F-48E9-ACE7-A157E31E38CA}"/>
          </ac:spMkLst>
        </pc:spChg>
        <pc:spChg chg="mod">
          <ac:chgData name="Johnson, Chad" userId="29e26967-ee32-4210-a1e6-19e5305e9c5f" providerId="ADAL" clId="{1C242FFB-E188-4CE2-89E9-DF171875D7FD}" dt="2020-02-10T17:38:04.419" v="4879" actId="255"/>
          <ac:spMkLst>
            <pc:docMk/>
            <pc:sldMk cId="3086079424" sldId="259"/>
            <ac:spMk id="3" creationId="{602F354F-96AD-4F71-84CE-7FB446B7DFE7}"/>
          </ac:spMkLst>
        </pc:spChg>
      </pc:sldChg>
      <pc:sldChg chg="modSp add mod">
        <pc:chgData name="Johnson, Chad" userId="29e26967-ee32-4210-a1e6-19e5305e9c5f" providerId="ADAL" clId="{1C242FFB-E188-4CE2-89E9-DF171875D7FD}" dt="2020-02-10T15:15:59.923" v="1080" actId="20577"/>
        <pc:sldMkLst>
          <pc:docMk/>
          <pc:sldMk cId="282566988" sldId="260"/>
        </pc:sldMkLst>
        <pc:spChg chg="mod">
          <ac:chgData name="Johnson, Chad" userId="29e26967-ee32-4210-a1e6-19e5305e9c5f" providerId="ADAL" clId="{1C242FFB-E188-4CE2-89E9-DF171875D7FD}" dt="2020-02-10T15:13:43.394" v="673" actId="20577"/>
          <ac:spMkLst>
            <pc:docMk/>
            <pc:sldMk cId="282566988" sldId="260"/>
            <ac:spMk id="2" creationId="{A3E115DF-83B8-4F14-B3EE-E4D74F679E5E}"/>
          </ac:spMkLst>
        </pc:spChg>
        <pc:spChg chg="mod">
          <ac:chgData name="Johnson, Chad" userId="29e26967-ee32-4210-a1e6-19e5305e9c5f" providerId="ADAL" clId="{1C242FFB-E188-4CE2-89E9-DF171875D7FD}" dt="2020-02-10T15:15:59.923" v="1080" actId="20577"/>
          <ac:spMkLst>
            <pc:docMk/>
            <pc:sldMk cId="282566988" sldId="260"/>
            <ac:spMk id="3" creationId="{16181E64-6C97-470F-BB88-1183B60ED4B4}"/>
          </ac:spMkLst>
        </pc:spChg>
      </pc:sldChg>
      <pc:sldChg chg="modSp add del mod ord">
        <pc:chgData name="Johnson, Chad" userId="29e26967-ee32-4210-a1e6-19e5305e9c5f" providerId="ADAL" clId="{1C242FFB-E188-4CE2-89E9-DF171875D7FD}" dt="2020-02-10T17:29:23.258" v="4444" actId="2696"/>
        <pc:sldMkLst>
          <pc:docMk/>
          <pc:sldMk cId="1452243038" sldId="261"/>
        </pc:sldMkLst>
        <pc:spChg chg="mod">
          <ac:chgData name="Johnson, Chad" userId="29e26967-ee32-4210-a1e6-19e5305e9c5f" providerId="ADAL" clId="{1C242FFB-E188-4CE2-89E9-DF171875D7FD}" dt="2020-02-10T15:33:12.543" v="1129" actId="20577"/>
          <ac:spMkLst>
            <pc:docMk/>
            <pc:sldMk cId="1452243038" sldId="261"/>
            <ac:spMk id="2" creationId="{64792A3E-EE0B-42F3-B9B4-C54946949110}"/>
          </ac:spMkLst>
        </pc:spChg>
        <pc:spChg chg="mod">
          <ac:chgData name="Johnson, Chad" userId="29e26967-ee32-4210-a1e6-19e5305e9c5f" providerId="ADAL" clId="{1C242FFB-E188-4CE2-89E9-DF171875D7FD}" dt="2020-02-10T17:29:04.083" v="4428"/>
          <ac:spMkLst>
            <pc:docMk/>
            <pc:sldMk cId="1452243038" sldId="261"/>
            <ac:spMk id="3" creationId="{AB43B2FA-9AD2-4868-BF67-E6665B01441B}"/>
          </ac:spMkLst>
        </pc:spChg>
      </pc:sldChg>
      <pc:sldChg chg="modSp add mod">
        <pc:chgData name="Johnson, Chad" userId="29e26967-ee32-4210-a1e6-19e5305e9c5f" providerId="ADAL" clId="{1C242FFB-E188-4CE2-89E9-DF171875D7FD}" dt="2020-02-10T17:28:22.746" v="4426" actId="255"/>
        <pc:sldMkLst>
          <pc:docMk/>
          <pc:sldMk cId="1363516955" sldId="262"/>
        </pc:sldMkLst>
        <pc:spChg chg="mod">
          <ac:chgData name="Johnson, Chad" userId="29e26967-ee32-4210-a1e6-19e5305e9c5f" providerId="ADAL" clId="{1C242FFB-E188-4CE2-89E9-DF171875D7FD}" dt="2020-02-10T15:41:11.772" v="1262" actId="20577"/>
          <ac:spMkLst>
            <pc:docMk/>
            <pc:sldMk cId="1363516955" sldId="262"/>
            <ac:spMk id="2" creationId="{E38F45CA-7E63-4B9C-8D08-C77DCB9D07B6}"/>
          </ac:spMkLst>
        </pc:spChg>
        <pc:spChg chg="mod">
          <ac:chgData name="Johnson, Chad" userId="29e26967-ee32-4210-a1e6-19e5305e9c5f" providerId="ADAL" clId="{1C242FFB-E188-4CE2-89E9-DF171875D7FD}" dt="2020-02-10T17:28:22.746" v="4426" actId="255"/>
          <ac:spMkLst>
            <pc:docMk/>
            <pc:sldMk cId="1363516955" sldId="262"/>
            <ac:spMk id="3" creationId="{2A701811-1227-464B-AD2C-DB0F0355C312}"/>
          </ac:spMkLst>
        </pc:spChg>
      </pc:sldChg>
      <pc:sldChg chg="modSp add mod">
        <pc:chgData name="Johnson, Chad" userId="29e26967-ee32-4210-a1e6-19e5305e9c5f" providerId="ADAL" clId="{1C242FFB-E188-4CE2-89E9-DF171875D7FD}" dt="2020-02-10T15:53:09.785" v="1903" actId="20577"/>
        <pc:sldMkLst>
          <pc:docMk/>
          <pc:sldMk cId="1487558496" sldId="263"/>
        </pc:sldMkLst>
        <pc:spChg chg="mod">
          <ac:chgData name="Johnson, Chad" userId="29e26967-ee32-4210-a1e6-19e5305e9c5f" providerId="ADAL" clId="{1C242FFB-E188-4CE2-89E9-DF171875D7FD}" dt="2020-02-10T15:53:09.785" v="1903" actId="20577"/>
          <ac:spMkLst>
            <pc:docMk/>
            <pc:sldMk cId="1487558496" sldId="263"/>
            <ac:spMk id="2" creationId="{7F2B5200-6F7D-4AB7-AA3B-5EFEA14FF0A5}"/>
          </ac:spMkLst>
        </pc:spChg>
        <pc:spChg chg="mod">
          <ac:chgData name="Johnson, Chad" userId="29e26967-ee32-4210-a1e6-19e5305e9c5f" providerId="ADAL" clId="{1C242FFB-E188-4CE2-89E9-DF171875D7FD}" dt="2020-02-10T15:53:04.108" v="1876" actId="255"/>
          <ac:spMkLst>
            <pc:docMk/>
            <pc:sldMk cId="1487558496" sldId="263"/>
            <ac:spMk id="3" creationId="{5B7517CC-253B-4195-AF00-50717B1547C6}"/>
          </ac:spMkLst>
        </pc:spChg>
      </pc:sldChg>
      <pc:sldChg chg="modSp add mod">
        <pc:chgData name="Johnson, Chad" userId="29e26967-ee32-4210-a1e6-19e5305e9c5f" providerId="ADAL" clId="{1C242FFB-E188-4CE2-89E9-DF171875D7FD}" dt="2020-02-10T17:29:20.308" v="4443" actId="255"/>
        <pc:sldMkLst>
          <pc:docMk/>
          <pc:sldMk cId="1516282553" sldId="264"/>
        </pc:sldMkLst>
        <pc:spChg chg="mod">
          <ac:chgData name="Johnson, Chad" userId="29e26967-ee32-4210-a1e6-19e5305e9c5f" providerId="ADAL" clId="{1C242FFB-E188-4CE2-89E9-DF171875D7FD}" dt="2020-02-10T15:54:49.784" v="1933" actId="20577"/>
          <ac:spMkLst>
            <pc:docMk/>
            <pc:sldMk cId="1516282553" sldId="264"/>
            <ac:spMk id="2" creationId="{415BB4E3-44C2-4BD1-8A71-8B25C151183F}"/>
          </ac:spMkLst>
        </pc:spChg>
        <pc:spChg chg="mod">
          <ac:chgData name="Johnson, Chad" userId="29e26967-ee32-4210-a1e6-19e5305e9c5f" providerId="ADAL" clId="{1C242FFB-E188-4CE2-89E9-DF171875D7FD}" dt="2020-02-10T17:29:20.308" v="4443" actId="255"/>
          <ac:spMkLst>
            <pc:docMk/>
            <pc:sldMk cId="1516282553" sldId="264"/>
            <ac:spMk id="3" creationId="{98614227-D2BD-45D5-BDEC-56B2FC942D90}"/>
          </ac:spMkLst>
        </pc:spChg>
      </pc:sldChg>
      <pc:sldChg chg="modSp add del mod">
        <pc:chgData name="Johnson, Chad" userId="29e26967-ee32-4210-a1e6-19e5305e9c5f" providerId="ADAL" clId="{1C242FFB-E188-4CE2-89E9-DF171875D7FD}" dt="2020-02-10T16:14:13.853" v="2986" actId="2696"/>
        <pc:sldMkLst>
          <pc:docMk/>
          <pc:sldMk cId="3453196014" sldId="265"/>
        </pc:sldMkLst>
        <pc:spChg chg="mod">
          <ac:chgData name="Johnson, Chad" userId="29e26967-ee32-4210-a1e6-19e5305e9c5f" providerId="ADAL" clId="{1C242FFB-E188-4CE2-89E9-DF171875D7FD}" dt="2020-02-10T15:57:09.551" v="2049" actId="20577"/>
          <ac:spMkLst>
            <pc:docMk/>
            <pc:sldMk cId="3453196014" sldId="265"/>
            <ac:spMk id="2" creationId="{445A3C24-09CF-4F8F-96CD-E9657CEED3B2}"/>
          </ac:spMkLst>
        </pc:spChg>
        <pc:spChg chg="mod">
          <ac:chgData name="Johnson, Chad" userId="29e26967-ee32-4210-a1e6-19e5305e9c5f" providerId="ADAL" clId="{1C242FFB-E188-4CE2-89E9-DF171875D7FD}" dt="2020-02-10T16:11:32.926" v="2956" actId="20577"/>
          <ac:spMkLst>
            <pc:docMk/>
            <pc:sldMk cId="3453196014" sldId="265"/>
            <ac:spMk id="3" creationId="{DB79969F-9018-4529-BF0E-49CD1568B028}"/>
          </ac:spMkLst>
        </pc:spChg>
      </pc:sldChg>
      <pc:sldChg chg="modSp add mod">
        <pc:chgData name="Johnson, Chad" userId="29e26967-ee32-4210-a1e6-19e5305e9c5f" providerId="ADAL" clId="{1C242FFB-E188-4CE2-89E9-DF171875D7FD}" dt="2020-02-10T17:05:25.648" v="4108" actId="255"/>
        <pc:sldMkLst>
          <pc:docMk/>
          <pc:sldMk cId="4068395235" sldId="266"/>
        </pc:sldMkLst>
        <pc:spChg chg="mod">
          <ac:chgData name="Johnson, Chad" userId="29e26967-ee32-4210-a1e6-19e5305e9c5f" providerId="ADAL" clId="{1C242FFB-E188-4CE2-89E9-DF171875D7FD}" dt="2020-02-10T15:58:46.888" v="2078" actId="20577"/>
          <ac:spMkLst>
            <pc:docMk/>
            <pc:sldMk cId="4068395235" sldId="266"/>
            <ac:spMk id="2" creationId="{74680789-0B8D-430A-92EC-B6680CDD7C28}"/>
          </ac:spMkLst>
        </pc:spChg>
        <pc:spChg chg="mod">
          <ac:chgData name="Johnson, Chad" userId="29e26967-ee32-4210-a1e6-19e5305e9c5f" providerId="ADAL" clId="{1C242FFB-E188-4CE2-89E9-DF171875D7FD}" dt="2020-02-10T17:05:25.648" v="4108" actId="255"/>
          <ac:spMkLst>
            <pc:docMk/>
            <pc:sldMk cId="4068395235" sldId="266"/>
            <ac:spMk id="3" creationId="{1378E7A1-3BF9-4706-A9F8-7FD6AD2607AF}"/>
          </ac:spMkLst>
        </pc:spChg>
      </pc:sldChg>
      <pc:sldChg chg="addSp modSp add mod">
        <pc:chgData name="Johnson, Chad" userId="29e26967-ee32-4210-a1e6-19e5305e9c5f" providerId="ADAL" clId="{1C242FFB-E188-4CE2-89E9-DF171875D7FD}" dt="2020-02-10T16:49:19.315" v="3913" actId="20577"/>
        <pc:sldMkLst>
          <pc:docMk/>
          <pc:sldMk cId="902168915" sldId="267"/>
        </pc:sldMkLst>
        <pc:spChg chg="mod">
          <ac:chgData name="Johnson, Chad" userId="29e26967-ee32-4210-a1e6-19e5305e9c5f" providerId="ADAL" clId="{1C242FFB-E188-4CE2-89E9-DF171875D7FD}" dt="2020-02-10T16:49:19.315" v="3913" actId="20577"/>
          <ac:spMkLst>
            <pc:docMk/>
            <pc:sldMk cId="902168915" sldId="267"/>
            <ac:spMk id="2" creationId="{901D6091-21B0-4EA7-9F79-9A8408870FB2}"/>
          </ac:spMkLst>
        </pc:spChg>
        <pc:spChg chg="mod">
          <ac:chgData name="Johnson, Chad" userId="29e26967-ee32-4210-a1e6-19e5305e9c5f" providerId="ADAL" clId="{1C242FFB-E188-4CE2-89E9-DF171875D7FD}" dt="2020-02-10T16:48:03.261" v="3881" actId="14100"/>
          <ac:spMkLst>
            <pc:docMk/>
            <pc:sldMk cId="902168915" sldId="267"/>
            <ac:spMk id="3" creationId="{2F717402-3300-4C2E-B97E-FB47EECE8262}"/>
          </ac:spMkLst>
        </pc:spChg>
        <pc:picChg chg="add mod">
          <ac:chgData name="Johnson, Chad" userId="29e26967-ee32-4210-a1e6-19e5305e9c5f" providerId="ADAL" clId="{1C242FFB-E188-4CE2-89E9-DF171875D7FD}" dt="2020-02-10T16:48:10.855" v="3882" actId="14100"/>
          <ac:picMkLst>
            <pc:docMk/>
            <pc:sldMk cId="902168915" sldId="267"/>
            <ac:picMk id="4" creationId="{2F7DB9CA-2D2A-4BA0-8600-74CC288228C7}"/>
          </ac:picMkLst>
        </pc:picChg>
      </pc:sldChg>
      <pc:sldChg chg="modSp add mod">
        <pc:chgData name="Johnson, Chad" userId="29e26967-ee32-4210-a1e6-19e5305e9c5f" providerId="ADAL" clId="{1C242FFB-E188-4CE2-89E9-DF171875D7FD}" dt="2020-02-10T16:30:16.629" v="3286" actId="20577"/>
        <pc:sldMkLst>
          <pc:docMk/>
          <pc:sldMk cId="945466990" sldId="268"/>
        </pc:sldMkLst>
        <pc:spChg chg="mod">
          <ac:chgData name="Johnson, Chad" userId="29e26967-ee32-4210-a1e6-19e5305e9c5f" providerId="ADAL" clId="{1C242FFB-E188-4CE2-89E9-DF171875D7FD}" dt="2020-02-10T16:15:43.517" v="3025" actId="20577"/>
          <ac:spMkLst>
            <pc:docMk/>
            <pc:sldMk cId="945466990" sldId="268"/>
            <ac:spMk id="2" creationId="{86CA0EE3-DA2D-4A10-AC40-9CE29C3E943F}"/>
          </ac:spMkLst>
        </pc:spChg>
        <pc:spChg chg="mod">
          <ac:chgData name="Johnson, Chad" userId="29e26967-ee32-4210-a1e6-19e5305e9c5f" providerId="ADAL" clId="{1C242FFB-E188-4CE2-89E9-DF171875D7FD}" dt="2020-02-10T16:30:16.629" v="3286" actId="20577"/>
          <ac:spMkLst>
            <pc:docMk/>
            <pc:sldMk cId="945466990" sldId="268"/>
            <ac:spMk id="3" creationId="{52448F3C-7A63-4C73-8B62-45DBE31BE4C4}"/>
          </ac:spMkLst>
        </pc:spChg>
      </pc:sldChg>
      <pc:sldChg chg="modSp add mod">
        <pc:chgData name="Johnson, Chad" userId="29e26967-ee32-4210-a1e6-19e5305e9c5f" providerId="ADAL" clId="{1C242FFB-E188-4CE2-89E9-DF171875D7FD}" dt="2020-02-10T16:40:00.953" v="3867" actId="255"/>
        <pc:sldMkLst>
          <pc:docMk/>
          <pc:sldMk cId="3350224929" sldId="269"/>
        </pc:sldMkLst>
        <pc:spChg chg="mod">
          <ac:chgData name="Johnson, Chad" userId="29e26967-ee32-4210-a1e6-19e5305e9c5f" providerId="ADAL" clId="{1C242FFB-E188-4CE2-89E9-DF171875D7FD}" dt="2020-02-10T16:31:16.778" v="3316" actId="20577"/>
          <ac:spMkLst>
            <pc:docMk/>
            <pc:sldMk cId="3350224929" sldId="269"/>
            <ac:spMk id="2" creationId="{B5B3A678-295D-43AB-8706-5179F1488F0A}"/>
          </ac:spMkLst>
        </pc:spChg>
        <pc:spChg chg="mod">
          <ac:chgData name="Johnson, Chad" userId="29e26967-ee32-4210-a1e6-19e5305e9c5f" providerId="ADAL" clId="{1C242FFB-E188-4CE2-89E9-DF171875D7FD}" dt="2020-02-10T16:40:00.953" v="3867" actId="255"/>
          <ac:spMkLst>
            <pc:docMk/>
            <pc:sldMk cId="3350224929" sldId="269"/>
            <ac:spMk id="3" creationId="{EEDCA4B4-E719-42B5-98D9-5675C020A462}"/>
          </ac:spMkLst>
        </pc:spChg>
      </pc:sldChg>
      <pc:sldChg chg="addSp delSp modSp add mod">
        <pc:chgData name="Johnson, Chad" userId="29e26967-ee32-4210-a1e6-19e5305e9c5f" providerId="ADAL" clId="{1C242FFB-E188-4CE2-89E9-DF171875D7FD}" dt="2020-02-10T16:54:00.802" v="3923" actId="478"/>
        <pc:sldMkLst>
          <pc:docMk/>
          <pc:sldMk cId="1546481348" sldId="270"/>
        </pc:sldMkLst>
        <pc:picChg chg="del">
          <ac:chgData name="Johnson, Chad" userId="29e26967-ee32-4210-a1e6-19e5305e9c5f" providerId="ADAL" clId="{1C242FFB-E188-4CE2-89E9-DF171875D7FD}" dt="2020-02-10T16:54:00.802" v="3923" actId="478"/>
          <ac:picMkLst>
            <pc:docMk/>
            <pc:sldMk cId="1546481348" sldId="270"/>
            <ac:picMk id="4" creationId="{2F7DB9CA-2D2A-4BA0-8600-74CC288228C7}"/>
          </ac:picMkLst>
        </pc:picChg>
        <pc:picChg chg="add mod ord">
          <ac:chgData name="Johnson, Chad" userId="29e26967-ee32-4210-a1e6-19e5305e9c5f" providerId="ADAL" clId="{1C242FFB-E188-4CE2-89E9-DF171875D7FD}" dt="2020-02-10T16:53:59.599" v="3922" actId="167"/>
          <ac:picMkLst>
            <pc:docMk/>
            <pc:sldMk cId="1546481348" sldId="270"/>
            <ac:picMk id="5" creationId="{74B34617-551A-4BF6-89D0-20E8D78D56D2}"/>
          </ac:picMkLst>
        </pc:picChg>
      </pc:sldChg>
      <pc:sldChg chg="addSp delSp modSp add mod">
        <pc:chgData name="Johnson, Chad" userId="29e26967-ee32-4210-a1e6-19e5305e9c5f" providerId="ADAL" clId="{1C242FFB-E188-4CE2-89E9-DF171875D7FD}" dt="2020-02-10T16:54:33.058" v="3931" actId="478"/>
        <pc:sldMkLst>
          <pc:docMk/>
          <pc:sldMk cId="1683242185" sldId="271"/>
        </pc:sldMkLst>
        <pc:picChg chg="add mod ord">
          <ac:chgData name="Johnson, Chad" userId="29e26967-ee32-4210-a1e6-19e5305e9c5f" providerId="ADAL" clId="{1C242FFB-E188-4CE2-89E9-DF171875D7FD}" dt="2020-02-10T16:54:31.014" v="3930" actId="167"/>
          <ac:picMkLst>
            <pc:docMk/>
            <pc:sldMk cId="1683242185" sldId="271"/>
            <ac:picMk id="4" creationId="{23984FD0-BA83-4A41-9602-22CC9696073E}"/>
          </ac:picMkLst>
        </pc:picChg>
        <pc:picChg chg="del">
          <ac:chgData name="Johnson, Chad" userId="29e26967-ee32-4210-a1e6-19e5305e9c5f" providerId="ADAL" clId="{1C242FFB-E188-4CE2-89E9-DF171875D7FD}" dt="2020-02-10T16:54:33.058" v="3931" actId="478"/>
          <ac:picMkLst>
            <pc:docMk/>
            <pc:sldMk cId="1683242185" sldId="271"/>
            <ac:picMk id="5" creationId="{74B34617-551A-4BF6-89D0-20E8D78D56D2}"/>
          </ac:picMkLst>
        </pc:picChg>
      </pc:sldChg>
      <pc:sldChg chg="addSp delSp modSp add">
        <pc:chgData name="Johnson, Chad" userId="29e26967-ee32-4210-a1e6-19e5305e9c5f" providerId="ADAL" clId="{1C242FFB-E188-4CE2-89E9-DF171875D7FD}" dt="2020-02-10T17:32:48.343" v="4466" actId="478"/>
        <pc:sldMkLst>
          <pc:docMk/>
          <pc:sldMk cId="1838327918" sldId="272"/>
        </pc:sldMkLst>
        <pc:spChg chg="del">
          <ac:chgData name="Johnson, Chad" userId="29e26967-ee32-4210-a1e6-19e5305e9c5f" providerId="ADAL" clId="{1C242FFB-E188-4CE2-89E9-DF171875D7FD}" dt="2020-02-10T17:30:38.688" v="4446"/>
          <ac:spMkLst>
            <pc:docMk/>
            <pc:sldMk cId="1838327918" sldId="272"/>
            <ac:spMk id="2" creationId="{58DE30C2-E6BA-4DA5-8A12-B43A97CF0598}"/>
          </ac:spMkLst>
        </pc:spChg>
        <pc:spChg chg="del">
          <ac:chgData name="Johnson, Chad" userId="29e26967-ee32-4210-a1e6-19e5305e9c5f" providerId="ADAL" clId="{1C242FFB-E188-4CE2-89E9-DF171875D7FD}" dt="2020-02-10T17:30:38.688" v="4446"/>
          <ac:spMkLst>
            <pc:docMk/>
            <pc:sldMk cId="1838327918" sldId="272"/>
            <ac:spMk id="3" creationId="{455BC55A-17E5-48F1-9200-B657ED59BDF4}"/>
          </ac:spMkLst>
        </pc:spChg>
        <pc:picChg chg="add del mod">
          <ac:chgData name="Johnson, Chad" userId="29e26967-ee32-4210-a1e6-19e5305e9c5f" providerId="ADAL" clId="{1C242FFB-E188-4CE2-89E9-DF171875D7FD}" dt="2020-02-10T17:30:57.056" v="4450" actId="478"/>
          <ac:picMkLst>
            <pc:docMk/>
            <pc:sldMk cId="1838327918" sldId="272"/>
            <ac:picMk id="2050" creationId="{66717480-9366-4AB7-82CA-5D205D3DEFD1}"/>
          </ac:picMkLst>
        </pc:picChg>
        <pc:picChg chg="add mod">
          <ac:chgData name="Johnson, Chad" userId="29e26967-ee32-4210-a1e6-19e5305e9c5f" providerId="ADAL" clId="{1C242FFB-E188-4CE2-89E9-DF171875D7FD}" dt="2020-02-10T17:31:36.072" v="4455" actId="1076"/>
          <ac:picMkLst>
            <pc:docMk/>
            <pc:sldMk cId="1838327918" sldId="272"/>
            <ac:picMk id="2052" creationId="{9C66E307-5E27-49F1-AC7A-53ED6623C3A5}"/>
          </ac:picMkLst>
        </pc:picChg>
        <pc:picChg chg="add mod">
          <ac:chgData name="Johnson, Chad" userId="29e26967-ee32-4210-a1e6-19e5305e9c5f" providerId="ADAL" clId="{1C242FFB-E188-4CE2-89E9-DF171875D7FD}" dt="2020-02-10T17:32:17.681" v="4462" actId="1076"/>
          <ac:picMkLst>
            <pc:docMk/>
            <pc:sldMk cId="1838327918" sldId="272"/>
            <ac:picMk id="2054" creationId="{1AA3DA2D-2C51-4A93-9933-5499777EE197}"/>
          </ac:picMkLst>
        </pc:picChg>
        <pc:picChg chg="add mod">
          <ac:chgData name="Johnson, Chad" userId="29e26967-ee32-4210-a1e6-19e5305e9c5f" providerId="ADAL" clId="{1C242FFB-E188-4CE2-89E9-DF171875D7FD}" dt="2020-02-10T17:32:10.727" v="4461" actId="1076"/>
          <ac:picMkLst>
            <pc:docMk/>
            <pc:sldMk cId="1838327918" sldId="272"/>
            <ac:picMk id="2056" creationId="{BF43F663-8227-4761-BB66-85C0D9BA7DEE}"/>
          </ac:picMkLst>
        </pc:picChg>
        <pc:picChg chg="add mod">
          <ac:chgData name="Johnson, Chad" userId="29e26967-ee32-4210-a1e6-19e5305e9c5f" providerId="ADAL" clId="{1C242FFB-E188-4CE2-89E9-DF171875D7FD}" dt="2020-02-10T17:32:17.681" v="4462" actId="1076"/>
          <ac:picMkLst>
            <pc:docMk/>
            <pc:sldMk cId="1838327918" sldId="272"/>
            <ac:picMk id="2058" creationId="{5816D9C5-101D-405C-BDBF-F0E8CA84347D}"/>
          </ac:picMkLst>
        </pc:picChg>
        <pc:picChg chg="add del mod">
          <ac:chgData name="Johnson, Chad" userId="29e26967-ee32-4210-a1e6-19e5305e9c5f" providerId="ADAL" clId="{1C242FFB-E188-4CE2-89E9-DF171875D7FD}" dt="2020-02-10T17:32:48.343" v="4466" actId="478"/>
          <ac:picMkLst>
            <pc:docMk/>
            <pc:sldMk cId="1838327918" sldId="272"/>
            <ac:picMk id="2060" creationId="{40920A3E-4929-49FC-BDE5-66328973B1F6}"/>
          </ac:picMkLst>
        </pc:picChg>
      </pc:sldChg>
      <pc:sldChg chg="modSp add mod">
        <pc:chgData name="Johnson, Chad" userId="29e26967-ee32-4210-a1e6-19e5305e9c5f" providerId="ADAL" clId="{1C242FFB-E188-4CE2-89E9-DF171875D7FD}" dt="2020-02-10T17:40:16.815" v="5203" actId="20577"/>
        <pc:sldMkLst>
          <pc:docMk/>
          <pc:sldMk cId="1409555481" sldId="273"/>
        </pc:sldMkLst>
        <pc:spChg chg="mod">
          <ac:chgData name="Johnson, Chad" userId="29e26967-ee32-4210-a1e6-19e5305e9c5f" providerId="ADAL" clId="{1C242FFB-E188-4CE2-89E9-DF171875D7FD}" dt="2020-02-10T17:35:35.056" v="4500" actId="20577"/>
          <ac:spMkLst>
            <pc:docMk/>
            <pc:sldMk cId="1409555481" sldId="273"/>
            <ac:spMk id="2" creationId="{569ECC90-1C5B-40C9-B2A8-3588C05FBD0C}"/>
          </ac:spMkLst>
        </pc:spChg>
        <pc:spChg chg="mod">
          <ac:chgData name="Johnson, Chad" userId="29e26967-ee32-4210-a1e6-19e5305e9c5f" providerId="ADAL" clId="{1C242FFB-E188-4CE2-89E9-DF171875D7FD}" dt="2020-02-10T17:40:16.815" v="5203" actId="20577"/>
          <ac:spMkLst>
            <pc:docMk/>
            <pc:sldMk cId="1409555481" sldId="273"/>
            <ac:spMk id="3" creationId="{2F7075E1-459A-45BF-BF6A-8407B3C06F6F}"/>
          </ac:spMkLst>
        </pc:spChg>
      </pc:sldChg>
      <pc:sldChg chg="modSp add del mod">
        <pc:chgData name="Johnson, Chad" userId="29e26967-ee32-4210-a1e6-19e5305e9c5f" providerId="ADAL" clId="{1C242FFB-E188-4CE2-89E9-DF171875D7FD}" dt="2020-02-10T17:52:35.044" v="5429" actId="2696"/>
        <pc:sldMkLst>
          <pc:docMk/>
          <pc:sldMk cId="775086879" sldId="274"/>
        </pc:sldMkLst>
        <pc:spChg chg="mod">
          <ac:chgData name="Johnson, Chad" userId="29e26967-ee32-4210-a1e6-19e5305e9c5f" providerId="ADAL" clId="{1C242FFB-E188-4CE2-89E9-DF171875D7FD}" dt="2020-02-10T17:40:33.871" v="5219" actId="20577"/>
          <ac:spMkLst>
            <pc:docMk/>
            <pc:sldMk cId="775086879" sldId="274"/>
            <ac:spMk id="2" creationId="{FFF95B01-E010-45BB-A966-87B5EF7975F8}"/>
          </ac:spMkLst>
        </pc:spChg>
        <pc:spChg chg="mod">
          <ac:chgData name="Johnson, Chad" userId="29e26967-ee32-4210-a1e6-19e5305e9c5f" providerId="ADAL" clId="{1C242FFB-E188-4CE2-89E9-DF171875D7FD}" dt="2020-02-10T17:42:15.863" v="5428" actId="20577"/>
          <ac:spMkLst>
            <pc:docMk/>
            <pc:sldMk cId="775086879" sldId="274"/>
            <ac:spMk id="3" creationId="{B135A35A-43BB-4C24-AA4F-488A45C41B75}"/>
          </ac:spMkLst>
        </pc:spChg>
      </pc:sldChg>
      <pc:sldChg chg="addSp delSp modSp add mod setBg">
        <pc:chgData name="Johnson, Chad" userId="29e26967-ee32-4210-a1e6-19e5305e9c5f" providerId="ADAL" clId="{1C242FFB-E188-4CE2-89E9-DF171875D7FD}" dt="2020-02-10T18:11:34.309" v="5460" actId="1076"/>
        <pc:sldMkLst>
          <pc:docMk/>
          <pc:sldMk cId="1398859455" sldId="274"/>
        </pc:sldMkLst>
        <pc:spChg chg="mod">
          <ac:chgData name="Johnson, Chad" userId="29e26967-ee32-4210-a1e6-19e5305e9c5f" providerId="ADAL" clId="{1C242FFB-E188-4CE2-89E9-DF171875D7FD}" dt="2020-02-10T18:11:27.764" v="5459" actId="14100"/>
          <ac:spMkLst>
            <pc:docMk/>
            <pc:sldMk cId="1398859455" sldId="274"/>
            <ac:spMk id="2" creationId="{1435FEEA-188C-4A56-9C25-436E0BF80B8B}"/>
          </ac:spMkLst>
        </pc:spChg>
        <pc:spChg chg="del">
          <ac:chgData name="Johnson, Chad" userId="29e26967-ee32-4210-a1e6-19e5305e9c5f" providerId="ADAL" clId="{1C242FFB-E188-4CE2-89E9-DF171875D7FD}" dt="2020-02-10T18:09:20.509" v="5444"/>
          <ac:spMkLst>
            <pc:docMk/>
            <pc:sldMk cId="1398859455" sldId="274"/>
            <ac:spMk id="3" creationId="{C4476082-1475-416E-BD22-C1CBBD89D8E7}"/>
          </ac:spMkLst>
        </pc:spChg>
        <pc:spChg chg="add del mod">
          <ac:chgData name="Johnson, Chad" userId="29e26967-ee32-4210-a1e6-19e5305e9c5f" providerId="ADAL" clId="{1C242FFB-E188-4CE2-89E9-DF171875D7FD}" dt="2020-02-10T18:09:33.866" v="5446"/>
          <ac:spMkLst>
            <pc:docMk/>
            <pc:sldMk cId="1398859455" sldId="274"/>
            <ac:spMk id="4" creationId="{66630336-D1AD-4DE9-BF12-1F2094EEB306}"/>
          </ac:spMkLst>
        </pc:spChg>
        <pc:picChg chg="add del">
          <ac:chgData name="Johnson, Chad" userId="29e26967-ee32-4210-a1e6-19e5305e9c5f" providerId="ADAL" clId="{1C242FFB-E188-4CE2-89E9-DF171875D7FD}" dt="2020-02-10T18:09:32.687" v="5445" actId="478"/>
          <ac:picMkLst>
            <pc:docMk/>
            <pc:sldMk cId="1398859455" sldId="274"/>
            <ac:picMk id="3074" creationId="{32613BA3-6CE4-4F15-95FC-6F63D36702D4}"/>
          </ac:picMkLst>
        </pc:picChg>
        <pc:picChg chg="add mod">
          <ac:chgData name="Johnson, Chad" userId="29e26967-ee32-4210-a1e6-19e5305e9c5f" providerId="ADAL" clId="{1C242FFB-E188-4CE2-89E9-DF171875D7FD}" dt="2020-02-10T18:11:34.309" v="5460" actId="1076"/>
          <ac:picMkLst>
            <pc:docMk/>
            <pc:sldMk cId="1398859455" sldId="274"/>
            <ac:picMk id="3076" creationId="{0D052817-725E-4C76-8460-11F6CFF39B6D}"/>
          </ac:picMkLst>
        </pc:picChg>
      </pc:sldChg>
      <pc:sldChg chg="modSp add mod">
        <pc:chgData name="Johnson, Chad" userId="29e26967-ee32-4210-a1e6-19e5305e9c5f" providerId="ADAL" clId="{1C242FFB-E188-4CE2-89E9-DF171875D7FD}" dt="2020-02-10T18:18:05.413" v="5723" actId="20577"/>
        <pc:sldMkLst>
          <pc:docMk/>
          <pc:sldMk cId="912439679" sldId="275"/>
        </pc:sldMkLst>
        <pc:spChg chg="mod">
          <ac:chgData name="Johnson, Chad" userId="29e26967-ee32-4210-a1e6-19e5305e9c5f" providerId="ADAL" clId="{1C242FFB-E188-4CE2-89E9-DF171875D7FD}" dt="2020-02-10T18:18:05.413" v="5723" actId="20577"/>
          <ac:spMkLst>
            <pc:docMk/>
            <pc:sldMk cId="912439679" sldId="275"/>
            <ac:spMk id="2" creationId="{BFFC3C01-5DD7-406D-AC87-6DB6F1D5DCE8}"/>
          </ac:spMkLst>
        </pc:spChg>
        <pc:spChg chg="mod">
          <ac:chgData name="Johnson, Chad" userId="29e26967-ee32-4210-a1e6-19e5305e9c5f" providerId="ADAL" clId="{1C242FFB-E188-4CE2-89E9-DF171875D7FD}" dt="2020-02-10T18:16:03.513" v="5692" actId="27636"/>
          <ac:spMkLst>
            <pc:docMk/>
            <pc:sldMk cId="912439679" sldId="275"/>
            <ac:spMk id="3" creationId="{41E81DEC-3618-4523-A379-F436434E805B}"/>
          </ac:spMkLst>
        </pc:spChg>
      </pc:sldChg>
      <pc:sldChg chg="modSp add mod">
        <pc:chgData name="Johnson, Chad" userId="29e26967-ee32-4210-a1e6-19e5305e9c5f" providerId="ADAL" clId="{1C242FFB-E188-4CE2-89E9-DF171875D7FD}" dt="2020-02-10T18:21:43.110" v="5785" actId="6549"/>
        <pc:sldMkLst>
          <pc:docMk/>
          <pc:sldMk cId="3498979847" sldId="276"/>
        </pc:sldMkLst>
        <pc:spChg chg="mod">
          <ac:chgData name="Johnson, Chad" userId="29e26967-ee32-4210-a1e6-19e5305e9c5f" providerId="ADAL" clId="{1C242FFB-E188-4CE2-89E9-DF171875D7FD}" dt="2020-02-10T18:21:03.069" v="5777" actId="20577"/>
          <ac:spMkLst>
            <pc:docMk/>
            <pc:sldMk cId="3498979847" sldId="276"/>
            <ac:spMk id="2" creationId="{E74EF51E-93CA-41CF-9035-846A994664B8}"/>
          </ac:spMkLst>
        </pc:spChg>
        <pc:spChg chg="mod">
          <ac:chgData name="Johnson, Chad" userId="29e26967-ee32-4210-a1e6-19e5305e9c5f" providerId="ADAL" clId="{1C242FFB-E188-4CE2-89E9-DF171875D7FD}" dt="2020-02-10T18:21:43.110" v="5785" actId="6549"/>
          <ac:spMkLst>
            <pc:docMk/>
            <pc:sldMk cId="3498979847" sldId="276"/>
            <ac:spMk id="3" creationId="{85FC0FD4-7979-4F47-9FF1-393DB273F6C5}"/>
          </ac:spMkLst>
        </pc:spChg>
      </pc:sldChg>
      <pc:sldChg chg="modSp add mod">
        <pc:chgData name="Johnson, Chad" userId="29e26967-ee32-4210-a1e6-19e5305e9c5f" providerId="ADAL" clId="{1C242FFB-E188-4CE2-89E9-DF171875D7FD}" dt="2020-02-10T18:32:55.469" v="5828" actId="20577"/>
        <pc:sldMkLst>
          <pc:docMk/>
          <pc:sldMk cId="2716475394" sldId="277"/>
        </pc:sldMkLst>
        <pc:spChg chg="mod">
          <ac:chgData name="Johnson, Chad" userId="29e26967-ee32-4210-a1e6-19e5305e9c5f" providerId="ADAL" clId="{1C242FFB-E188-4CE2-89E9-DF171875D7FD}" dt="2020-02-10T18:31:30.077" v="5811" actId="20577"/>
          <ac:spMkLst>
            <pc:docMk/>
            <pc:sldMk cId="2716475394" sldId="277"/>
            <ac:spMk id="2" creationId="{7F06817D-EAD1-473E-A83B-C0C7423994D1}"/>
          </ac:spMkLst>
        </pc:spChg>
        <pc:spChg chg="mod">
          <ac:chgData name="Johnson, Chad" userId="29e26967-ee32-4210-a1e6-19e5305e9c5f" providerId="ADAL" clId="{1C242FFB-E188-4CE2-89E9-DF171875D7FD}" dt="2020-02-10T18:32:55.469" v="5828" actId="20577"/>
          <ac:spMkLst>
            <pc:docMk/>
            <pc:sldMk cId="2716475394" sldId="277"/>
            <ac:spMk id="3" creationId="{C7935E46-4872-4E2E-A02C-AF75EE3B85E2}"/>
          </ac:spMkLst>
        </pc:spChg>
      </pc:sldChg>
      <pc:sldChg chg="modSp add mod">
        <pc:chgData name="Johnson, Chad" userId="29e26967-ee32-4210-a1e6-19e5305e9c5f" providerId="ADAL" clId="{1C242FFB-E188-4CE2-89E9-DF171875D7FD}" dt="2020-02-10T18:34:32.174" v="5900" actId="6549"/>
        <pc:sldMkLst>
          <pc:docMk/>
          <pc:sldMk cId="4262472330" sldId="278"/>
        </pc:sldMkLst>
        <pc:spChg chg="mod">
          <ac:chgData name="Johnson, Chad" userId="29e26967-ee32-4210-a1e6-19e5305e9c5f" providerId="ADAL" clId="{1C242FFB-E188-4CE2-89E9-DF171875D7FD}" dt="2020-02-10T18:34:32.174" v="5900" actId="6549"/>
          <ac:spMkLst>
            <pc:docMk/>
            <pc:sldMk cId="4262472330" sldId="278"/>
            <ac:spMk id="3" creationId="{C7935E46-4872-4E2E-A02C-AF75EE3B85E2}"/>
          </ac:spMkLst>
        </pc:spChg>
      </pc:sldChg>
      <pc:sldChg chg="del">
        <pc:chgData name="Johnson, Chad" userId="29e26967-ee32-4210-a1e6-19e5305e9c5f" providerId="ADAL" clId="{1C242FFB-E188-4CE2-89E9-DF171875D7FD}" dt="2020-02-10T14:36:00.300" v="41" actId="47"/>
        <pc:sldMkLst>
          <pc:docMk/>
          <pc:sldMk cId="1380871736" sldId="292"/>
        </pc:sldMkLst>
      </pc:sldChg>
      <pc:sldChg chg="del">
        <pc:chgData name="Johnson, Chad" userId="29e26967-ee32-4210-a1e6-19e5305e9c5f" providerId="ADAL" clId="{1C242FFB-E188-4CE2-89E9-DF171875D7FD}" dt="2020-02-10T14:36:00.300" v="41" actId="47"/>
        <pc:sldMkLst>
          <pc:docMk/>
          <pc:sldMk cId="2839199843" sldId="299"/>
        </pc:sldMkLst>
      </pc:sldChg>
      <pc:sldChg chg="del">
        <pc:chgData name="Johnson, Chad" userId="29e26967-ee32-4210-a1e6-19e5305e9c5f" providerId="ADAL" clId="{1C242FFB-E188-4CE2-89E9-DF171875D7FD}" dt="2020-02-10T14:36:00.300" v="41" actId="47"/>
        <pc:sldMkLst>
          <pc:docMk/>
          <pc:sldMk cId="1392138276" sldId="300"/>
        </pc:sldMkLst>
      </pc:sldChg>
      <pc:sldChg chg="del">
        <pc:chgData name="Johnson, Chad" userId="29e26967-ee32-4210-a1e6-19e5305e9c5f" providerId="ADAL" clId="{1C242FFB-E188-4CE2-89E9-DF171875D7FD}" dt="2020-02-10T14:36:00.300" v="41" actId="47"/>
        <pc:sldMkLst>
          <pc:docMk/>
          <pc:sldMk cId="1863785125" sldId="301"/>
        </pc:sldMkLst>
      </pc:sldChg>
      <pc:sldChg chg="del">
        <pc:chgData name="Johnson, Chad" userId="29e26967-ee32-4210-a1e6-19e5305e9c5f" providerId="ADAL" clId="{1C242FFB-E188-4CE2-89E9-DF171875D7FD}" dt="2020-02-10T14:36:00.300" v="41" actId="47"/>
        <pc:sldMkLst>
          <pc:docMk/>
          <pc:sldMk cId="448561007" sldId="302"/>
        </pc:sldMkLst>
      </pc:sldChg>
      <pc:sldChg chg="del">
        <pc:chgData name="Johnson, Chad" userId="29e26967-ee32-4210-a1e6-19e5305e9c5f" providerId="ADAL" clId="{1C242FFB-E188-4CE2-89E9-DF171875D7FD}" dt="2020-02-10T14:36:00.300" v="41" actId="47"/>
        <pc:sldMkLst>
          <pc:docMk/>
          <pc:sldMk cId="723949380" sldId="303"/>
        </pc:sldMkLst>
      </pc:sldChg>
      <pc:sldChg chg="del">
        <pc:chgData name="Johnson, Chad" userId="29e26967-ee32-4210-a1e6-19e5305e9c5f" providerId="ADAL" clId="{1C242FFB-E188-4CE2-89E9-DF171875D7FD}" dt="2020-02-10T14:36:00.300" v="41" actId="47"/>
        <pc:sldMkLst>
          <pc:docMk/>
          <pc:sldMk cId="44395964" sldId="338"/>
        </pc:sldMkLst>
      </pc:sldChg>
      <pc:sldChg chg="del">
        <pc:chgData name="Johnson, Chad" userId="29e26967-ee32-4210-a1e6-19e5305e9c5f" providerId="ADAL" clId="{1C242FFB-E188-4CE2-89E9-DF171875D7FD}" dt="2020-02-10T14:36:00.300" v="41" actId="47"/>
        <pc:sldMkLst>
          <pc:docMk/>
          <pc:sldMk cId="2070578623" sldId="339"/>
        </pc:sldMkLst>
      </pc:sldChg>
      <pc:sldChg chg="del">
        <pc:chgData name="Johnson, Chad" userId="29e26967-ee32-4210-a1e6-19e5305e9c5f" providerId="ADAL" clId="{1C242FFB-E188-4CE2-89E9-DF171875D7FD}" dt="2020-02-10T14:36:00.300" v="41" actId="47"/>
        <pc:sldMkLst>
          <pc:docMk/>
          <pc:sldMk cId="14393133" sldId="340"/>
        </pc:sldMkLst>
      </pc:sldChg>
      <pc:sldChg chg="del">
        <pc:chgData name="Johnson, Chad" userId="29e26967-ee32-4210-a1e6-19e5305e9c5f" providerId="ADAL" clId="{1C242FFB-E188-4CE2-89E9-DF171875D7FD}" dt="2020-02-10T14:36:00.300" v="41" actId="47"/>
        <pc:sldMkLst>
          <pc:docMk/>
          <pc:sldMk cId="1493605767" sldId="341"/>
        </pc:sldMkLst>
      </pc:sldChg>
      <pc:sldChg chg="del">
        <pc:chgData name="Johnson, Chad" userId="29e26967-ee32-4210-a1e6-19e5305e9c5f" providerId="ADAL" clId="{1C242FFB-E188-4CE2-89E9-DF171875D7FD}" dt="2020-02-10T14:36:00.300" v="41" actId="47"/>
        <pc:sldMkLst>
          <pc:docMk/>
          <pc:sldMk cId="314727050" sldId="342"/>
        </pc:sldMkLst>
      </pc:sldChg>
      <pc:sldChg chg="del">
        <pc:chgData name="Johnson, Chad" userId="29e26967-ee32-4210-a1e6-19e5305e9c5f" providerId="ADAL" clId="{1C242FFB-E188-4CE2-89E9-DF171875D7FD}" dt="2020-02-10T14:36:00.300" v="41" actId="47"/>
        <pc:sldMkLst>
          <pc:docMk/>
          <pc:sldMk cId="3602925391" sldId="343"/>
        </pc:sldMkLst>
      </pc:sldChg>
      <pc:sldChg chg="del">
        <pc:chgData name="Johnson, Chad" userId="29e26967-ee32-4210-a1e6-19e5305e9c5f" providerId="ADAL" clId="{1C242FFB-E188-4CE2-89E9-DF171875D7FD}" dt="2020-02-10T14:36:00.300" v="41" actId="47"/>
        <pc:sldMkLst>
          <pc:docMk/>
          <pc:sldMk cId="2190778995" sldId="344"/>
        </pc:sldMkLst>
      </pc:sldChg>
      <pc:sldChg chg="del">
        <pc:chgData name="Johnson, Chad" userId="29e26967-ee32-4210-a1e6-19e5305e9c5f" providerId="ADAL" clId="{1C242FFB-E188-4CE2-89E9-DF171875D7FD}" dt="2020-02-10T14:36:00.300" v="41" actId="47"/>
        <pc:sldMkLst>
          <pc:docMk/>
          <pc:sldMk cId="1582733341" sldId="345"/>
        </pc:sldMkLst>
      </pc:sldChg>
      <pc:sldChg chg="del">
        <pc:chgData name="Johnson, Chad" userId="29e26967-ee32-4210-a1e6-19e5305e9c5f" providerId="ADAL" clId="{1C242FFB-E188-4CE2-89E9-DF171875D7FD}" dt="2020-02-10T14:36:00.300" v="41" actId="47"/>
        <pc:sldMkLst>
          <pc:docMk/>
          <pc:sldMk cId="1964980057" sldId="346"/>
        </pc:sldMkLst>
      </pc:sldChg>
      <pc:sldChg chg="del">
        <pc:chgData name="Johnson, Chad" userId="29e26967-ee32-4210-a1e6-19e5305e9c5f" providerId="ADAL" clId="{1C242FFB-E188-4CE2-89E9-DF171875D7FD}" dt="2020-02-10T14:36:00.300" v="41" actId="47"/>
        <pc:sldMkLst>
          <pc:docMk/>
          <pc:sldMk cId="1774347452" sldId="347"/>
        </pc:sldMkLst>
      </pc:sldChg>
      <pc:sldChg chg="del">
        <pc:chgData name="Johnson, Chad" userId="29e26967-ee32-4210-a1e6-19e5305e9c5f" providerId="ADAL" clId="{1C242FFB-E188-4CE2-89E9-DF171875D7FD}" dt="2020-02-10T14:36:00.300" v="41" actId="47"/>
        <pc:sldMkLst>
          <pc:docMk/>
          <pc:sldMk cId="3082065248" sldId="348"/>
        </pc:sldMkLst>
      </pc:sldChg>
      <pc:sldChg chg="del">
        <pc:chgData name="Johnson, Chad" userId="29e26967-ee32-4210-a1e6-19e5305e9c5f" providerId="ADAL" clId="{1C242FFB-E188-4CE2-89E9-DF171875D7FD}" dt="2020-02-10T14:36:00.300" v="41" actId="47"/>
        <pc:sldMkLst>
          <pc:docMk/>
          <pc:sldMk cId="962640099" sldId="349"/>
        </pc:sldMkLst>
      </pc:sldChg>
      <pc:sldChg chg="del">
        <pc:chgData name="Johnson, Chad" userId="29e26967-ee32-4210-a1e6-19e5305e9c5f" providerId="ADAL" clId="{1C242FFB-E188-4CE2-89E9-DF171875D7FD}" dt="2020-02-10T14:36:00.300" v="41" actId="47"/>
        <pc:sldMkLst>
          <pc:docMk/>
          <pc:sldMk cId="1313289750" sldId="350"/>
        </pc:sldMkLst>
      </pc:sldChg>
      <pc:sldChg chg="del">
        <pc:chgData name="Johnson, Chad" userId="29e26967-ee32-4210-a1e6-19e5305e9c5f" providerId="ADAL" clId="{1C242FFB-E188-4CE2-89E9-DF171875D7FD}" dt="2020-02-10T14:36:00.300" v="41" actId="47"/>
        <pc:sldMkLst>
          <pc:docMk/>
          <pc:sldMk cId="1874273238" sldId="351"/>
        </pc:sldMkLst>
      </pc:sldChg>
      <pc:sldChg chg="del">
        <pc:chgData name="Johnson, Chad" userId="29e26967-ee32-4210-a1e6-19e5305e9c5f" providerId="ADAL" clId="{1C242FFB-E188-4CE2-89E9-DF171875D7FD}" dt="2020-02-10T14:36:00.300" v="41" actId="47"/>
        <pc:sldMkLst>
          <pc:docMk/>
          <pc:sldMk cId="3229648191" sldId="352"/>
        </pc:sldMkLst>
      </pc:sldChg>
      <pc:sldChg chg="del">
        <pc:chgData name="Johnson, Chad" userId="29e26967-ee32-4210-a1e6-19e5305e9c5f" providerId="ADAL" clId="{1C242FFB-E188-4CE2-89E9-DF171875D7FD}" dt="2020-02-10T14:36:00.300" v="41" actId="47"/>
        <pc:sldMkLst>
          <pc:docMk/>
          <pc:sldMk cId="1624475554" sldId="353"/>
        </pc:sldMkLst>
      </pc:sldChg>
      <pc:sldChg chg="del">
        <pc:chgData name="Johnson, Chad" userId="29e26967-ee32-4210-a1e6-19e5305e9c5f" providerId="ADAL" clId="{1C242FFB-E188-4CE2-89E9-DF171875D7FD}" dt="2020-02-10T14:36:00.300" v="41" actId="47"/>
        <pc:sldMkLst>
          <pc:docMk/>
          <pc:sldMk cId="1657625968" sldId="354"/>
        </pc:sldMkLst>
      </pc:sldChg>
      <pc:sldChg chg="del">
        <pc:chgData name="Johnson, Chad" userId="29e26967-ee32-4210-a1e6-19e5305e9c5f" providerId="ADAL" clId="{1C242FFB-E188-4CE2-89E9-DF171875D7FD}" dt="2020-02-10T14:36:00.300" v="41" actId="47"/>
        <pc:sldMkLst>
          <pc:docMk/>
          <pc:sldMk cId="2549575650" sldId="355"/>
        </pc:sldMkLst>
      </pc:sldChg>
      <pc:sldChg chg="del">
        <pc:chgData name="Johnson, Chad" userId="29e26967-ee32-4210-a1e6-19e5305e9c5f" providerId="ADAL" clId="{1C242FFB-E188-4CE2-89E9-DF171875D7FD}" dt="2020-02-10T14:36:00.300" v="41" actId="47"/>
        <pc:sldMkLst>
          <pc:docMk/>
          <pc:sldMk cId="2832475848" sldId="356"/>
        </pc:sldMkLst>
      </pc:sldChg>
      <pc:sldChg chg="del">
        <pc:chgData name="Johnson, Chad" userId="29e26967-ee32-4210-a1e6-19e5305e9c5f" providerId="ADAL" clId="{1C242FFB-E188-4CE2-89E9-DF171875D7FD}" dt="2020-02-10T14:36:00.300" v="41" actId="47"/>
        <pc:sldMkLst>
          <pc:docMk/>
          <pc:sldMk cId="1360595555" sldId="357"/>
        </pc:sldMkLst>
      </pc:sldChg>
      <pc:sldChg chg="del">
        <pc:chgData name="Johnson, Chad" userId="29e26967-ee32-4210-a1e6-19e5305e9c5f" providerId="ADAL" clId="{1C242FFB-E188-4CE2-89E9-DF171875D7FD}" dt="2020-02-10T14:36:00.300" v="41" actId="47"/>
        <pc:sldMkLst>
          <pc:docMk/>
          <pc:sldMk cId="1767499191" sldId="358"/>
        </pc:sldMkLst>
      </pc:sldChg>
      <pc:sldChg chg="del">
        <pc:chgData name="Johnson, Chad" userId="29e26967-ee32-4210-a1e6-19e5305e9c5f" providerId="ADAL" clId="{1C242FFB-E188-4CE2-89E9-DF171875D7FD}" dt="2020-02-10T14:36:00.300" v="41" actId="47"/>
        <pc:sldMkLst>
          <pc:docMk/>
          <pc:sldMk cId="1802657357" sldId="359"/>
        </pc:sldMkLst>
      </pc:sldChg>
      <pc:sldChg chg="del">
        <pc:chgData name="Johnson, Chad" userId="29e26967-ee32-4210-a1e6-19e5305e9c5f" providerId="ADAL" clId="{1C242FFB-E188-4CE2-89E9-DF171875D7FD}" dt="2020-02-10T14:36:00.300" v="41" actId="47"/>
        <pc:sldMkLst>
          <pc:docMk/>
          <pc:sldMk cId="3662174618" sldId="360"/>
        </pc:sldMkLst>
      </pc:sldChg>
      <pc:sldChg chg="del">
        <pc:chgData name="Johnson, Chad" userId="29e26967-ee32-4210-a1e6-19e5305e9c5f" providerId="ADAL" clId="{1C242FFB-E188-4CE2-89E9-DF171875D7FD}" dt="2020-02-10T14:36:00.300" v="41" actId="47"/>
        <pc:sldMkLst>
          <pc:docMk/>
          <pc:sldMk cId="3616269394" sldId="361"/>
        </pc:sldMkLst>
      </pc:sldChg>
      <pc:sldChg chg="del">
        <pc:chgData name="Johnson, Chad" userId="29e26967-ee32-4210-a1e6-19e5305e9c5f" providerId="ADAL" clId="{1C242FFB-E188-4CE2-89E9-DF171875D7FD}" dt="2020-02-10T14:36:00.300" v="41" actId="47"/>
        <pc:sldMkLst>
          <pc:docMk/>
          <pc:sldMk cId="2737171540" sldId="362"/>
        </pc:sldMkLst>
      </pc:sldChg>
      <pc:sldChg chg="del">
        <pc:chgData name="Johnson, Chad" userId="29e26967-ee32-4210-a1e6-19e5305e9c5f" providerId="ADAL" clId="{1C242FFB-E188-4CE2-89E9-DF171875D7FD}" dt="2020-02-10T14:36:00.300" v="41" actId="47"/>
        <pc:sldMkLst>
          <pc:docMk/>
          <pc:sldMk cId="3677927523" sldId="363"/>
        </pc:sldMkLst>
      </pc:sldChg>
      <pc:sldChg chg="del">
        <pc:chgData name="Johnson, Chad" userId="29e26967-ee32-4210-a1e6-19e5305e9c5f" providerId="ADAL" clId="{1C242FFB-E188-4CE2-89E9-DF171875D7FD}" dt="2020-02-10T14:36:00.300" v="41" actId="47"/>
        <pc:sldMkLst>
          <pc:docMk/>
          <pc:sldMk cId="704015081" sldId="364"/>
        </pc:sldMkLst>
      </pc:sldChg>
      <pc:sldChg chg="del">
        <pc:chgData name="Johnson, Chad" userId="29e26967-ee32-4210-a1e6-19e5305e9c5f" providerId="ADAL" clId="{1C242FFB-E188-4CE2-89E9-DF171875D7FD}" dt="2020-02-10T14:36:00.300" v="41" actId="47"/>
        <pc:sldMkLst>
          <pc:docMk/>
          <pc:sldMk cId="964240616" sldId="365"/>
        </pc:sldMkLst>
      </pc:sldChg>
      <pc:sldChg chg="del">
        <pc:chgData name="Johnson, Chad" userId="29e26967-ee32-4210-a1e6-19e5305e9c5f" providerId="ADAL" clId="{1C242FFB-E188-4CE2-89E9-DF171875D7FD}" dt="2020-02-10T14:36:00.300" v="41" actId="47"/>
        <pc:sldMkLst>
          <pc:docMk/>
          <pc:sldMk cId="1232884749" sldId="366"/>
        </pc:sldMkLst>
      </pc:sldChg>
      <pc:sldChg chg="del">
        <pc:chgData name="Johnson, Chad" userId="29e26967-ee32-4210-a1e6-19e5305e9c5f" providerId="ADAL" clId="{1C242FFB-E188-4CE2-89E9-DF171875D7FD}" dt="2020-02-10T14:36:00.300" v="41" actId="47"/>
        <pc:sldMkLst>
          <pc:docMk/>
          <pc:sldMk cId="2569421003" sldId="367"/>
        </pc:sldMkLst>
      </pc:sldChg>
      <pc:sldChg chg="del">
        <pc:chgData name="Johnson, Chad" userId="29e26967-ee32-4210-a1e6-19e5305e9c5f" providerId="ADAL" clId="{1C242FFB-E188-4CE2-89E9-DF171875D7FD}" dt="2020-02-10T14:36:00.300" v="41" actId="47"/>
        <pc:sldMkLst>
          <pc:docMk/>
          <pc:sldMk cId="846410323" sldId="368"/>
        </pc:sldMkLst>
      </pc:sldChg>
      <pc:sldChg chg="del">
        <pc:chgData name="Johnson, Chad" userId="29e26967-ee32-4210-a1e6-19e5305e9c5f" providerId="ADAL" clId="{1C242FFB-E188-4CE2-89E9-DF171875D7FD}" dt="2020-02-10T14:36:00.300" v="41" actId="47"/>
        <pc:sldMkLst>
          <pc:docMk/>
          <pc:sldMk cId="1028813903" sldId="369"/>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8ABE3C1-DBE1-495D-B57B-2849774B866A}" type="datetimeFigureOut">
              <a:rPr lang="en-US" smtClean="0"/>
              <a:t>3/11/2020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06828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02023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82876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04742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74301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60625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7275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18842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7908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282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333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98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3/11/2020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94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687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D24A7AC-904D-4781-85BA-7D10C17ED021}" type="datetimeFigureOut">
              <a:rPr lang="en-US" smtClean="0"/>
              <a:t>3/11/2020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194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4156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57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6E9DEC-419B-4CC5-A080-3B06BD5A8291}" type="datetimeFigureOut">
              <a:rPr lang="en-US" smtClean="0"/>
              <a:t>3/11/2020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69592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pyshelter.com/security-test-tool/" TargetMode="External"/><Relationship Id="rId2" Type="http://schemas.openxmlformats.org/officeDocument/2006/relationships/hyperlink" Target="https://www.wicar.org/test-malware.html" TargetMode="External"/><Relationship Id="rId1" Type="http://schemas.openxmlformats.org/officeDocument/2006/relationships/slideLayout" Target="../slideLayouts/slideLayout2.xml"/><Relationship Id="rId6" Type="http://schemas.openxmlformats.org/officeDocument/2006/relationships/hyperlink" Target="https://www.raymond.cc/blog/download/did/2940/" TargetMode="External"/><Relationship Id="rId5" Type="http://schemas.openxmlformats.org/officeDocument/2006/relationships/hyperlink" Target="https://www.knowbe4.com/ransomware-simulator" TargetMode="External"/><Relationship Id="rId4" Type="http://schemas.openxmlformats.org/officeDocument/2006/relationships/hyperlink" Target="https://www.raymond.cc/blog/download/did/293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alware">
            <a:extLst>
              <a:ext uri="{FF2B5EF4-FFF2-40B4-BE49-F238E27FC236}">
                <a16:creationId xmlns:a16="http://schemas.microsoft.com/office/drawing/2014/main" id="{E379113B-868B-41AD-A828-429FE9A554FC}"/>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159C024-82D3-43B7-8864-1EB020588252}"/>
              </a:ext>
            </a:extLst>
          </p:cNvPr>
          <p:cNvSpPr>
            <a:spLocks noGrp="1"/>
          </p:cNvSpPr>
          <p:nvPr>
            <p:ph type="ctrTitle"/>
          </p:nvPr>
        </p:nvSpPr>
        <p:spPr>
          <a:xfrm>
            <a:off x="384313" y="2209800"/>
            <a:ext cx="11423373" cy="2330117"/>
          </a:xfrm>
        </p:spPr>
        <p:txBody>
          <a:bodyPr>
            <a:noAutofit/>
          </a:bodyPr>
          <a:lstStyle/>
          <a:p>
            <a:pPr algn="ctr"/>
            <a:r>
              <a:rPr lang="en-US" sz="72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Consolas" panose="020B0609020204030204" pitchFamily="49" charset="0"/>
              </a:rPr>
              <a:t>Anti-Virus Solutions</a:t>
            </a:r>
          </a:p>
        </p:txBody>
      </p:sp>
    </p:spTree>
    <p:extLst>
      <p:ext uri="{BB962C8B-B14F-4D97-AF65-F5344CB8AC3E}">
        <p14:creationId xmlns:p14="http://schemas.microsoft.com/office/powerpoint/2010/main" val="2762506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6E0522-E9B5-48A9-833F-1C6153DEB4FA}"/>
              </a:ext>
            </a:extLst>
          </p:cNvPr>
          <p:cNvSpPr>
            <a:spLocks noGrp="1"/>
          </p:cNvSpPr>
          <p:nvPr>
            <p:ph type="title"/>
          </p:nvPr>
        </p:nvSpPr>
        <p:spPr>
          <a:xfrm>
            <a:off x="685801" y="609600"/>
            <a:ext cx="10925006" cy="1456267"/>
          </a:xfrm>
        </p:spPr>
        <p:txBody>
          <a:bodyPr/>
          <a:lstStyle/>
          <a:p>
            <a:r>
              <a:rPr lang="en-US" dirty="0"/>
              <a:t>AV detection Techniques – Behavioral Blocking</a:t>
            </a:r>
          </a:p>
        </p:txBody>
      </p:sp>
      <p:sp>
        <p:nvSpPr>
          <p:cNvPr id="5" name="Content Placeholder 4">
            <a:extLst>
              <a:ext uri="{FF2B5EF4-FFF2-40B4-BE49-F238E27FC236}">
                <a16:creationId xmlns:a16="http://schemas.microsoft.com/office/drawing/2014/main" id="{84A7BF40-C4C8-43F3-9D6E-BA02074ADB32}"/>
              </a:ext>
            </a:extLst>
          </p:cNvPr>
          <p:cNvSpPr>
            <a:spLocks noGrp="1"/>
          </p:cNvSpPr>
          <p:nvPr>
            <p:ph idx="1"/>
          </p:nvPr>
        </p:nvSpPr>
        <p:spPr>
          <a:xfrm>
            <a:off x="581192" y="1925515"/>
            <a:ext cx="11029615" cy="4322885"/>
          </a:xfrm>
        </p:spPr>
        <p:txBody>
          <a:bodyPr>
            <a:normAutofit/>
          </a:bodyPr>
          <a:lstStyle/>
          <a:p>
            <a:r>
              <a:rPr lang="en-US" sz="2000" dirty="0"/>
              <a:t>Behavior detection is a signatureless approach to detection that helps the program build a full context around every process execution path in real time, and identify the stealthier, more advanced malware threats. </a:t>
            </a:r>
          </a:p>
          <a:p>
            <a:r>
              <a:rPr lang="en-US" sz="2000" dirty="0"/>
              <a:t>Suspicious behavior includes unpacking of malicious code, modifying the host files, or observing key strokes. Noticing actions like these allows an antivirus program to detect previously unseen malware on a system.</a:t>
            </a:r>
          </a:p>
        </p:txBody>
      </p:sp>
    </p:spTree>
    <p:extLst>
      <p:ext uri="{BB962C8B-B14F-4D97-AF65-F5344CB8AC3E}">
        <p14:creationId xmlns:p14="http://schemas.microsoft.com/office/powerpoint/2010/main" val="974467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7365011-4B16-40E1-BA2E-60BE7D493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4020"/>
            <a:ext cx="11760200" cy="6862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13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6E0522-E9B5-48A9-833F-1C6153DEB4FA}"/>
              </a:ext>
            </a:extLst>
          </p:cNvPr>
          <p:cNvSpPr>
            <a:spLocks noGrp="1"/>
          </p:cNvSpPr>
          <p:nvPr>
            <p:ph type="title"/>
          </p:nvPr>
        </p:nvSpPr>
        <p:spPr/>
        <p:txBody>
          <a:bodyPr/>
          <a:lstStyle/>
          <a:p>
            <a:r>
              <a:rPr lang="en-US" dirty="0"/>
              <a:t>AV detection Techniques - Sandboxing</a:t>
            </a:r>
          </a:p>
        </p:txBody>
      </p:sp>
      <p:sp>
        <p:nvSpPr>
          <p:cNvPr id="5" name="Content Placeholder 4">
            <a:extLst>
              <a:ext uri="{FF2B5EF4-FFF2-40B4-BE49-F238E27FC236}">
                <a16:creationId xmlns:a16="http://schemas.microsoft.com/office/drawing/2014/main" id="{84A7BF40-C4C8-43F3-9D6E-BA02074ADB32}"/>
              </a:ext>
            </a:extLst>
          </p:cNvPr>
          <p:cNvSpPr>
            <a:spLocks noGrp="1"/>
          </p:cNvSpPr>
          <p:nvPr>
            <p:ph idx="1"/>
          </p:nvPr>
        </p:nvSpPr>
        <p:spPr>
          <a:xfrm>
            <a:off x="581192" y="1925515"/>
            <a:ext cx="11029615" cy="4642339"/>
          </a:xfrm>
        </p:spPr>
        <p:txBody>
          <a:bodyPr>
            <a:normAutofit/>
          </a:bodyPr>
          <a:lstStyle/>
          <a:p>
            <a:r>
              <a:rPr lang="en-US" sz="2000" dirty="0"/>
              <a:t>This is a behavioral based detection technique that executes the programs in a virtual environment, as opposed to detecting its fingerprint at run time. </a:t>
            </a:r>
          </a:p>
          <a:p>
            <a:r>
              <a:rPr lang="en-US" sz="2000" dirty="0"/>
              <a:t>Antivirus software that come with this type of detection capabilities execute programs in a separate, virtual environment, and log the actions it performs to determine whether the programs are malicious or not. If found safe, a given program is then executed in the real environment. </a:t>
            </a:r>
          </a:p>
          <a:p>
            <a:r>
              <a:rPr lang="en-US" sz="2000" dirty="0"/>
              <a:t>As you can imagine, this technique is both heavy and slow, and its resource intensive nature means that it is rarely used in consumer antivirus solutions. </a:t>
            </a:r>
          </a:p>
          <a:p>
            <a:pPr lvl="1"/>
            <a:r>
              <a:rPr lang="en-US" sz="2000" dirty="0"/>
              <a:t>End users may not always have the need for sandbox detection, but enterprises do, and antivirus solutions designed for corporate and network use offer this.</a:t>
            </a:r>
          </a:p>
        </p:txBody>
      </p:sp>
    </p:spTree>
    <p:extLst>
      <p:ext uri="{BB962C8B-B14F-4D97-AF65-F5344CB8AC3E}">
        <p14:creationId xmlns:p14="http://schemas.microsoft.com/office/powerpoint/2010/main" val="110506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sandbox malware detection">
            <a:extLst>
              <a:ext uri="{FF2B5EF4-FFF2-40B4-BE49-F238E27FC236}">
                <a16:creationId xmlns:a16="http://schemas.microsoft.com/office/drawing/2014/main" id="{2C43B809-1B39-4A53-8F21-7B98B4B2B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0"/>
            <a:ext cx="11468100" cy="685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403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6E0522-E9B5-48A9-833F-1C6153DEB4FA}"/>
              </a:ext>
            </a:extLst>
          </p:cNvPr>
          <p:cNvSpPr>
            <a:spLocks noGrp="1"/>
          </p:cNvSpPr>
          <p:nvPr>
            <p:ph type="title"/>
          </p:nvPr>
        </p:nvSpPr>
        <p:spPr/>
        <p:txBody>
          <a:bodyPr/>
          <a:lstStyle/>
          <a:p>
            <a:r>
              <a:rPr lang="en-US" dirty="0"/>
              <a:t>AV detection Techniques – Data Mining</a:t>
            </a:r>
          </a:p>
        </p:txBody>
      </p:sp>
      <p:sp>
        <p:nvSpPr>
          <p:cNvPr id="5" name="Content Placeholder 4">
            <a:extLst>
              <a:ext uri="{FF2B5EF4-FFF2-40B4-BE49-F238E27FC236}">
                <a16:creationId xmlns:a16="http://schemas.microsoft.com/office/drawing/2014/main" id="{84A7BF40-C4C8-43F3-9D6E-BA02074ADB32}"/>
              </a:ext>
            </a:extLst>
          </p:cNvPr>
          <p:cNvSpPr>
            <a:spLocks noGrp="1"/>
          </p:cNvSpPr>
          <p:nvPr>
            <p:ph idx="1"/>
          </p:nvPr>
        </p:nvSpPr>
        <p:spPr>
          <a:xfrm>
            <a:off x="581192" y="1925515"/>
            <a:ext cx="11029615" cy="4642339"/>
          </a:xfrm>
        </p:spPr>
        <p:txBody>
          <a:bodyPr>
            <a:normAutofit/>
          </a:bodyPr>
          <a:lstStyle/>
          <a:p>
            <a:r>
              <a:rPr lang="en-US" sz="2000" dirty="0"/>
              <a:t>This is one of the latest approaches in malware detection that security vendors now provide with their antivirus and antimalware products. </a:t>
            </a:r>
          </a:p>
          <a:p>
            <a:r>
              <a:rPr lang="en-US" sz="2000" dirty="0"/>
              <a:t>A series of features of files are extracted from files, and then data mining and machine learning algorithms are used to classify the behavior of a file and detect whether it has malicious intent or not. </a:t>
            </a:r>
          </a:p>
          <a:p>
            <a:r>
              <a:rPr lang="en-US" sz="2000" dirty="0"/>
              <a:t>This is particularly helpful in detecting and defeating the newest forms of malware in the wild.</a:t>
            </a:r>
          </a:p>
        </p:txBody>
      </p:sp>
    </p:spTree>
    <p:extLst>
      <p:ext uri="{BB962C8B-B14F-4D97-AF65-F5344CB8AC3E}">
        <p14:creationId xmlns:p14="http://schemas.microsoft.com/office/powerpoint/2010/main" val="5192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heuristic detection">
            <a:extLst>
              <a:ext uri="{FF2B5EF4-FFF2-40B4-BE49-F238E27FC236}">
                <a16:creationId xmlns:a16="http://schemas.microsoft.com/office/drawing/2014/main" id="{A64EED6C-DA2D-4D93-BE54-83D1CA24AE9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837"/>
          <a:stretch/>
        </p:blipFill>
        <p:spPr bwMode="auto">
          <a:xfrm>
            <a:off x="1089717" y="0"/>
            <a:ext cx="10012565" cy="6848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407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6E0522-E9B5-48A9-833F-1C6153DEB4FA}"/>
              </a:ext>
            </a:extLst>
          </p:cNvPr>
          <p:cNvSpPr>
            <a:spLocks noGrp="1"/>
          </p:cNvSpPr>
          <p:nvPr>
            <p:ph type="title"/>
          </p:nvPr>
        </p:nvSpPr>
        <p:spPr/>
        <p:txBody>
          <a:bodyPr/>
          <a:lstStyle/>
          <a:p>
            <a:r>
              <a:rPr lang="en-US" dirty="0"/>
              <a:t>Anti-Virus Weaknesses</a:t>
            </a:r>
          </a:p>
        </p:txBody>
      </p:sp>
      <p:sp>
        <p:nvSpPr>
          <p:cNvPr id="5" name="Content Placeholder 4">
            <a:extLst>
              <a:ext uri="{FF2B5EF4-FFF2-40B4-BE49-F238E27FC236}">
                <a16:creationId xmlns:a16="http://schemas.microsoft.com/office/drawing/2014/main" id="{84A7BF40-C4C8-43F3-9D6E-BA02074ADB32}"/>
              </a:ext>
            </a:extLst>
          </p:cNvPr>
          <p:cNvSpPr>
            <a:spLocks noGrp="1"/>
          </p:cNvSpPr>
          <p:nvPr>
            <p:ph idx="1"/>
          </p:nvPr>
        </p:nvSpPr>
        <p:spPr>
          <a:xfrm>
            <a:off x="581192" y="1925515"/>
            <a:ext cx="11029615" cy="4642339"/>
          </a:xfrm>
        </p:spPr>
        <p:txBody>
          <a:bodyPr>
            <a:normAutofit/>
          </a:bodyPr>
          <a:lstStyle/>
          <a:p>
            <a:r>
              <a:rPr lang="en-US" sz="2000" dirty="0"/>
              <a:t>Definitions</a:t>
            </a:r>
          </a:p>
          <a:p>
            <a:pPr lvl="1"/>
            <a:r>
              <a:rPr lang="en-US" sz="2000" dirty="0"/>
              <a:t>Signature-based systems are inherently weak. It takes time to reverse-engineer malware, leading to a lag of a few hours to a few weeks to finally write a definition. Then there are systemic delays (it takes time to download and disseminate the definitions to endpoints.)</a:t>
            </a:r>
          </a:p>
          <a:p>
            <a:r>
              <a:rPr lang="en-US" sz="2000" dirty="0"/>
              <a:t>False positives</a:t>
            </a:r>
          </a:p>
          <a:p>
            <a:pPr lvl="1"/>
            <a:r>
              <a:rPr lang="en-US" sz="2000" dirty="0"/>
              <a:t>Anti-virus can be very frustrating for users and info sec alike. False positives may block legitimate software, and tie up resources in security.</a:t>
            </a:r>
          </a:p>
          <a:p>
            <a:r>
              <a:rPr lang="en-US" sz="2000" dirty="0"/>
              <a:t>Resource tie-up</a:t>
            </a:r>
          </a:p>
          <a:p>
            <a:pPr lvl="1"/>
            <a:r>
              <a:rPr lang="en-US" sz="2000" dirty="0"/>
              <a:t>Anti-virus needs computer resources to run. Sometimes during a full scan that can be significant, but even in off hours A/V is generating logs, scanning real-time (slowing processing, reserving RAM.) If A/V malfunctions it can even cripple a system.</a:t>
            </a:r>
          </a:p>
        </p:txBody>
      </p:sp>
    </p:spTree>
    <p:extLst>
      <p:ext uri="{BB962C8B-B14F-4D97-AF65-F5344CB8AC3E}">
        <p14:creationId xmlns:p14="http://schemas.microsoft.com/office/powerpoint/2010/main" val="2108051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6E0522-E9B5-48A9-833F-1C6153DEB4FA}"/>
              </a:ext>
            </a:extLst>
          </p:cNvPr>
          <p:cNvSpPr>
            <a:spLocks noGrp="1"/>
          </p:cNvSpPr>
          <p:nvPr>
            <p:ph type="title"/>
          </p:nvPr>
        </p:nvSpPr>
        <p:spPr/>
        <p:txBody>
          <a:bodyPr/>
          <a:lstStyle/>
          <a:p>
            <a:r>
              <a:rPr lang="en-US" dirty="0"/>
              <a:t>Anti-Virus Weaknesses</a:t>
            </a:r>
          </a:p>
        </p:txBody>
      </p:sp>
      <p:sp>
        <p:nvSpPr>
          <p:cNvPr id="5" name="Content Placeholder 4">
            <a:extLst>
              <a:ext uri="{FF2B5EF4-FFF2-40B4-BE49-F238E27FC236}">
                <a16:creationId xmlns:a16="http://schemas.microsoft.com/office/drawing/2014/main" id="{84A7BF40-C4C8-43F3-9D6E-BA02074ADB32}"/>
              </a:ext>
            </a:extLst>
          </p:cNvPr>
          <p:cNvSpPr>
            <a:spLocks noGrp="1"/>
          </p:cNvSpPr>
          <p:nvPr>
            <p:ph idx="1"/>
          </p:nvPr>
        </p:nvSpPr>
        <p:spPr>
          <a:xfrm>
            <a:off x="581192" y="1925515"/>
            <a:ext cx="11029615" cy="4642339"/>
          </a:xfrm>
        </p:spPr>
        <p:txBody>
          <a:bodyPr>
            <a:normAutofit/>
          </a:bodyPr>
          <a:lstStyle/>
          <a:p>
            <a:r>
              <a:rPr lang="en-US" sz="2000" dirty="0"/>
              <a:t>Bloat / Unexpected Costs</a:t>
            </a:r>
          </a:p>
          <a:p>
            <a:pPr lvl="1"/>
            <a:r>
              <a:rPr lang="en-US" sz="2000" dirty="0"/>
              <a:t>A/V is ultimately a software package that remands regular updating. It’s not uncommon for the software to change, include bloated functions, or even push ads to the endpoint. At the very least, A/V adds another layer of complexity to systems. Another thing to go wrong, troubleshooting, etc.</a:t>
            </a:r>
          </a:p>
          <a:p>
            <a:r>
              <a:rPr lang="en-US" sz="2000" dirty="0"/>
              <a:t>Its efficacy can be marginal.</a:t>
            </a:r>
          </a:p>
          <a:p>
            <a:pPr lvl="1"/>
            <a:r>
              <a:rPr lang="en-US" sz="2000" dirty="0"/>
              <a:t>If A/V detects malware, that </a:t>
            </a:r>
            <a:r>
              <a:rPr lang="en-US" sz="2000" i="1" dirty="0"/>
              <a:t>should</a:t>
            </a:r>
            <a:r>
              <a:rPr lang="en-US" sz="2000" dirty="0"/>
              <a:t> mean you’ve had a near complete failure of your security systems. Hits should be rare. If it misses malware, you might not find out until it’s reported by a user. This causes some to question the wisdom in even supporting it as a security layer.</a:t>
            </a:r>
          </a:p>
        </p:txBody>
      </p:sp>
    </p:spTree>
    <p:extLst>
      <p:ext uri="{BB962C8B-B14F-4D97-AF65-F5344CB8AC3E}">
        <p14:creationId xmlns:p14="http://schemas.microsoft.com/office/powerpoint/2010/main" val="2002886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6E0522-E9B5-48A9-833F-1C6153DEB4FA}"/>
              </a:ext>
            </a:extLst>
          </p:cNvPr>
          <p:cNvSpPr>
            <a:spLocks noGrp="1"/>
          </p:cNvSpPr>
          <p:nvPr>
            <p:ph type="title"/>
          </p:nvPr>
        </p:nvSpPr>
        <p:spPr/>
        <p:txBody>
          <a:bodyPr/>
          <a:lstStyle/>
          <a:p>
            <a:r>
              <a:rPr lang="en-US" dirty="0"/>
              <a:t>Testing Anti-Virus</a:t>
            </a:r>
          </a:p>
        </p:txBody>
      </p:sp>
      <p:sp>
        <p:nvSpPr>
          <p:cNvPr id="5" name="Content Placeholder 4">
            <a:extLst>
              <a:ext uri="{FF2B5EF4-FFF2-40B4-BE49-F238E27FC236}">
                <a16:creationId xmlns:a16="http://schemas.microsoft.com/office/drawing/2014/main" id="{84A7BF40-C4C8-43F3-9D6E-BA02074ADB32}"/>
              </a:ext>
            </a:extLst>
          </p:cNvPr>
          <p:cNvSpPr>
            <a:spLocks noGrp="1"/>
          </p:cNvSpPr>
          <p:nvPr>
            <p:ph idx="1"/>
          </p:nvPr>
        </p:nvSpPr>
        <p:spPr>
          <a:xfrm>
            <a:off x="581192" y="1925515"/>
            <a:ext cx="11029615" cy="4642339"/>
          </a:xfrm>
        </p:spPr>
        <p:txBody>
          <a:bodyPr>
            <a:normAutofit/>
          </a:bodyPr>
          <a:lstStyle/>
          <a:p>
            <a:r>
              <a:rPr lang="en-US" dirty="0"/>
              <a:t>Testing A/V is a relatively simple process most of the time. Just about every A/V contains a definition to react to the EICAR test string – a particular set of characters.</a:t>
            </a:r>
          </a:p>
          <a:p>
            <a:r>
              <a:rPr lang="en-US" dirty="0"/>
              <a:t>It is safe to pass around, because it is not a virus, and does not include any fragments of viral code. Most products react to it as if it were a virus (though they typically report it with an obvious name, such as "EICAR-AV-Test").</a:t>
            </a:r>
          </a:p>
          <a:p>
            <a:r>
              <a:rPr lang="en-US" dirty="0"/>
              <a:t>The file is a legitimate DOS program, and produces sensible results when run (it prints the message "EICAR-STANDARD-ANTIVIRUS-TEST-FILE!").</a:t>
            </a:r>
          </a:p>
          <a:p>
            <a:r>
              <a:rPr lang="en-US" dirty="0"/>
              <a:t>It is also short and simple - in fact, it consists entirely of printable ASCII characters, so that it can easily be created with a regular text editor. Any anti-virus product that supports the EICAR test file should detect it in any file providing that the file starts with the following 68 characters, and is exactly 68 bytes long:</a:t>
            </a:r>
          </a:p>
          <a:p>
            <a:pPr lvl="1"/>
            <a:r>
              <a:rPr lang="en-US" dirty="0"/>
              <a:t>X5O!P%@AP[4\PZX54(P^)7CC)7}$EICAR-STANDARD-ANTIVIRUS-TEST-FILE!$H+H*</a:t>
            </a:r>
          </a:p>
        </p:txBody>
      </p:sp>
    </p:spTree>
    <p:extLst>
      <p:ext uri="{BB962C8B-B14F-4D97-AF65-F5344CB8AC3E}">
        <p14:creationId xmlns:p14="http://schemas.microsoft.com/office/powerpoint/2010/main" val="82078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6E0522-E9B5-48A9-833F-1C6153DEB4FA}"/>
              </a:ext>
            </a:extLst>
          </p:cNvPr>
          <p:cNvSpPr>
            <a:spLocks noGrp="1"/>
          </p:cNvSpPr>
          <p:nvPr>
            <p:ph type="title"/>
          </p:nvPr>
        </p:nvSpPr>
        <p:spPr/>
        <p:txBody>
          <a:bodyPr/>
          <a:lstStyle/>
          <a:p>
            <a:r>
              <a:rPr lang="en-US" dirty="0"/>
              <a:t>Testing Anti-Virus</a:t>
            </a:r>
          </a:p>
        </p:txBody>
      </p:sp>
      <p:sp>
        <p:nvSpPr>
          <p:cNvPr id="5" name="Content Placeholder 4">
            <a:extLst>
              <a:ext uri="{FF2B5EF4-FFF2-40B4-BE49-F238E27FC236}">
                <a16:creationId xmlns:a16="http://schemas.microsoft.com/office/drawing/2014/main" id="{84A7BF40-C4C8-43F3-9D6E-BA02074ADB32}"/>
              </a:ext>
            </a:extLst>
          </p:cNvPr>
          <p:cNvSpPr>
            <a:spLocks noGrp="1"/>
          </p:cNvSpPr>
          <p:nvPr>
            <p:ph idx="1"/>
          </p:nvPr>
        </p:nvSpPr>
        <p:spPr>
          <a:xfrm>
            <a:off x="581192" y="1925515"/>
            <a:ext cx="11029615" cy="4030785"/>
          </a:xfrm>
        </p:spPr>
        <p:txBody>
          <a:bodyPr>
            <a:normAutofit/>
          </a:bodyPr>
          <a:lstStyle/>
          <a:p>
            <a:r>
              <a:rPr lang="en-US" sz="2000" dirty="0"/>
              <a:t>Other good choices –</a:t>
            </a:r>
          </a:p>
          <a:p>
            <a:pPr lvl="1"/>
            <a:r>
              <a:rPr lang="en-US" sz="2000" dirty="0">
                <a:hlinkClick r:id="rId2"/>
              </a:rPr>
              <a:t>WICAR</a:t>
            </a:r>
            <a:r>
              <a:rPr lang="en-US" sz="2000" dirty="0"/>
              <a:t> is a browser security test site.</a:t>
            </a:r>
          </a:p>
          <a:p>
            <a:pPr lvl="1"/>
            <a:r>
              <a:rPr lang="en-US" sz="2000" dirty="0">
                <a:hlinkClick r:id="rId3"/>
              </a:rPr>
              <a:t>SpyShelter Test Tool </a:t>
            </a:r>
            <a:r>
              <a:rPr lang="en-US" sz="2000" dirty="0"/>
              <a:t>is good for checking for spyware protection</a:t>
            </a:r>
          </a:p>
          <a:p>
            <a:r>
              <a:rPr lang="en-US" sz="2000" dirty="0"/>
              <a:t>Simulators</a:t>
            </a:r>
          </a:p>
          <a:p>
            <a:pPr lvl="1"/>
            <a:r>
              <a:rPr lang="en-US" sz="2000" dirty="0">
                <a:hlinkClick r:id="rId4"/>
              </a:rPr>
              <a:t>Trojan Simulator</a:t>
            </a:r>
            <a:endParaRPr lang="en-US" sz="2000" dirty="0"/>
          </a:p>
          <a:p>
            <a:pPr lvl="1"/>
            <a:r>
              <a:rPr lang="en-US" sz="2000" dirty="0">
                <a:hlinkClick r:id="rId5"/>
              </a:rPr>
              <a:t>RanSim</a:t>
            </a:r>
            <a:r>
              <a:rPr lang="en-US" sz="2000" dirty="0"/>
              <a:t> from KnowBe4</a:t>
            </a:r>
          </a:p>
          <a:p>
            <a:pPr lvl="1"/>
            <a:r>
              <a:rPr lang="en-US" sz="2000" dirty="0">
                <a:hlinkClick r:id="rId6"/>
              </a:rPr>
              <a:t>System Shutdown Simulator</a:t>
            </a:r>
            <a:endParaRPr lang="en-US" sz="2000" dirty="0"/>
          </a:p>
          <a:p>
            <a:pPr lvl="1"/>
            <a:endParaRPr lang="en-US" sz="2000" dirty="0"/>
          </a:p>
        </p:txBody>
      </p:sp>
    </p:spTree>
    <p:extLst>
      <p:ext uri="{BB962C8B-B14F-4D97-AF65-F5344CB8AC3E}">
        <p14:creationId xmlns:p14="http://schemas.microsoft.com/office/powerpoint/2010/main" val="1409683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A137-DAE8-407E-968E-BD8FF18DEB70}"/>
              </a:ext>
            </a:extLst>
          </p:cNvPr>
          <p:cNvSpPr>
            <a:spLocks noGrp="1"/>
          </p:cNvSpPr>
          <p:nvPr>
            <p:ph type="title"/>
          </p:nvPr>
        </p:nvSpPr>
        <p:spPr/>
        <p:txBody>
          <a:bodyPr/>
          <a:lstStyle/>
          <a:p>
            <a:r>
              <a:rPr lang="en-US" dirty="0"/>
              <a:t>AV – The realm of snake oil</a:t>
            </a:r>
          </a:p>
        </p:txBody>
      </p:sp>
      <p:sp>
        <p:nvSpPr>
          <p:cNvPr id="3" name="Content Placeholder 2">
            <a:extLst>
              <a:ext uri="{FF2B5EF4-FFF2-40B4-BE49-F238E27FC236}">
                <a16:creationId xmlns:a16="http://schemas.microsoft.com/office/drawing/2014/main" id="{E68CB683-8007-4417-9758-03A49E05AA06}"/>
              </a:ext>
            </a:extLst>
          </p:cNvPr>
          <p:cNvSpPr>
            <a:spLocks noGrp="1"/>
          </p:cNvSpPr>
          <p:nvPr>
            <p:ph idx="1"/>
          </p:nvPr>
        </p:nvSpPr>
        <p:spPr/>
        <p:txBody>
          <a:bodyPr>
            <a:normAutofit/>
          </a:bodyPr>
          <a:lstStyle/>
          <a:p>
            <a:r>
              <a:rPr lang="en-US" sz="2000" dirty="0"/>
              <a:t>Anti-virus is important.</a:t>
            </a:r>
          </a:p>
          <a:p>
            <a:pPr lvl="1"/>
            <a:r>
              <a:rPr lang="en-US" sz="2000" dirty="0"/>
              <a:t>It’s not the most important thing.</a:t>
            </a:r>
          </a:p>
          <a:p>
            <a:pPr lvl="1"/>
            <a:r>
              <a:rPr lang="en-US" sz="2000" dirty="0"/>
              <a:t>It’s not the only thing. </a:t>
            </a:r>
          </a:p>
          <a:p>
            <a:pPr lvl="1"/>
            <a:r>
              <a:rPr lang="en-US" sz="2000" dirty="0"/>
              <a:t>What makes a “good” AV has very little to do with efficacy.</a:t>
            </a:r>
          </a:p>
          <a:p>
            <a:pPr lvl="2"/>
            <a:r>
              <a:rPr lang="en-US" sz="2000" dirty="0"/>
              <a:t>If it is competent, it is sufficient. </a:t>
            </a:r>
          </a:p>
          <a:p>
            <a:r>
              <a:rPr lang="en-US" sz="2000" dirty="0"/>
              <a:t>Beware the salesman bearing the “best” AV based upon secret proprietary algorithms or heuristic devices.</a:t>
            </a:r>
          </a:p>
        </p:txBody>
      </p:sp>
    </p:spTree>
    <p:extLst>
      <p:ext uri="{BB962C8B-B14F-4D97-AF65-F5344CB8AC3E}">
        <p14:creationId xmlns:p14="http://schemas.microsoft.com/office/powerpoint/2010/main" val="3154920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79F2-6F98-4430-B09B-EBAC3377C30F}"/>
              </a:ext>
            </a:extLst>
          </p:cNvPr>
          <p:cNvSpPr>
            <a:spLocks noGrp="1"/>
          </p:cNvSpPr>
          <p:nvPr>
            <p:ph type="title"/>
          </p:nvPr>
        </p:nvSpPr>
        <p:spPr/>
        <p:txBody>
          <a:bodyPr/>
          <a:lstStyle/>
          <a:p>
            <a:r>
              <a:rPr lang="en-US" dirty="0"/>
              <a:t>What makes a competent AV</a:t>
            </a:r>
          </a:p>
        </p:txBody>
      </p:sp>
      <p:sp>
        <p:nvSpPr>
          <p:cNvPr id="3" name="Content Placeholder 2">
            <a:extLst>
              <a:ext uri="{FF2B5EF4-FFF2-40B4-BE49-F238E27FC236}">
                <a16:creationId xmlns:a16="http://schemas.microsoft.com/office/drawing/2014/main" id="{4E855A9E-7245-47D8-A0E9-145F41CB4FD2}"/>
              </a:ext>
            </a:extLst>
          </p:cNvPr>
          <p:cNvSpPr>
            <a:spLocks noGrp="1"/>
          </p:cNvSpPr>
          <p:nvPr>
            <p:ph idx="1"/>
          </p:nvPr>
        </p:nvSpPr>
        <p:spPr>
          <a:xfrm>
            <a:off x="685801" y="2142067"/>
            <a:ext cx="5067299" cy="4106333"/>
          </a:xfrm>
        </p:spPr>
        <p:txBody>
          <a:bodyPr>
            <a:normAutofit/>
          </a:bodyPr>
          <a:lstStyle/>
          <a:p>
            <a:r>
              <a:rPr lang="en-US" sz="2000" dirty="0"/>
              <a:t>While there are many AV technologies  - the proof is in the pudding.</a:t>
            </a:r>
          </a:p>
          <a:p>
            <a:pPr lvl="1"/>
            <a:r>
              <a:rPr lang="en-US" sz="2000" dirty="0"/>
              <a:t>If an AV has some fancy new proprietary whatever then it’ll be visible in the methodology of the AV tests.</a:t>
            </a:r>
          </a:p>
        </p:txBody>
      </p:sp>
      <p:pic>
        <p:nvPicPr>
          <p:cNvPr id="4" name="Picture 3">
            <a:extLst>
              <a:ext uri="{FF2B5EF4-FFF2-40B4-BE49-F238E27FC236}">
                <a16:creationId xmlns:a16="http://schemas.microsoft.com/office/drawing/2014/main" id="{527F36D6-7CFB-4192-9B89-F25A951423A0}"/>
              </a:ext>
            </a:extLst>
          </p:cNvPr>
          <p:cNvPicPr>
            <a:picLocks noChangeAspect="1"/>
          </p:cNvPicPr>
          <p:nvPr/>
        </p:nvPicPr>
        <p:blipFill>
          <a:blip r:embed="rId2"/>
          <a:stretch>
            <a:fillRect/>
          </a:stretch>
        </p:blipFill>
        <p:spPr>
          <a:xfrm>
            <a:off x="5753100" y="2065867"/>
            <a:ext cx="5753099" cy="4184072"/>
          </a:xfrm>
          <a:prstGeom prst="rect">
            <a:avLst/>
          </a:prstGeom>
        </p:spPr>
      </p:pic>
    </p:spTree>
    <p:extLst>
      <p:ext uri="{BB962C8B-B14F-4D97-AF65-F5344CB8AC3E}">
        <p14:creationId xmlns:p14="http://schemas.microsoft.com/office/powerpoint/2010/main" val="87529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par>
                                <p:cTn id="7" presetID="42" presetClass="path" presetSubtype="0" accel="50000" decel="50000" fill="hold" nodeType="withEffect">
                                  <p:stCondLst>
                                    <p:cond delay="0"/>
                                  </p:stCondLst>
                                  <p:childTnLst>
                                    <p:animMotion origin="layout" path="M -2.5E-6 0 L -0.20781 -0.10625 " pathEditMode="relative" rAng="0" ptsTypes="AA">
                                      <p:cBhvr>
                                        <p:cTn id="8" dur="2000" fill="hold"/>
                                        <p:tgtEl>
                                          <p:spTgt spid="4"/>
                                        </p:tgtEl>
                                        <p:attrNameLst>
                                          <p:attrName>ppt_x</p:attrName>
                                          <p:attrName>ppt_y</p:attrName>
                                        </p:attrNameLst>
                                      </p:cBhvr>
                                      <p:rCtr x="-10391" y="-5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780F98-AC17-4A4E-A7C0-F9CE02DF0172}"/>
              </a:ext>
            </a:extLst>
          </p:cNvPr>
          <p:cNvPicPr>
            <a:picLocks noChangeAspect="1"/>
          </p:cNvPicPr>
          <p:nvPr/>
        </p:nvPicPr>
        <p:blipFill>
          <a:blip r:embed="rId2"/>
          <a:stretch>
            <a:fillRect/>
          </a:stretch>
        </p:blipFill>
        <p:spPr>
          <a:xfrm>
            <a:off x="0" y="323850"/>
            <a:ext cx="12199368" cy="6210300"/>
          </a:xfrm>
          <a:prstGeom prst="rect">
            <a:avLst/>
          </a:prstGeom>
        </p:spPr>
      </p:pic>
      <p:pic>
        <p:nvPicPr>
          <p:cNvPr id="6" name="Picture 5">
            <a:extLst>
              <a:ext uri="{FF2B5EF4-FFF2-40B4-BE49-F238E27FC236}">
                <a16:creationId xmlns:a16="http://schemas.microsoft.com/office/drawing/2014/main" id="{F47A9A94-00C9-43FF-A9CB-88C1A341A9F0}"/>
              </a:ext>
            </a:extLst>
          </p:cNvPr>
          <p:cNvPicPr>
            <a:picLocks noChangeAspect="1"/>
          </p:cNvPicPr>
          <p:nvPr/>
        </p:nvPicPr>
        <p:blipFill>
          <a:blip r:embed="rId3"/>
          <a:stretch>
            <a:fillRect/>
          </a:stretch>
        </p:blipFill>
        <p:spPr>
          <a:xfrm>
            <a:off x="7368" y="323850"/>
            <a:ext cx="12192000" cy="6238135"/>
          </a:xfrm>
          <a:prstGeom prst="rect">
            <a:avLst/>
          </a:prstGeom>
        </p:spPr>
      </p:pic>
    </p:spTree>
    <p:extLst>
      <p:ext uri="{BB962C8B-B14F-4D97-AF65-F5344CB8AC3E}">
        <p14:creationId xmlns:p14="http://schemas.microsoft.com/office/powerpoint/2010/main" val="105394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D4A5-CED3-4EAA-B66E-2B6C2AA999F6}"/>
              </a:ext>
            </a:extLst>
          </p:cNvPr>
          <p:cNvSpPr>
            <a:spLocks noGrp="1"/>
          </p:cNvSpPr>
          <p:nvPr>
            <p:ph type="title"/>
          </p:nvPr>
        </p:nvSpPr>
        <p:spPr/>
        <p:txBody>
          <a:bodyPr/>
          <a:lstStyle/>
          <a:p>
            <a:r>
              <a:rPr lang="en-US" dirty="0"/>
              <a:t>What makes a </a:t>
            </a:r>
            <a:r>
              <a:rPr lang="en-US" u="sng" dirty="0"/>
              <a:t>GOOD</a:t>
            </a:r>
            <a:r>
              <a:rPr lang="en-US" dirty="0"/>
              <a:t> AV</a:t>
            </a:r>
          </a:p>
        </p:txBody>
      </p:sp>
      <p:sp>
        <p:nvSpPr>
          <p:cNvPr id="3" name="Content Placeholder 2">
            <a:extLst>
              <a:ext uri="{FF2B5EF4-FFF2-40B4-BE49-F238E27FC236}">
                <a16:creationId xmlns:a16="http://schemas.microsoft.com/office/drawing/2014/main" id="{B2D2BEBD-CF51-4180-8176-3492E3AB4514}"/>
              </a:ext>
            </a:extLst>
          </p:cNvPr>
          <p:cNvSpPr>
            <a:spLocks noGrp="1"/>
          </p:cNvSpPr>
          <p:nvPr>
            <p:ph idx="1"/>
          </p:nvPr>
        </p:nvSpPr>
        <p:spPr/>
        <p:txBody>
          <a:bodyPr>
            <a:normAutofit/>
          </a:bodyPr>
          <a:lstStyle/>
          <a:p>
            <a:r>
              <a:rPr lang="en-US" sz="2000" dirty="0"/>
              <a:t>It works.</a:t>
            </a:r>
          </a:p>
          <a:p>
            <a:r>
              <a:rPr lang="en-US" sz="2000" dirty="0"/>
              <a:t>It doesn’t contribute to bloat.</a:t>
            </a:r>
          </a:p>
          <a:p>
            <a:r>
              <a:rPr lang="en-US" sz="2000" dirty="0"/>
              <a:t>It doesn’t soak up too much of the security budget.</a:t>
            </a:r>
          </a:p>
          <a:p>
            <a:r>
              <a:rPr lang="en-US" sz="2000" dirty="0"/>
              <a:t>It shouldn’t be easy to disable.</a:t>
            </a:r>
          </a:p>
          <a:p>
            <a:r>
              <a:rPr lang="en-US" sz="2000" dirty="0"/>
              <a:t>It can be centrally managed.</a:t>
            </a:r>
          </a:p>
          <a:p>
            <a:pPr lvl="1"/>
            <a:r>
              <a:rPr lang="en-US" sz="2000" dirty="0"/>
              <a:t>Having a good administrative template is a good way to prevent local admins from working around it. </a:t>
            </a:r>
          </a:p>
        </p:txBody>
      </p:sp>
    </p:spTree>
    <p:extLst>
      <p:ext uri="{BB962C8B-B14F-4D97-AF65-F5344CB8AC3E}">
        <p14:creationId xmlns:p14="http://schemas.microsoft.com/office/powerpoint/2010/main" val="3984299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79F2-6F98-4430-B09B-EBAC3377C30F}"/>
              </a:ext>
            </a:extLst>
          </p:cNvPr>
          <p:cNvSpPr>
            <a:spLocks noGrp="1"/>
          </p:cNvSpPr>
          <p:nvPr>
            <p:ph type="title"/>
          </p:nvPr>
        </p:nvSpPr>
        <p:spPr/>
        <p:txBody>
          <a:bodyPr/>
          <a:lstStyle/>
          <a:p>
            <a:r>
              <a:rPr lang="en-US" dirty="0"/>
              <a:t>What makes a competent AV</a:t>
            </a:r>
          </a:p>
        </p:txBody>
      </p:sp>
      <p:sp>
        <p:nvSpPr>
          <p:cNvPr id="3" name="Content Placeholder 2">
            <a:extLst>
              <a:ext uri="{FF2B5EF4-FFF2-40B4-BE49-F238E27FC236}">
                <a16:creationId xmlns:a16="http://schemas.microsoft.com/office/drawing/2014/main" id="{4E855A9E-7245-47D8-A0E9-145F41CB4FD2}"/>
              </a:ext>
            </a:extLst>
          </p:cNvPr>
          <p:cNvSpPr>
            <a:spLocks noGrp="1"/>
          </p:cNvSpPr>
          <p:nvPr>
            <p:ph idx="1"/>
          </p:nvPr>
        </p:nvSpPr>
        <p:spPr/>
        <p:txBody>
          <a:bodyPr>
            <a:normAutofit/>
          </a:bodyPr>
          <a:lstStyle/>
          <a:p>
            <a:r>
              <a:rPr lang="en-US" sz="2000" dirty="0"/>
              <a:t>Real-world protection</a:t>
            </a:r>
          </a:p>
          <a:p>
            <a:pPr lvl="1"/>
            <a:r>
              <a:rPr lang="en-US" sz="2000" dirty="0"/>
              <a:t>Lab simulations of malware transactions (malicious URL, attachments, etc.)</a:t>
            </a:r>
          </a:p>
          <a:p>
            <a:r>
              <a:rPr lang="en-US" sz="2000" dirty="0"/>
              <a:t>Malware protection</a:t>
            </a:r>
          </a:p>
          <a:p>
            <a:pPr lvl="1"/>
            <a:r>
              <a:rPr lang="en-US" sz="2000" dirty="0"/>
              <a:t>Execution of malware under controlled settings.</a:t>
            </a:r>
          </a:p>
          <a:p>
            <a:r>
              <a:rPr lang="en-US" sz="2000" dirty="0"/>
              <a:t>Performance test</a:t>
            </a:r>
          </a:p>
          <a:p>
            <a:pPr lvl="1"/>
            <a:r>
              <a:rPr lang="en-US" sz="2000" dirty="0"/>
              <a:t>Analysis of performance impact on host system.</a:t>
            </a:r>
          </a:p>
          <a:p>
            <a:r>
              <a:rPr lang="en-US" sz="2000" dirty="0"/>
              <a:t>False positive rates</a:t>
            </a:r>
          </a:p>
          <a:p>
            <a:pPr lvl="1"/>
            <a:r>
              <a:rPr lang="en-US" sz="2000" dirty="0"/>
              <a:t>False alarms, false blocks, etc.</a:t>
            </a:r>
          </a:p>
        </p:txBody>
      </p:sp>
    </p:spTree>
    <p:extLst>
      <p:ext uri="{BB962C8B-B14F-4D97-AF65-F5344CB8AC3E}">
        <p14:creationId xmlns:p14="http://schemas.microsoft.com/office/powerpoint/2010/main" val="361357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6E0522-E9B5-48A9-833F-1C6153DEB4FA}"/>
              </a:ext>
            </a:extLst>
          </p:cNvPr>
          <p:cNvSpPr>
            <a:spLocks noGrp="1"/>
          </p:cNvSpPr>
          <p:nvPr>
            <p:ph type="title"/>
          </p:nvPr>
        </p:nvSpPr>
        <p:spPr/>
        <p:txBody>
          <a:bodyPr/>
          <a:lstStyle/>
          <a:p>
            <a:r>
              <a:rPr lang="en-US" dirty="0"/>
              <a:t>Anti-Virus Scan States</a:t>
            </a:r>
          </a:p>
        </p:txBody>
      </p:sp>
      <p:sp>
        <p:nvSpPr>
          <p:cNvPr id="5" name="Content Placeholder 4">
            <a:extLst>
              <a:ext uri="{FF2B5EF4-FFF2-40B4-BE49-F238E27FC236}">
                <a16:creationId xmlns:a16="http://schemas.microsoft.com/office/drawing/2014/main" id="{84A7BF40-C4C8-43F3-9D6E-BA02074ADB32}"/>
              </a:ext>
            </a:extLst>
          </p:cNvPr>
          <p:cNvSpPr>
            <a:spLocks noGrp="1"/>
          </p:cNvSpPr>
          <p:nvPr>
            <p:ph idx="1"/>
          </p:nvPr>
        </p:nvSpPr>
        <p:spPr>
          <a:xfrm>
            <a:off x="581192" y="1925515"/>
            <a:ext cx="11029615" cy="4642339"/>
          </a:xfrm>
        </p:spPr>
        <p:txBody>
          <a:bodyPr>
            <a:normAutofit/>
          </a:bodyPr>
          <a:lstStyle/>
          <a:p>
            <a:r>
              <a:rPr lang="en-US" dirty="0"/>
              <a:t>There are three states of data – At rest, in motion, and in use.</a:t>
            </a:r>
          </a:p>
          <a:p>
            <a:pPr marL="0" indent="0">
              <a:buNone/>
            </a:pPr>
            <a:r>
              <a:rPr lang="en-US" dirty="0"/>
              <a:t>	At rest is on disk, inert, in storage.</a:t>
            </a:r>
          </a:p>
          <a:p>
            <a:pPr marL="0" indent="0">
              <a:buNone/>
            </a:pPr>
            <a:r>
              <a:rPr lang="en-US" dirty="0"/>
              <a:t>	In motion is when data is being transmitted – HTTP, FTP, SMTP, </a:t>
            </a:r>
            <a:r>
              <a:rPr lang="en-US" dirty="0" err="1"/>
              <a:t>morse</a:t>
            </a:r>
            <a:r>
              <a:rPr lang="en-US" dirty="0"/>
              <a:t> code, signal flags, whatever.</a:t>
            </a:r>
          </a:p>
          <a:p>
            <a:pPr marL="0" indent="0">
              <a:buNone/>
            </a:pPr>
            <a:r>
              <a:rPr lang="en-US" dirty="0"/>
              <a:t>	In use is when data is loaded into memory and is actively being used for some process or instruction.</a:t>
            </a:r>
          </a:p>
        </p:txBody>
      </p:sp>
    </p:spTree>
    <p:extLst>
      <p:ext uri="{BB962C8B-B14F-4D97-AF65-F5344CB8AC3E}">
        <p14:creationId xmlns:p14="http://schemas.microsoft.com/office/powerpoint/2010/main" val="3274339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9083-2912-42A6-9D7B-5B71CA642CF3}"/>
              </a:ext>
            </a:extLst>
          </p:cNvPr>
          <p:cNvSpPr>
            <a:spLocks noGrp="1"/>
          </p:cNvSpPr>
          <p:nvPr>
            <p:ph type="title"/>
          </p:nvPr>
        </p:nvSpPr>
        <p:spPr/>
        <p:txBody>
          <a:bodyPr/>
          <a:lstStyle/>
          <a:p>
            <a:r>
              <a:rPr lang="en-US" dirty="0"/>
              <a:t>AV scanning states</a:t>
            </a:r>
          </a:p>
        </p:txBody>
      </p:sp>
      <p:sp>
        <p:nvSpPr>
          <p:cNvPr id="3" name="Content Placeholder 2">
            <a:extLst>
              <a:ext uri="{FF2B5EF4-FFF2-40B4-BE49-F238E27FC236}">
                <a16:creationId xmlns:a16="http://schemas.microsoft.com/office/drawing/2014/main" id="{7A9B1FDF-8717-432E-98F1-DCC8E0728542}"/>
              </a:ext>
            </a:extLst>
          </p:cNvPr>
          <p:cNvSpPr>
            <a:spLocks noGrp="1"/>
          </p:cNvSpPr>
          <p:nvPr>
            <p:ph idx="1"/>
          </p:nvPr>
        </p:nvSpPr>
        <p:spPr>
          <a:xfrm>
            <a:off x="685801" y="2142067"/>
            <a:ext cx="10807699" cy="4106333"/>
          </a:xfrm>
        </p:spPr>
        <p:txBody>
          <a:bodyPr>
            <a:noAutofit/>
          </a:bodyPr>
          <a:lstStyle/>
          <a:p>
            <a:r>
              <a:rPr lang="en-US" sz="2000" dirty="0"/>
              <a:t>Quick / Deep Scans</a:t>
            </a:r>
          </a:p>
          <a:p>
            <a:pPr lvl="1"/>
            <a:r>
              <a:rPr lang="en-US" sz="2000" dirty="0"/>
              <a:t>AV scans of data at rest are what the technology began with. Scans were scheduled and scope established. AV solutions still do this, but it’s usually ancillary these days due to improvements in real-time efforts.</a:t>
            </a:r>
          </a:p>
          <a:p>
            <a:r>
              <a:rPr lang="en-US" sz="2000" dirty="0"/>
              <a:t>Real-time protection</a:t>
            </a:r>
          </a:p>
          <a:p>
            <a:pPr lvl="1"/>
            <a:r>
              <a:rPr lang="en-US" sz="2000" dirty="0"/>
              <a:t>Real-time protection, on-access scanning, background guard, resident shield, auto protect, and other synonyms refer to the automatic protection provided by most antivirus, anti-spyware, and other anti-malware programs. </a:t>
            </a:r>
          </a:p>
          <a:p>
            <a:pPr lvl="1"/>
            <a:r>
              <a:rPr lang="en-US" sz="2000" dirty="0"/>
              <a:t>This monitors computer systems for suspicious activity such as computer viruses, spyware, adware, and other malicious objects in 'real-time', in other words while data is in motion or in use, like when inserting a CD, opening an email, or browsing the web, or when a file already on the computer is opened or executed.</a:t>
            </a:r>
          </a:p>
        </p:txBody>
      </p:sp>
    </p:spTree>
    <p:extLst>
      <p:ext uri="{BB962C8B-B14F-4D97-AF65-F5344CB8AC3E}">
        <p14:creationId xmlns:p14="http://schemas.microsoft.com/office/powerpoint/2010/main" val="2124090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E756-D9D5-4BF2-A403-C461B358AB8F}"/>
              </a:ext>
            </a:extLst>
          </p:cNvPr>
          <p:cNvSpPr>
            <a:spLocks noGrp="1"/>
          </p:cNvSpPr>
          <p:nvPr>
            <p:ph type="title"/>
          </p:nvPr>
        </p:nvSpPr>
        <p:spPr/>
        <p:txBody>
          <a:bodyPr/>
          <a:lstStyle/>
          <a:p>
            <a:r>
              <a:rPr lang="en-US" dirty="0"/>
              <a:t>AV detection Techniques - Definitions</a:t>
            </a:r>
          </a:p>
        </p:txBody>
      </p:sp>
      <p:sp>
        <p:nvSpPr>
          <p:cNvPr id="3" name="Content Placeholder 2">
            <a:extLst>
              <a:ext uri="{FF2B5EF4-FFF2-40B4-BE49-F238E27FC236}">
                <a16:creationId xmlns:a16="http://schemas.microsoft.com/office/drawing/2014/main" id="{3C2AE08F-0521-44DC-AAD5-C4CD62662A8B}"/>
              </a:ext>
            </a:extLst>
          </p:cNvPr>
          <p:cNvSpPr>
            <a:spLocks noGrp="1"/>
          </p:cNvSpPr>
          <p:nvPr>
            <p:ph idx="1"/>
          </p:nvPr>
        </p:nvSpPr>
        <p:spPr/>
        <p:txBody>
          <a:bodyPr>
            <a:normAutofit/>
          </a:bodyPr>
          <a:lstStyle/>
          <a:p>
            <a:r>
              <a:rPr lang="en-US" sz="2000" dirty="0"/>
              <a:t>Traditional antivirus software relies heavily upon signatures to identify malware. </a:t>
            </a:r>
          </a:p>
          <a:p>
            <a:r>
              <a:rPr lang="en-US" sz="2000" dirty="0"/>
              <a:t>Substantially, when a malware arrives in the hands of an antivirus firm, it is analyzed by malware researchers or by dynamic analysis systems. Then, once it is determined to be a malware, a proper signature of the file is extracted and added to the signatures database of the antivirus software. </a:t>
            </a:r>
          </a:p>
          <a:p>
            <a:r>
              <a:rPr lang="en-US" sz="2000" dirty="0"/>
              <a:t>Although the signature-based approach can effectively contain malware outbreaks, malware authors have tried to stay a step ahead of such software by writing "oligomorphic", "polymorphic" and, more recently, "metamorphic" viruses, which encrypt parts of themselves or otherwise modify themselves as a method of disguise, so as to not match virus signatures in the dictionary.</a:t>
            </a:r>
          </a:p>
        </p:txBody>
      </p:sp>
    </p:spTree>
    <p:extLst>
      <p:ext uri="{BB962C8B-B14F-4D97-AF65-F5344CB8AC3E}">
        <p14:creationId xmlns:p14="http://schemas.microsoft.com/office/powerpoint/2010/main" val="2730836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3F7DE-B819-4A0F-8743-2BDDD586C559}"/>
              </a:ext>
            </a:extLst>
          </p:cNvPr>
          <p:cNvSpPr>
            <a:spLocks noGrp="1"/>
          </p:cNvSpPr>
          <p:nvPr>
            <p:ph type="title"/>
          </p:nvPr>
        </p:nvSpPr>
        <p:spPr/>
        <p:txBody>
          <a:bodyPr/>
          <a:lstStyle/>
          <a:p>
            <a:r>
              <a:rPr lang="en-US" dirty="0"/>
              <a:t>Rootkit Detections</a:t>
            </a:r>
          </a:p>
        </p:txBody>
      </p:sp>
      <p:sp>
        <p:nvSpPr>
          <p:cNvPr id="3" name="Content Placeholder 2">
            <a:extLst>
              <a:ext uri="{FF2B5EF4-FFF2-40B4-BE49-F238E27FC236}">
                <a16:creationId xmlns:a16="http://schemas.microsoft.com/office/drawing/2014/main" id="{7866D6F5-47EC-4623-95A2-0E228104BF72}"/>
              </a:ext>
            </a:extLst>
          </p:cNvPr>
          <p:cNvSpPr>
            <a:spLocks noGrp="1"/>
          </p:cNvSpPr>
          <p:nvPr>
            <p:ph idx="1"/>
          </p:nvPr>
        </p:nvSpPr>
        <p:spPr>
          <a:xfrm>
            <a:off x="685802" y="2142067"/>
            <a:ext cx="4775372" cy="4106333"/>
          </a:xfrm>
        </p:spPr>
        <p:txBody>
          <a:bodyPr>
            <a:normAutofit/>
          </a:bodyPr>
          <a:lstStyle/>
          <a:p>
            <a:r>
              <a:rPr lang="en-US" sz="2000" dirty="0"/>
              <a:t>Anti-virus software can attempt to scan for rootkits. A rootkit is a type of malware designed to gain administrative-level control over a computer system without being detected. </a:t>
            </a:r>
          </a:p>
          <a:p>
            <a:r>
              <a:rPr lang="en-US" sz="2000" dirty="0"/>
              <a:t>Rootkits can change how the operating system functions and, in some cases, can tamper with the anti-virus program and render it ineffective. </a:t>
            </a:r>
          </a:p>
          <a:p>
            <a:r>
              <a:rPr lang="en-US" sz="2000" dirty="0"/>
              <a:t>Rootkits are also difficult to remove.</a:t>
            </a:r>
          </a:p>
        </p:txBody>
      </p:sp>
      <p:pic>
        <p:nvPicPr>
          <p:cNvPr id="3074" name="Picture 2">
            <a:extLst>
              <a:ext uri="{FF2B5EF4-FFF2-40B4-BE49-F238E27FC236}">
                <a16:creationId xmlns:a16="http://schemas.microsoft.com/office/drawing/2014/main" id="{37C6091A-500F-4E0B-AB4D-5F54EC5C4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173" y="1720850"/>
            <a:ext cx="6045026" cy="452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650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E756-D9D5-4BF2-A403-C461B358AB8F}"/>
              </a:ext>
            </a:extLst>
          </p:cNvPr>
          <p:cNvSpPr>
            <a:spLocks noGrp="1"/>
          </p:cNvSpPr>
          <p:nvPr>
            <p:ph type="title"/>
          </p:nvPr>
        </p:nvSpPr>
        <p:spPr/>
        <p:txBody>
          <a:bodyPr/>
          <a:lstStyle/>
          <a:p>
            <a:r>
              <a:rPr lang="en-US" dirty="0"/>
              <a:t>AV detection Techniques - Heuristics</a:t>
            </a:r>
          </a:p>
        </p:txBody>
      </p:sp>
      <p:sp>
        <p:nvSpPr>
          <p:cNvPr id="3" name="Content Placeholder 2">
            <a:extLst>
              <a:ext uri="{FF2B5EF4-FFF2-40B4-BE49-F238E27FC236}">
                <a16:creationId xmlns:a16="http://schemas.microsoft.com/office/drawing/2014/main" id="{3C2AE08F-0521-44DC-AAD5-C4CD62662A8B}"/>
              </a:ext>
            </a:extLst>
          </p:cNvPr>
          <p:cNvSpPr>
            <a:spLocks noGrp="1"/>
          </p:cNvSpPr>
          <p:nvPr>
            <p:ph idx="1"/>
          </p:nvPr>
        </p:nvSpPr>
        <p:spPr>
          <a:xfrm>
            <a:off x="685801" y="2142067"/>
            <a:ext cx="10782299" cy="3852333"/>
          </a:xfrm>
        </p:spPr>
        <p:txBody>
          <a:bodyPr>
            <a:noAutofit/>
          </a:bodyPr>
          <a:lstStyle/>
          <a:p>
            <a:r>
              <a:rPr lang="en-US" sz="2000" dirty="0"/>
              <a:t>Many viruses start as a single infection and through either mutation or refinements by other attackers, can grow into dozens of slightly different strains, called variants. </a:t>
            </a:r>
          </a:p>
          <a:p>
            <a:r>
              <a:rPr lang="en-US" sz="2000" dirty="0"/>
              <a:t>Generic detection refers to the detection and removal of multiple threats using a single virus definition. </a:t>
            </a:r>
          </a:p>
          <a:p>
            <a:pPr lvl="1"/>
            <a:r>
              <a:rPr lang="en-US" sz="2000" dirty="0"/>
              <a:t>While it may be advantageous to identify a specific virus, it can be quicker to detect a virus family through a generic signature or through an inexact match to an existing signature. </a:t>
            </a:r>
          </a:p>
          <a:p>
            <a:r>
              <a:rPr lang="en-US" sz="2000" dirty="0"/>
              <a:t>Virus researchers find common areas that all viruses in a family share uniquely and can thus create a single generic signature. These signatures often contain non-contiguous code, using wildcard characters where differences lie. These wildcards allow the scanner to detect viruses even if they are padded with extra, meaningless code. A detection that uses this method is said to be "heuristic detection."</a:t>
            </a:r>
          </a:p>
        </p:txBody>
      </p:sp>
    </p:spTree>
    <p:extLst>
      <p:ext uri="{BB962C8B-B14F-4D97-AF65-F5344CB8AC3E}">
        <p14:creationId xmlns:p14="http://schemas.microsoft.com/office/powerpoint/2010/main" val="31431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heuristic malware detection">
            <a:extLst>
              <a:ext uri="{FF2B5EF4-FFF2-40B4-BE49-F238E27FC236}">
                <a16:creationId xmlns:a16="http://schemas.microsoft.com/office/drawing/2014/main" id="{2176D2C5-5E2A-4959-A31F-E04FE091342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8889"/>
          <a:stretch/>
        </p:blipFill>
        <p:spPr bwMode="auto">
          <a:xfrm>
            <a:off x="577850" y="0"/>
            <a:ext cx="11036300" cy="6852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171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13177</TotalTime>
  <Words>1583</Words>
  <Application>Microsoft Office PowerPoint</Application>
  <PresentationFormat>Widescreen</PresentationFormat>
  <Paragraphs>89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Celestial</vt:lpstr>
      <vt:lpstr>Anti-Virus Solutions</vt:lpstr>
      <vt:lpstr>AV – The realm of snake oil</vt:lpstr>
      <vt:lpstr>What makes a competent AV</vt:lpstr>
      <vt:lpstr>Anti-Virus Scan States</vt:lpstr>
      <vt:lpstr>AV scanning states</vt:lpstr>
      <vt:lpstr>AV detection Techniques - Definitions</vt:lpstr>
      <vt:lpstr>Rootkit Detections</vt:lpstr>
      <vt:lpstr>AV detection Techniques - Heuristics</vt:lpstr>
      <vt:lpstr>PowerPoint Presentation</vt:lpstr>
      <vt:lpstr>AV detection Techniques – Behavioral Blocking</vt:lpstr>
      <vt:lpstr>PowerPoint Presentation</vt:lpstr>
      <vt:lpstr>AV detection Techniques - Sandboxing</vt:lpstr>
      <vt:lpstr>PowerPoint Presentation</vt:lpstr>
      <vt:lpstr>AV detection Techniques – Data Mining</vt:lpstr>
      <vt:lpstr>PowerPoint Presentation</vt:lpstr>
      <vt:lpstr>Anti-Virus Weaknesses</vt:lpstr>
      <vt:lpstr>Anti-Virus Weaknesses</vt:lpstr>
      <vt:lpstr>Testing Anti-Virus</vt:lpstr>
      <vt:lpstr>Testing Anti-Virus</vt:lpstr>
      <vt:lpstr>What makes a competent AV</vt:lpstr>
      <vt:lpstr>PowerPoint Presentation</vt:lpstr>
      <vt:lpstr>What makes a GOOD AV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Engineering</dc:title>
  <dc:creator>Johnson, Chad</dc:creator>
  <cp:lastModifiedBy>Johnson, Chad</cp:lastModifiedBy>
  <cp:revision>10</cp:revision>
  <dcterms:created xsi:type="dcterms:W3CDTF">2020-01-08T17:35:02Z</dcterms:created>
  <dcterms:modified xsi:type="dcterms:W3CDTF">2020-03-11T16:55:21Z</dcterms:modified>
</cp:coreProperties>
</file>