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423" r:id="rId2"/>
    <p:sldId id="361" r:id="rId3"/>
    <p:sldId id="424" r:id="rId4"/>
    <p:sldId id="425" r:id="rId5"/>
    <p:sldId id="426" r:id="rId6"/>
    <p:sldId id="427" r:id="rId7"/>
    <p:sldId id="428" r:id="rId8"/>
    <p:sldId id="429" r:id="rId9"/>
    <p:sldId id="431" r:id="rId10"/>
    <p:sldId id="432" r:id="rId11"/>
    <p:sldId id="430" r:id="rId12"/>
    <p:sldId id="433" r:id="rId13"/>
    <p:sldId id="434" r:id="rId14"/>
    <p:sldId id="435" r:id="rId15"/>
    <p:sldId id="436" r:id="rId16"/>
    <p:sldId id="440" r:id="rId17"/>
    <p:sldId id="441" r:id="rId18"/>
    <p:sldId id="438" r:id="rId19"/>
    <p:sldId id="437" r:id="rId20"/>
    <p:sldId id="439" r:id="rId21"/>
    <p:sldId id="442" r:id="rId22"/>
    <p:sldId id="443" r:id="rId23"/>
    <p:sldId id="444" r:id="rId24"/>
    <p:sldId id="445" r:id="rId25"/>
    <p:sldId id="448" r:id="rId26"/>
    <p:sldId id="446" r:id="rId27"/>
    <p:sldId id="452" r:id="rId28"/>
    <p:sldId id="453" r:id="rId29"/>
    <p:sldId id="454" r:id="rId30"/>
    <p:sldId id="455" r:id="rId31"/>
    <p:sldId id="449" r:id="rId32"/>
    <p:sldId id="450" r:id="rId33"/>
    <p:sldId id="447" r:id="rId34"/>
    <p:sldId id="451" r:id="rId35"/>
    <p:sldId id="45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5CF082-5891-466E-8610-1E42B515E5CA}">
          <p14:sldIdLst>
            <p14:sldId id="423"/>
            <p14:sldId id="361"/>
            <p14:sldId id="424"/>
            <p14:sldId id="425"/>
            <p14:sldId id="426"/>
            <p14:sldId id="427"/>
            <p14:sldId id="428"/>
            <p14:sldId id="429"/>
            <p14:sldId id="431"/>
            <p14:sldId id="432"/>
            <p14:sldId id="430"/>
            <p14:sldId id="433"/>
            <p14:sldId id="434"/>
            <p14:sldId id="435"/>
            <p14:sldId id="436"/>
            <p14:sldId id="440"/>
            <p14:sldId id="441"/>
            <p14:sldId id="438"/>
            <p14:sldId id="437"/>
            <p14:sldId id="439"/>
            <p14:sldId id="442"/>
            <p14:sldId id="443"/>
            <p14:sldId id="444"/>
            <p14:sldId id="445"/>
            <p14:sldId id="448"/>
            <p14:sldId id="446"/>
            <p14:sldId id="452"/>
            <p14:sldId id="453"/>
            <p14:sldId id="454"/>
            <p14:sldId id="455"/>
            <p14:sldId id="449"/>
            <p14:sldId id="450"/>
            <p14:sldId id="447"/>
            <p14:sldId id="451"/>
            <p14:sldId id="4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21FE5-F6D4-4F8F-9783-654C199555D1}" v="294" dt="2021-10-20T16:23:50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3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, Chad" userId="29e26967-ee32-4210-a1e6-19e5305e9c5f" providerId="ADAL" clId="{CD917281-E8CC-46AF-8378-A498B0E44644}"/>
    <pc:docChg chg="delSld modSld">
      <pc:chgData name="Johnson, Chad" userId="29e26967-ee32-4210-a1e6-19e5305e9c5f" providerId="ADAL" clId="{CD917281-E8CC-46AF-8378-A498B0E44644}" dt="2021-09-28T17:06:09.512" v="0"/>
      <pc:docMkLst>
        <pc:docMk/>
      </pc:docMkLst>
      <pc:sldChg chg="del">
        <pc:chgData name="Johnson, Chad" userId="29e26967-ee32-4210-a1e6-19e5305e9c5f" providerId="ADAL" clId="{CD917281-E8CC-46AF-8378-A498B0E44644}" dt="2021-09-28T17:06:09.512" v="0"/>
        <pc:sldMkLst>
          <pc:docMk/>
          <pc:sldMk cId="2249309813" sldId="424"/>
        </pc:sldMkLst>
      </pc:sldChg>
      <pc:sldChg chg="del">
        <pc:chgData name="Johnson, Chad" userId="29e26967-ee32-4210-a1e6-19e5305e9c5f" providerId="ADAL" clId="{CD917281-E8CC-46AF-8378-A498B0E44644}" dt="2021-09-28T17:06:09.512" v="0"/>
        <pc:sldMkLst>
          <pc:docMk/>
          <pc:sldMk cId="2141972665" sldId="425"/>
        </pc:sldMkLst>
      </pc:sldChg>
      <pc:sldChg chg="del">
        <pc:chgData name="Johnson, Chad" userId="29e26967-ee32-4210-a1e6-19e5305e9c5f" providerId="ADAL" clId="{CD917281-E8CC-46AF-8378-A498B0E44644}" dt="2021-09-28T17:06:09.512" v="0"/>
        <pc:sldMkLst>
          <pc:docMk/>
          <pc:sldMk cId="2284624523" sldId="430"/>
        </pc:sldMkLst>
      </pc:sldChg>
      <pc:sldChg chg="del">
        <pc:chgData name="Johnson, Chad" userId="29e26967-ee32-4210-a1e6-19e5305e9c5f" providerId="ADAL" clId="{CD917281-E8CC-46AF-8378-A498B0E44644}" dt="2021-09-28T17:06:09.512" v="0"/>
        <pc:sldMkLst>
          <pc:docMk/>
          <pc:sldMk cId="4097173952" sldId="431"/>
        </pc:sldMkLst>
      </pc:sldChg>
      <pc:sldChg chg="del">
        <pc:chgData name="Johnson, Chad" userId="29e26967-ee32-4210-a1e6-19e5305e9c5f" providerId="ADAL" clId="{CD917281-E8CC-46AF-8378-A498B0E44644}" dt="2021-09-28T17:06:09.512" v="0"/>
        <pc:sldMkLst>
          <pc:docMk/>
          <pc:sldMk cId="1566050493" sldId="435"/>
        </pc:sldMkLst>
      </pc:sldChg>
      <pc:sldChg chg="del">
        <pc:chgData name="Johnson, Chad" userId="29e26967-ee32-4210-a1e6-19e5305e9c5f" providerId="ADAL" clId="{CD917281-E8CC-46AF-8378-A498B0E44644}" dt="2021-09-28T17:06:09.512" v="0"/>
        <pc:sldMkLst>
          <pc:docMk/>
          <pc:sldMk cId="2807325754" sldId="436"/>
        </pc:sldMkLst>
      </pc:sldChg>
      <pc:sldChg chg="del">
        <pc:chgData name="Johnson, Chad" userId="29e26967-ee32-4210-a1e6-19e5305e9c5f" providerId="ADAL" clId="{CD917281-E8CC-46AF-8378-A498B0E44644}" dt="2021-09-28T17:06:09.512" v="0"/>
        <pc:sldMkLst>
          <pc:docMk/>
          <pc:sldMk cId="666821944" sldId="437"/>
        </pc:sldMkLst>
      </pc:sldChg>
      <pc:sldChg chg="del">
        <pc:chgData name="Johnson, Chad" userId="29e26967-ee32-4210-a1e6-19e5305e9c5f" providerId="ADAL" clId="{CD917281-E8CC-46AF-8378-A498B0E44644}" dt="2021-09-28T17:06:09.512" v="0"/>
        <pc:sldMkLst>
          <pc:docMk/>
          <pc:sldMk cId="3532439539" sldId="438"/>
        </pc:sldMkLst>
      </pc:sldChg>
      <pc:sldChg chg="del">
        <pc:chgData name="Johnson, Chad" userId="29e26967-ee32-4210-a1e6-19e5305e9c5f" providerId="ADAL" clId="{CD917281-E8CC-46AF-8378-A498B0E44644}" dt="2021-09-28T17:06:09.512" v="0"/>
        <pc:sldMkLst>
          <pc:docMk/>
          <pc:sldMk cId="3174332520" sldId="439"/>
        </pc:sldMkLst>
      </pc:sldChg>
      <pc:sldChg chg="del">
        <pc:chgData name="Johnson, Chad" userId="29e26967-ee32-4210-a1e6-19e5305e9c5f" providerId="ADAL" clId="{CD917281-E8CC-46AF-8378-A498B0E44644}" dt="2021-09-28T17:06:09.512" v="0"/>
        <pc:sldMkLst>
          <pc:docMk/>
          <pc:sldMk cId="1941949794" sldId="440"/>
        </pc:sldMkLst>
      </pc:sldChg>
      <pc:sldChg chg="del">
        <pc:chgData name="Johnson, Chad" userId="29e26967-ee32-4210-a1e6-19e5305e9c5f" providerId="ADAL" clId="{CD917281-E8CC-46AF-8378-A498B0E44644}" dt="2021-09-28T17:06:09.512" v="0"/>
        <pc:sldMkLst>
          <pc:docMk/>
          <pc:sldMk cId="2605981985" sldId="441"/>
        </pc:sldMkLst>
      </pc:sldChg>
    </pc:docChg>
  </pc:docChgLst>
  <pc:docChgLst>
    <pc:chgData name="Johnson, Chad" userId="29e26967-ee32-4210-a1e6-19e5305e9c5f" providerId="ADAL" clId="{35621FE5-F6D4-4F8F-9783-654C199555D1}"/>
    <pc:docChg chg="undo custSel addSld delSld modSld sldOrd modSection">
      <pc:chgData name="Johnson, Chad" userId="29e26967-ee32-4210-a1e6-19e5305e9c5f" providerId="ADAL" clId="{35621FE5-F6D4-4F8F-9783-654C199555D1}" dt="2021-10-20T16:23:50.573" v="8219" actId="1076"/>
      <pc:docMkLst>
        <pc:docMk/>
      </pc:docMkLst>
      <pc:sldChg chg="del">
        <pc:chgData name="Johnson, Chad" userId="29e26967-ee32-4210-a1e6-19e5305e9c5f" providerId="ADAL" clId="{35621FE5-F6D4-4F8F-9783-654C199555D1}" dt="2021-10-18T17:33:59.848" v="387" actId="47"/>
        <pc:sldMkLst>
          <pc:docMk/>
          <pc:sldMk cId="2762506819" sldId="256"/>
        </pc:sldMkLst>
      </pc:sldChg>
      <pc:sldChg chg="del">
        <pc:chgData name="Johnson, Chad" userId="29e26967-ee32-4210-a1e6-19e5305e9c5f" providerId="ADAL" clId="{35621FE5-F6D4-4F8F-9783-654C199555D1}" dt="2021-10-18T17:33:59.848" v="387" actId="47"/>
        <pc:sldMkLst>
          <pc:docMk/>
          <pc:sldMk cId="0" sldId="257"/>
        </pc:sldMkLst>
      </pc:sldChg>
      <pc:sldChg chg="del">
        <pc:chgData name="Johnson, Chad" userId="29e26967-ee32-4210-a1e6-19e5305e9c5f" providerId="ADAL" clId="{35621FE5-F6D4-4F8F-9783-654C199555D1}" dt="2021-10-18T17:33:59.848" v="387" actId="47"/>
        <pc:sldMkLst>
          <pc:docMk/>
          <pc:sldMk cId="0" sldId="258"/>
        </pc:sldMkLst>
      </pc:sldChg>
      <pc:sldChg chg="del">
        <pc:chgData name="Johnson, Chad" userId="29e26967-ee32-4210-a1e6-19e5305e9c5f" providerId="ADAL" clId="{35621FE5-F6D4-4F8F-9783-654C199555D1}" dt="2021-10-18T17:33:59.848" v="387" actId="47"/>
        <pc:sldMkLst>
          <pc:docMk/>
          <pc:sldMk cId="0" sldId="259"/>
        </pc:sldMkLst>
      </pc:sldChg>
      <pc:sldChg chg="del">
        <pc:chgData name="Johnson, Chad" userId="29e26967-ee32-4210-a1e6-19e5305e9c5f" providerId="ADAL" clId="{35621FE5-F6D4-4F8F-9783-654C199555D1}" dt="2021-10-18T17:33:59.848" v="387" actId="47"/>
        <pc:sldMkLst>
          <pc:docMk/>
          <pc:sldMk cId="0" sldId="260"/>
        </pc:sldMkLst>
      </pc:sldChg>
      <pc:sldChg chg="del">
        <pc:chgData name="Johnson, Chad" userId="29e26967-ee32-4210-a1e6-19e5305e9c5f" providerId="ADAL" clId="{35621FE5-F6D4-4F8F-9783-654C199555D1}" dt="2021-10-19T14:44:16.526" v="755" actId="47"/>
        <pc:sldMkLst>
          <pc:docMk/>
          <pc:sldMk cId="2627499276" sldId="290"/>
        </pc:sldMkLst>
      </pc:sldChg>
      <pc:sldChg chg="del">
        <pc:chgData name="Johnson, Chad" userId="29e26967-ee32-4210-a1e6-19e5305e9c5f" providerId="ADAL" clId="{35621FE5-F6D4-4F8F-9783-654C199555D1}" dt="2021-10-18T17:33:59.848" v="387" actId="47"/>
        <pc:sldMkLst>
          <pc:docMk/>
          <pc:sldMk cId="2455887276" sldId="291"/>
        </pc:sldMkLst>
      </pc:sldChg>
      <pc:sldChg chg="del">
        <pc:chgData name="Johnson, Chad" userId="29e26967-ee32-4210-a1e6-19e5305e9c5f" providerId="ADAL" clId="{35621FE5-F6D4-4F8F-9783-654C199555D1}" dt="2021-10-19T14:44:16.526" v="755" actId="47"/>
        <pc:sldMkLst>
          <pc:docMk/>
          <pc:sldMk cId="2444271982" sldId="292"/>
        </pc:sldMkLst>
      </pc:sldChg>
      <pc:sldChg chg="del">
        <pc:chgData name="Johnson, Chad" userId="29e26967-ee32-4210-a1e6-19e5305e9c5f" providerId="ADAL" clId="{35621FE5-F6D4-4F8F-9783-654C199555D1}" dt="2021-10-18T17:33:59.848" v="387" actId="47"/>
        <pc:sldMkLst>
          <pc:docMk/>
          <pc:sldMk cId="1703696961" sldId="296"/>
        </pc:sldMkLst>
      </pc:sldChg>
      <pc:sldChg chg="del">
        <pc:chgData name="Johnson, Chad" userId="29e26967-ee32-4210-a1e6-19e5305e9c5f" providerId="ADAL" clId="{35621FE5-F6D4-4F8F-9783-654C199555D1}" dt="2021-10-18T17:33:59.848" v="387" actId="47"/>
        <pc:sldMkLst>
          <pc:docMk/>
          <pc:sldMk cId="2465448423" sldId="297"/>
        </pc:sldMkLst>
      </pc:sldChg>
      <pc:sldChg chg="del">
        <pc:chgData name="Johnson, Chad" userId="29e26967-ee32-4210-a1e6-19e5305e9c5f" providerId="ADAL" clId="{35621FE5-F6D4-4F8F-9783-654C199555D1}" dt="2021-10-18T17:33:59.848" v="387" actId="47"/>
        <pc:sldMkLst>
          <pc:docMk/>
          <pc:sldMk cId="2599477855" sldId="298"/>
        </pc:sldMkLst>
      </pc:sldChg>
      <pc:sldChg chg="del">
        <pc:chgData name="Johnson, Chad" userId="29e26967-ee32-4210-a1e6-19e5305e9c5f" providerId="ADAL" clId="{35621FE5-F6D4-4F8F-9783-654C199555D1}" dt="2021-10-19T14:44:16.526" v="755" actId="47"/>
        <pc:sldMkLst>
          <pc:docMk/>
          <pc:sldMk cId="651752768" sldId="299"/>
        </pc:sldMkLst>
      </pc:sldChg>
      <pc:sldChg chg="del">
        <pc:chgData name="Johnson, Chad" userId="29e26967-ee32-4210-a1e6-19e5305e9c5f" providerId="ADAL" clId="{35621FE5-F6D4-4F8F-9783-654C199555D1}" dt="2021-10-19T14:44:16.526" v="755" actId="47"/>
        <pc:sldMkLst>
          <pc:docMk/>
          <pc:sldMk cId="4127331621" sldId="300"/>
        </pc:sldMkLst>
      </pc:sldChg>
      <pc:sldChg chg="del">
        <pc:chgData name="Johnson, Chad" userId="29e26967-ee32-4210-a1e6-19e5305e9c5f" providerId="ADAL" clId="{35621FE5-F6D4-4F8F-9783-654C199555D1}" dt="2021-10-19T14:44:16.526" v="755" actId="47"/>
        <pc:sldMkLst>
          <pc:docMk/>
          <pc:sldMk cId="4048859798" sldId="301"/>
        </pc:sldMkLst>
      </pc:sldChg>
      <pc:sldChg chg="del">
        <pc:chgData name="Johnson, Chad" userId="29e26967-ee32-4210-a1e6-19e5305e9c5f" providerId="ADAL" clId="{35621FE5-F6D4-4F8F-9783-654C199555D1}" dt="2021-10-19T14:44:16.526" v="755" actId="47"/>
        <pc:sldMkLst>
          <pc:docMk/>
          <pc:sldMk cId="3632788051" sldId="302"/>
        </pc:sldMkLst>
      </pc:sldChg>
      <pc:sldChg chg="del">
        <pc:chgData name="Johnson, Chad" userId="29e26967-ee32-4210-a1e6-19e5305e9c5f" providerId="ADAL" clId="{35621FE5-F6D4-4F8F-9783-654C199555D1}" dt="2021-10-19T14:44:16.526" v="755" actId="47"/>
        <pc:sldMkLst>
          <pc:docMk/>
          <pc:sldMk cId="2990158465" sldId="303"/>
        </pc:sldMkLst>
      </pc:sldChg>
      <pc:sldChg chg="del">
        <pc:chgData name="Johnson, Chad" userId="29e26967-ee32-4210-a1e6-19e5305e9c5f" providerId="ADAL" clId="{35621FE5-F6D4-4F8F-9783-654C199555D1}" dt="2021-10-19T14:44:16.526" v="755" actId="47"/>
        <pc:sldMkLst>
          <pc:docMk/>
          <pc:sldMk cId="1667926894" sldId="304"/>
        </pc:sldMkLst>
      </pc:sldChg>
      <pc:sldChg chg="del">
        <pc:chgData name="Johnson, Chad" userId="29e26967-ee32-4210-a1e6-19e5305e9c5f" providerId="ADAL" clId="{35621FE5-F6D4-4F8F-9783-654C199555D1}" dt="2021-10-19T14:44:16.526" v="755" actId="47"/>
        <pc:sldMkLst>
          <pc:docMk/>
          <pc:sldMk cId="2436838479" sldId="305"/>
        </pc:sldMkLst>
      </pc:sldChg>
      <pc:sldChg chg="del">
        <pc:chgData name="Johnson, Chad" userId="29e26967-ee32-4210-a1e6-19e5305e9c5f" providerId="ADAL" clId="{35621FE5-F6D4-4F8F-9783-654C199555D1}" dt="2021-10-19T14:44:16.526" v="755" actId="47"/>
        <pc:sldMkLst>
          <pc:docMk/>
          <pc:sldMk cId="4243326804" sldId="306"/>
        </pc:sldMkLst>
      </pc:sldChg>
      <pc:sldChg chg="del">
        <pc:chgData name="Johnson, Chad" userId="29e26967-ee32-4210-a1e6-19e5305e9c5f" providerId="ADAL" clId="{35621FE5-F6D4-4F8F-9783-654C199555D1}" dt="2021-10-19T14:44:16.526" v="755" actId="47"/>
        <pc:sldMkLst>
          <pc:docMk/>
          <pc:sldMk cId="3989960358" sldId="307"/>
        </pc:sldMkLst>
      </pc:sldChg>
      <pc:sldChg chg="del">
        <pc:chgData name="Johnson, Chad" userId="29e26967-ee32-4210-a1e6-19e5305e9c5f" providerId="ADAL" clId="{35621FE5-F6D4-4F8F-9783-654C199555D1}" dt="2021-10-18T14:48:47.902" v="30" actId="47"/>
        <pc:sldMkLst>
          <pc:docMk/>
          <pc:sldMk cId="668940330" sldId="320"/>
        </pc:sldMkLst>
      </pc:sldChg>
      <pc:sldChg chg="del">
        <pc:chgData name="Johnson, Chad" userId="29e26967-ee32-4210-a1e6-19e5305e9c5f" providerId="ADAL" clId="{35621FE5-F6D4-4F8F-9783-654C199555D1}" dt="2021-10-18T14:48:47.902" v="30" actId="47"/>
        <pc:sldMkLst>
          <pc:docMk/>
          <pc:sldMk cId="2387850895" sldId="321"/>
        </pc:sldMkLst>
      </pc:sldChg>
      <pc:sldChg chg="del">
        <pc:chgData name="Johnson, Chad" userId="29e26967-ee32-4210-a1e6-19e5305e9c5f" providerId="ADAL" clId="{35621FE5-F6D4-4F8F-9783-654C199555D1}" dt="2021-10-18T14:48:47.902" v="30" actId="47"/>
        <pc:sldMkLst>
          <pc:docMk/>
          <pc:sldMk cId="3361541491" sldId="322"/>
        </pc:sldMkLst>
      </pc:sldChg>
      <pc:sldChg chg="del">
        <pc:chgData name="Johnson, Chad" userId="29e26967-ee32-4210-a1e6-19e5305e9c5f" providerId="ADAL" clId="{35621FE5-F6D4-4F8F-9783-654C199555D1}" dt="2021-10-18T14:48:47.902" v="30" actId="47"/>
        <pc:sldMkLst>
          <pc:docMk/>
          <pc:sldMk cId="80711728" sldId="323"/>
        </pc:sldMkLst>
      </pc:sldChg>
      <pc:sldChg chg="del">
        <pc:chgData name="Johnson, Chad" userId="29e26967-ee32-4210-a1e6-19e5305e9c5f" providerId="ADAL" clId="{35621FE5-F6D4-4F8F-9783-654C199555D1}" dt="2021-10-18T14:48:47.902" v="30" actId="47"/>
        <pc:sldMkLst>
          <pc:docMk/>
          <pc:sldMk cId="2560631170" sldId="324"/>
        </pc:sldMkLst>
      </pc:sldChg>
      <pc:sldChg chg="del">
        <pc:chgData name="Johnson, Chad" userId="29e26967-ee32-4210-a1e6-19e5305e9c5f" providerId="ADAL" clId="{35621FE5-F6D4-4F8F-9783-654C199555D1}" dt="2021-10-18T14:48:47.902" v="30" actId="47"/>
        <pc:sldMkLst>
          <pc:docMk/>
          <pc:sldMk cId="453997634" sldId="325"/>
        </pc:sldMkLst>
      </pc:sldChg>
      <pc:sldChg chg="del">
        <pc:chgData name="Johnson, Chad" userId="29e26967-ee32-4210-a1e6-19e5305e9c5f" providerId="ADAL" clId="{35621FE5-F6D4-4F8F-9783-654C199555D1}" dt="2021-10-18T14:48:47.902" v="30" actId="47"/>
        <pc:sldMkLst>
          <pc:docMk/>
          <pc:sldMk cId="3197908368" sldId="326"/>
        </pc:sldMkLst>
      </pc:sldChg>
      <pc:sldChg chg="del">
        <pc:chgData name="Johnson, Chad" userId="29e26967-ee32-4210-a1e6-19e5305e9c5f" providerId="ADAL" clId="{35621FE5-F6D4-4F8F-9783-654C199555D1}" dt="2021-10-18T14:48:47.902" v="30" actId="47"/>
        <pc:sldMkLst>
          <pc:docMk/>
          <pc:sldMk cId="2810212572" sldId="327"/>
        </pc:sldMkLst>
      </pc:sldChg>
      <pc:sldChg chg="del">
        <pc:chgData name="Johnson, Chad" userId="29e26967-ee32-4210-a1e6-19e5305e9c5f" providerId="ADAL" clId="{35621FE5-F6D4-4F8F-9783-654C199555D1}" dt="2021-10-18T14:48:47.902" v="30" actId="47"/>
        <pc:sldMkLst>
          <pc:docMk/>
          <pc:sldMk cId="2448564694" sldId="328"/>
        </pc:sldMkLst>
      </pc:sldChg>
      <pc:sldChg chg="del">
        <pc:chgData name="Johnson, Chad" userId="29e26967-ee32-4210-a1e6-19e5305e9c5f" providerId="ADAL" clId="{35621FE5-F6D4-4F8F-9783-654C199555D1}" dt="2021-10-18T14:48:47.902" v="30" actId="47"/>
        <pc:sldMkLst>
          <pc:docMk/>
          <pc:sldMk cId="1259006999" sldId="329"/>
        </pc:sldMkLst>
      </pc:sldChg>
      <pc:sldChg chg="del">
        <pc:chgData name="Johnson, Chad" userId="29e26967-ee32-4210-a1e6-19e5305e9c5f" providerId="ADAL" clId="{35621FE5-F6D4-4F8F-9783-654C199555D1}" dt="2021-10-18T14:48:47.902" v="30" actId="47"/>
        <pc:sldMkLst>
          <pc:docMk/>
          <pc:sldMk cId="1034846134" sldId="330"/>
        </pc:sldMkLst>
      </pc:sldChg>
      <pc:sldChg chg="del">
        <pc:chgData name="Johnson, Chad" userId="29e26967-ee32-4210-a1e6-19e5305e9c5f" providerId="ADAL" clId="{35621FE5-F6D4-4F8F-9783-654C199555D1}" dt="2021-10-18T17:33:59.848" v="387" actId="47"/>
        <pc:sldMkLst>
          <pc:docMk/>
          <pc:sldMk cId="3565160812" sldId="358"/>
        </pc:sldMkLst>
      </pc:sldChg>
      <pc:sldChg chg="addSp delSp modSp mod chgLayout">
        <pc:chgData name="Johnson, Chad" userId="29e26967-ee32-4210-a1e6-19e5305e9c5f" providerId="ADAL" clId="{35621FE5-F6D4-4F8F-9783-654C199555D1}" dt="2021-10-19T15:06:38.650" v="990" actId="14100"/>
        <pc:sldMkLst>
          <pc:docMk/>
          <pc:sldMk cId="1943218086" sldId="361"/>
        </pc:sldMkLst>
        <pc:spChg chg="add del mod">
          <ac:chgData name="Johnson, Chad" userId="29e26967-ee32-4210-a1e6-19e5305e9c5f" providerId="ADAL" clId="{35621FE5-F6D4-4F8F-9783-654C199555D1}" dt="2021-10-18T17:34:07.777" v="389" actId="478"/>
          <ac:spMkLst>
            <pc:docMk/>
            <pc:sldMk cId="1943218086" sldId="361"/>
            <ac:spMk id="3" creationId="{72171884-CB87-4E8B-9B70-A277E4FA716E}"/>
          </ac:spMkLst>
        </pc:spChg>
        <pc:spChg chg="del">
          <ac:chgData name="Johnson, Chad" userId="29e26967-ee32-4210-a1e6-19e5305e9c5f" providerId="ADAL" clId="{35621FE5-F6D4-4F8F-9783-654C199555D1}" dt="2021-10-18T17:34:04.892" v="388" actId="478"/>
          <ac:spMkLst>
            <pc:docMk/>
            <pc:sldMk cId="1943218086" sldId="361"/>
            <ac:spMk id="4" creationId="{877809CC-CE9D-44F3-972C-069EC7C05B85}"/>
          </ac:spMkLst>
        </pc:spChg>
        <pc:spChg chg="add del mod ord">
          <ac:chgData name="Johnson, Chad" userId="29e26967-ee32-4210-a1e6-19e5305e9c5f" providerId="ADAL" clId="{35621FE5-F6D4-4F8F-9783-654C199555D1}" dt="2021-10-19T15:06:32.286" v="987" actId="478"/>
          <ac:spMkLst>
            <pc:docMk/>
            <pc:sldMk cId="1943218086" sldId="361"/>
            <ac:spMk id="5" creationId="{FBB9A2E2-F970-433E-8994-2A1CE0DBC27B}"/>
          </ac:spMkLst>
        </pc:spChg>
        <pc:spChg chg="add del mod">
          <ac:chgData name="Johnson, Chad" userId="29e26967-ee32-4210-a1e6-19e5305e9c5f" providerId="ADAL" clId="{35621FE5-F6D4-4F8F-9783-654C199555D1}" dt="2021-10-19T15:06:29.532" v="986"/>
          <ac:spMkLst>
            <pc:docMk/>
            <pc:sldMk cId="1943218086" sldId="361"/>
            <ac:spMk id="6" creationId="{0932D805-79DB-4B5A-945B-D3649CE67B42}"/>
          </ac:spMkLst>
        </pc:spChg>
        <pc:spChg chg="add del mod">
          <ac:chgData name="Johnson, Chad" userId="29e26967-ee32-4210-a1e6-19e5305e9c5f" providerId="ADAL" clId="{35621FE5-F6D4-4F8F-9783-654C199555D1}" dt="2021-10-19T15:06:33.074" v="988" actId="478"/>
          <ac:spMkLst>
            <pc:docMk/>
            <pc:sldMk cId="1943218086" sldId="361"/>
            <ac:spMk id="11" creationId="{D36EBDE9-ECB4-4688-B62C-54FB6AF7CF22}"/>
          </ac:spMkLst>
        </pc:spChg>
        <pc:picChg chg="add del mod">
          <ac:chgData name="Johnson, Chad" userId="29e26967-ee32-4210-a1e6-19e5305e9c5f" providerId="ADAL" clId="{35621FE5-F6D4-4F8F-9783-654C199555D1}" dt="2021-10-19T15:06:22.710" v="982" actId="21"/>
          <ac:picMkLst>
            <pc:docMk/>
            <pc:sldMk cId="1943218086" sldId="361"/>
            <ac:picMk id="8" creationId="{D3A9E8DB-095B-4711-AFC9-05F48DE97104}"/>
          </ac:picMkLst>
        </pc:picChg>
        <pc:picChg chg="add del mod">
          <ac:chgData name="Johnson, Chad" userId="29e26967-ee32-4210-a1e6-19e5305e9c5f" providerId="ADAL" clId="{35621FE5-F6D4-4F8F-9783-654C199555D1}" dt="2021-10-19T15:06:26.101" v="984"/>
          <ac:picMkLst>
            <pc:docMk/>
            <pc:sldMk cId="1943218086" sldId="361"/>
            <ac:picMk id="9" creationId="{8F78499D-9309-453E-989A-C32E4B57BED2}"/>
          </ac:picMkLst>
        </pc:picChg>
        <pc:picChg chg="add mod">
          <ac:chgData name="Johnson, Chad" userId="29e26967-ee32-4210-a1e6-19e5305e9c5f" providerId="ADAL" clId="{35621FE5-F6D4-4F8F-9783-654C199555D1}" dt="2021-10-19T15:06:38.650" v="990" actId="14100"/>
          <ac:picMkLst>
            <pc:docMk/>
            <pc:sldMk cId="1943218086" sldId="361"/>
            <ac:picMk id="10" creationId="{B8DA3A88-367A-4ECC-9CA7-C39BDEB9EC4D}"/>
          </ac:picMkLst>
        </pc:picChg>
        <pc:picChg chg="del mod ord">
          <ac:chgData name="Johnson, Chad" userId="29e26967-ee32-4210-a1e6-19e5305e9c5f" providerId="ADAL" clId="{35621FE5-F6D4-4F8F-9783-654C199555D1}" dt="2021-10-19T14:44:42.690" v="759" actId="21"/>
          <ac:picMkLst>
            <pc:docMk/>
            <pc:sldMk cId="1943218086" sldId="361"/>
            <ac:picMk id="6146" creationId="{5D3BD961-EEBD-41C0-AF67-B22F1AA0EFC9}"/>
          </ac:picMkLst>
        </pc:picChg>
      </pc:sldChg>
      <pc:sldChg chg="del">
        <pc:chgData name="Johnson, Chad" userId="29e26967-ee32-4210-a1e6-19e5305e9c5f" providerId="ADAL" clId="{35621FE5-F6D4-4F8F-9783-654C199555D1}" dt="2021-10-19T14:44:16.526" v="755" actId="47"/>
        <pc:sldMkLst>
          <pc:docMk/>
          <pc:sldMk cId="2926508347" sldId="362"/>
        </pc:sldMkLst>
      </pc:sldChg>
      <pc:sldChg chg="addSp delSp modSp mod">
        <pc:chgData name="Johnson, Chad" userId="29e26967-ee32-4210-a1e6-19e5305e9c5f" providerId="ADAL" clId="{35621FE5-F6D4-4F8F-9783-654C199555D1}" dt="2021-10-18T14:48:15.091" v="29" actId="20577"/>
        <pc:sldMkLst>
          <pc:docMk/>
          <pc:sldMk cId="2055612342" sldId="423"/>
        </pc:sldMkLst>
        <pc:spChg chg="mod">
          <ac:chgData name="Johnson, Chad" userId="29e26967-ee32-4210-a1e6-19e5305e9c5f" providerId="ADAL" clId="{35621FE5-F6D4-4F8F-9783-654C199555D1}" dt="2021-10-18T14:48:15.091" v="29" actId="20577"/>
          <ac:spMkLst>
            <pc:docMk/>
            <pc:sldMk cId="2055612342" sldId="423"/>
            <ac:spMk id="7" creationId="{8C826E09-D81B-4F36-9203-7EE2D55C1888}"/>
          </ac:spMkLst>
        </pc:spChg>
        <pc:picChg chg="add del mod">
          <ac:chgData name="Johnson, Chad" userId="29e26967-ee32-4210-a1e6-19e5305e9c5f" providerId="ADAL" clId="{35621FE5-F6D4-4F8F-9783-654C199555D1}" dt="2021-10-18T14:46:55.931" v="2" actId="478"/>
          <ac:picMkLst>
            <pc:docMk/>
            <pc:sldMk cId="2055612342" sldId="423"/>
            <ac:picMk id="1026" creationId="{CB888D64-71D4-4D77-85E1-141C31F6A11C}"/>
          </ac:picMkLst>
        </pc:picChg>
        <pc:picChg chg="add mod">
          <ac:chgData name="Johnson, Chad" userId="29e26967-ee32-4210-a1e6-19e5305e9c5f" providerId="ADAL" clId="{35621FE5-F6D4-4F8F-9783-654C199555D1}" dt="2021-10-18T14:47:56.047" v="12"/>
          <ac:picMkLst>
            <pc:docMk/>
            <pc:sldMk cId="2055612342" sldId="423"/>
            <ac:picMk id="1028" creationId="{5D23CE0D-65F5-4382-9E3E-9BBFDC43F19C}"/>
          </ac:picMkLst>
        </pc:picChg>
        <pc:picChg chg="del">
          <ac:chgData name="Johnson, Chad" userId="29e26967-ee32-4210-a1e6-19e5305e9c5f" providerId="ADAL" clId="{35621FE5-F6D4-4F8F-9783-654C199555D1}" dt="2021-10-18T14:46:44.088" v="0" actId="478"/>
          <ac:picMkLst>
            <pc:docMk/>
            <pc:sldMk cId="2055612342" sldId="423"/>
            <ac:picMk id="2050" creationId="{380B6434-1153-4A58-A2B0-84BE379B6EFF}"/>
          </ac:picMkLst>
        </pc:picChg>
      </pc:sldChg>
      <pc:sldChg chg="del">
        <pc:chgData name="Johnson, Chad" userId="29e26967-ee32-4210-a1e6-19e5305e9c5f" providerId="ADAL" clId="{35621FE5-F6D4-4F8F-9783-654C199555D1}" dt="2021-10-18T14:48:47.902" v="30" actId="47"/>
        <pc:sldMkLst>
          <pc:docMk/>
          <pc:sldMk cId="408995048" sldId="424"/>
        </pc:sldMkLst>
      </pc:sldChg>
      <pc:sldChg chg="modSp new mod ord">
        <pc:chgData name="Johnson, Chad" userId="29e26967-ee32-4210-a1e6-19e5305e9c5f" providerId="ADAL" clId="{35621FE5-F6D4-4F8F-9783-654C199555D1}" dt="2021-10-19T15:06:41.307" v="992"/>
        <pc:sldMkLst>
          <pc:docMk/>
          <pc:sldMk cId="1073113397" sldId="424"/>
        </pc:sldMkLst>
        <pc:spChg chg="mod">
          <ac:chgData name="Johnson, Chad" userId="29e26967-ee32-4210-a1e6-19e5305e9c5f" providerId="ADAL" clId="{35621FE5-F6D4-4F8F-9783-654C199555D1}" dt="2021-10-18T17:34:21.442" v="410" actId="20577"/>
          <ac:spMkLst>
            <pc:docMk/>
            <pc:sldMk cId="1073113397" sldId="424"/>
            <ac:spMk id="2" creationId="{64DDFB5F-523D-4E29-A0E3-275576245662}"/>
          </ac:spMkLst>
        </pc:spChg>
        <pc:spChg chg="mod">
          <ac:chgData name="Johnson, Chad" userId="29e26967-ee32-4210-a1e6-19e5305e9c5f" providerId="ADAL" clId="{35621FE5-F6D4-4F8F-9783-654C199555D1}" dt="2021-10-18T17:36:17.777" v="754" actId="255"/>
          <ac:spMkLst>
            <pc:docMk/>
            <pc:sldMk cId="1073113397" sldId="424"/>
            <ac:spMk id="3" creationId="{6356B4CA-0C65-44E6-9C7C-F29B67A9AEBB}"/>
          </ac:spMkLst>
        </pc:spChg>
      </pc:sldChg>
      <pc:sldChg chg="modSp new del mod">
        <pc:chgData name="Johnson, Chad" userId="29e26967-ee32-4210-a1e6-19e5305e9c5f" providerId="ADAL" clId="{35621FE5-F6D4-4F8F-9783-654C199555D1}" dt="2021-10-18T17:33:59.848" v="387" actId="47"/>
        <pc:sldMkLst>
          <pc:docMk/>
          <pc:sldMk cId="3654068791" sldId="424"/>
        </pc:sldMkLst>
        <pc:spChg chg="mod">
          <ac:chgData name="Johnson, Chad" userId="29e26967-ee32-4210-a1e6-19e5305e9c5f" providerId="ADAL" clId="{35621FE5-F6D4-4F8F-9783-654C199555D1}" dt="2021-10-18T14:48:53.972" v="45" actId="20577"/>
          <ac:spMkLst>
            <pc:docMk/>
            <pc:sldMk cId="3654068791" sldId="424"/>
            <ac:spMk id="2" creationId="{0834A4FC-DA20-4932-9682-12E27D765690}"/>
          </ac:spMkLst>
        </pc:spChg>
        <pc:spChg chg="mod">
          <ac:chgData name="Johnson, Chad" userId="29e26967-ee32-4210-a1e6-19e5305e9c5f" providerId="ADAL" clId="{35621FE5-F6D4-4F8F-9783-654C199555D1}" dt="2021-10-18T14:53:06.723" v="386" actId="20577"/>
          <ac:spMkLst>
            <pc:docMk/>
            <pc:sldMk cId="3654068791" sldId="424"/>
            <ac:spMk id="3" creationId="{4F81E88D-02BC-4E16-890B-292C8593083A}"/>
          </ac:spMkLst>
        </pc:spChg>
      </pc:sldChg>
      <pc:sldChg chg="modSp add mod">
        <pc:chgData name="Johnson, Chad" userId="29e26967-ee32-4210-a1e6-19e5305e9c5f" providerId="ADAL" clId="{35621FE5-F6D4-4F8F-9783-654C199555D1}" dt="2021-10-19T15:08:34.109" v="995" actId="255"/>
        <pc:sldMkLst>
          <pc:docMk/>
          <pc:sldMk cId="3356669244" sldId="425"/>
        </pc:sldMkLst>
        <pc:spChg chg="mod">
          <ac:chgData name="Johnson, Chad" userId="29e26967-ee32-4210-a1e6-19e5305e9c5f" providerId="ADAL" clId="{35621FE5-F6D4-4F8F-9783-654C199555D1}" dt="2021-10-19T15:08:34.109" v="995" actId="255"/>
          <ac:spMkLst>
            <pc:docMk/>
            <pc:sldMk cId="3356669244" sldId="425"/>
            <ac:spMk id="6" creationId="{0932D805-79DB-4B5A-945B-D3649CE67B42}"/>
          </ac:spMkLst>
        </pc:spChg>
      </pc:sldChg>
      <pc:sldChg chg="del">
        <pc:chgData name="Johnson, Chad" userId="29e26967-ee32-4210-a1e6-19e5305e9c5f" providerId="ADAL" clId="{35621FE5-F6D4-4F8F-9783-654C199555D1}" dt="2021-10-18T14:48:47.902" v="30" actId="47"/>
        <pc:sldMkLst>
          <pc:docMk/>
          <pc:sldMk cId="4151909017" sldId="425"/>
        </pc:sldMkLst>
      </pc:sldChg>
      <pc:sldChg chg="addSp delSp modSp new mod modClrScheme chgLayout">
        <pc:chgData name="Johnson, Chad" userId="29e26967-ee32-4210-a1e6-19e5305e9c5f" providerId="ADAL" clId="{35621FE5-F6D4-4F8F-9783-654C199555D1}" dt="2021-10-19T15:19:03.363" v="1088" actId="1076"/>
        <pc:sldMkLst>
          <pc:docMk/>
          <pc:sldMk cId="1315822774" sldId="426"/>
        </pc:sldMkLst>
        <pc:spChg chg="del">
          <ac:chgData name="Johnson, Chad" userId="29e26967-ee32-4210-a1e6-19e5305e9c5f" providerId="ADAL" clId="{35621FE5-F6D4-4F8F-9783-654C199555D1}" dt="2021-10-19T15:14:17.147" v="997" actId="700"/>
          <ac:spMkLst>
            <pc:docMk/>
            <pc:sldMk cId="1315822774" sldId="426"/>
            <ac:spMk id="2" creationId="{AB923072-0191-463E-8836-33495DC1BEBA}"/>
          </ac:spMkLst>
        </pc:spChg>
        <pc:spChg chg="del">
          <ac:chgData name="Johnson, Chad" userId="29e26967-ee32-4210-a1e6-19e5305e9c5f" providerId="ADAL" clId="{35621FE5-F6D4-4F8F-9783-654C199555D1}" dt="2021-10-19T15:14:17.147" v="997" actId="700"/>
          <ac:spMkLst>
            <pc:docMk/>
            <pc:sldMk cId="1315822774" sldId="426"/>
            <ac:spMk id="3" creationId="{DE87AC02-41F0-473C-9C06-A090A31B0FA1}"/>
          </ac:spMkLst>
        </pc:spChg>
        <pc:spChg chg="add mod">
          <ac:chgData name="Johnson, Chad" userId="29e26967-ee32-4210-a1e6-19e5305e9c5f" providerId="ADAL" clId="{35621FE5-F6D4-4F8F-9783-654C199555D1}" dt="2021-10-19T15:17:47.067" v="1081" actId="1076"/>
          <ac:spMkLst>
            <pc:docMk/>
            <pc:sldMk cId="1315822774" sldId="426"/>
            <ac:spMk id="7" creationId="{87BE8846-6354-49A3-A931-665C1D9A098C}"/>
          </ac:spMkLst>
        </pc:spChg>
        <pc:spChg chg="add mod">
          <ac:chgData name="Johnson, Chad" userId="29e26967-ee32-4210-a1e6-19e5305e9c5f" providerId="ADAL" clId="{35621FE5-F6D4-4F8F-9783-654C199555D1}" dt="2021-10-19T15:18:33.208" v="1083" actId="1076"/>
          <ac:spMkLst>
            <pc:docMk/>
            <pc:sldMk cId="1315822774" sldId="426"/>
            <ac:spMk id="8" creationId="{4D39F829-8C21-4E65-A44C-321C00733E25}"/>
          </ac:spMkLst>
        </pc:spChg>
        <pc:spChg chg="add mod">
          <ac:chgData name="Johnson, Chad" userId="29e26967-ee32-4210-a1e6-19e5305e9c5f" providerId="ADAL" clId="{35621FE5-F6D4-4F8F-9783-654C199555D1}" dt="2021-10-19T15:19:03.363" v="1088" actId="1076"/>
          <ac:spMkLst>
            <pc:docMk/>
            <pc:sldMk cId="1315822774" sldId="426"/>
            <ac:spMk id="9" creationId="{CCC079B5-0072-4661-ABF6-F8799461D473}"/>
          </ac:spMkLst>
        </pc:spChg>
        <pc:graphicFrameChg chg="add mod modGraphic">
          <ac:chgData name="Johnson, Chad" userId="29e26967-ee32-4210-a1e6-19e5305e9c5f" providerId="ADAL" clId="{35621FE5-F6D4-4F8F-9783-654C199555D1}" dt="2021-10-19T15:16:59.441" v="1059" actId="20577"/>
          <ac:graphicFrameMkLst>
            <pc:docMk/>
            <pc:sldMk cId="1315822774" sldId="426"/>
            <ac:graphicFrameMk id="6" creationId="{35470346-66C3-4B1C-AEAC-245F53E1B74B}"/>
          </ac:graphicFrameMkLst>
        </pc:graphicFrameChg>
      </pc:sldChg>
      <pc:sldChg chg="addSp modSp new mod modClrScheme chgLayout">
        <pc:chgData name="Johnson, Chad" userId="29e26967-ee32-4210-a1e6-19e5305e9c5f" providerId="ADAL" clId="{35621FE5-F6D4-4F8F-9783-654C199555D1}" dt="2021-10-19T16:38:25.803" v="4206" actId="20577"/>
        <pc:sldMkLst>
          <pc:docMk/>
          <pc:sldMk cId="256326050" sldId="427"/>
        </pc:sldMkLst>
        <pc:spChg chg="add mod">
          <ac:chgData name="Johnson, Chad" userId="29e26967-ee32-4210-a1e6-19e5305e9c5f" providerId="ADAL" clId="{35621FE5-F6D4-4F8F-9783-654C199555D1}" dt="2021-10-19T15:19:41.489" v="1110" actId="20577"/>
          <ac:spMkLst>
            <pc:docMk/>
            <pc:sldMk cId="256326050" sldId="427"/>
            <ac:spMk id="2" creationId="{F292236E-8E7D-4C2D-A61F-7F5EE5898AC5}"/>
          </ac:spMkLst>
        </pc:spChg>
        <pc:spChg chg="add mod">
          <ac:chgData name="Johnson, Chad" userId="29e26967-ee32-4210-a1e6-19e5305e9c5f" providerId="ADAL" clId="{35621FE5-F6D4-4F8F-9783-654C199555D1}" dt="2021-10-19T16:38:25.803" v="4206" actId="20577"/>
          <ac:spMkLst>
            <pc:docMk/>
            <pc:sldMk cId="256326050" sldId="427"/>
            <ac:spMk id="3" creationId="{EBE9AAD6-2933-4D5C-82C6-9C5B747C433D}"/>
          </ac:spMkLst>
        </pc:spChg>
      </pc:sldChg>
      <pc:sldChg chg="modSp new mod">
        <pc:chgData name="Johnson, Chad" userId="29e26967-ee32-4210-a1e6-19e5305e9c5f" providerId="ADAL" clId="{35621FE5-F6D4-4F8F-9783-654C199555D1}" dt="2021-10-19T16:38:06.499" v="4165" actId="20577"/>
        <pc:sldMkLst>
          <pc:docMk/>
          <pc:sldMk cId="783773349" sldId="428"/>
        </pc:sldMkLst>
        <pc:spChg chg="mod">
          <ac:chgData name="Johnson, Chad" userId="29e26967-ee32-4210-a1e6-19e5305e9c5f" providerId="ADAL" clId="{35621FE5-F6D4-4F8F-9783-654C199555D1}" dt="2021-10-19T15:34:47.054" v="1555" actId="20577"/>
          <ac:spMkLst>
            <pc:docMk/>
            <pc:sldMk cId="783773349" sldId="428"/>
            <ac:spMk id="2" creationId="{2A331D25-D819-4FD8-9D2B-EBC6AACF0E5C}"/>
          </ac:spMkLst>
        </pc:spChg>
        <pc:spChg chg="mod">
          <ac:chgData name="Johnson, Chad" userId="29e26967-ee32-4210-a1e6-19e5305e9c5f" providerId="ADAL" clId="{35621FE5-F6D4-4F8F-9783-654C199555D1}" dt="2021-10-19T16:38:06.499" v="4165" actId="20577"/>
          <ac:spMkLst>
            <pc:docMk/>
            <pc:sldMk cId="783773349" sldId="428"/>
            <ac:spMk id="3" creationId="{2426CBF0-82A3-4456-8FDF-14E552C723B3}"/>
          </ac:spMkLst>
        </pc:spChg>
      </pc:sldChg>
      <pc:sldChg chg="modSp new mod">
        <pc:chgData name="Johnson, Chad" userId="29e26967-ee32-4210-a1e6-19e5305e9c5f" providerId="ADAL" clId="{35621FE5-F6D4-4F8F-9783-654C199555D1}" dt="2021-10-19T15:41:08.056" v="2424" actId="255"/>
        <pc:sldMkLst>
          <pc:docMk/>
          <pc:sldMk cId="1533779585" sldId="429"/>
        </pc:sldMkLst>
        <pc:spChg chg="mod">
          <ac:chgData name="Johnson, Chad" userId="29e26967-ee32-4210-a1e6-19e5305e9c5f" providerId="ADAL" clId="{35621FE5-F6D4-4F8F-9783-654C199555D1}" dt="2021-10-19T15:40:10.287" v="2280" actId="20577"/>
          <ac:spMkLst>
            <pc:docMk/>
            <pc:sldMk cId="1533779585" sldId="429"/>
            <ac:spMk id="2" creationId="{173BB759-A5BC-43D0-BD06-1B0642CA314E}"/>
          </ac:spMkLst>
        </pc:spChg>
        <pc:spChg chg="mod">
          <ac:chgData name="Johnson, Chad" userId="29e26967-ee32-4210-a1e6-19e5305e9c5f" providerId="ADAL" clId="{35621FE5-F6D4-4F8F-9783-654C199555D1}" dt="2021-10-19T15:41:08.056" v="2424" actId="255"/>
          <ac:spMkLst>
            <pc:docMk/>
            <pc:sldMk cId="1533779585" sldId="429"/>
            <ac:spMk id="3" creationId="{7D3FE0E5-D618-4EDE-871B-2D14CA3141EB}"/>
          </ac:spMkLst>
        </pc:spChg>
      </pc:sldChg>
      <pc:sldChg chg="del">
        <pc:chgData name="Johnson, Chad" userId="29e26967-ee32-4210-a1e6-19e5305e9c5f" providerId="ADAL" clId="{35621FE5-F6D4-4F8F-9783-654C199555D1}" dt="2021-10-18T14:48:47.902" v="30" actId="47"/>
        <pc:sldMkLst>
          <pc:docMk/>
          <pc:sldMk cId="2284624523" sldId="430"/>
        </pc:sldMkLst>
      </pc:sldChg>
      <pc:sldChg chg="addSp delSp modSp new mod">
        <pc:chgData name="Johnson, Chad" userId="29e26967-ee32-4210-a1e6-19e5305e9c5f" providerId="ADAL" clId="{35621FE5-F6D4-4F8F-9783-654C199555D1}" dt="2021-10-19T15:50:48.608" v="3145" actId="14100"/>
        <pc:sldMkLst>
          <pc:docMk/>
          <pc:sldMk cId="2350966073" sldId="430"/>
        </pc:sldMkLst>
        <pc:spChg chg="mod">
          <ac:chgData name="Johnson, Chad" userId="29e26967-ee32-4210-a1e6-19e5305e9c5f" providerId="ADAL" clId="{35621FE5-F6D4-4F8F-9783-654C199555D1}" dt="2021-10-19T15:41:38.876" v="2475" actId="20577"/>
          <ac:spMkLst>
            <pc:docMk/>
            <pc:sldMk cId="2350966073" sldId="430"/>
            <ac:spMk id="2" creationId="{9365D405-B203-4067-942B-6DD42C4FD0D7}"/>
          </ac:spMkLst>
        </pc:spChg>
        <pc:spChg chg="add del mod">
          <ac:chgData name="Johnson, Chad" userId="29e26967-ee32-4210-a1e6-19e5305e9c5f" providerId="ADAL" clId="{35621FE5-F6D4-4F8F-9783-654C199555D1}" dt="2021-10-19T15:50:48.608" v="3145" actId="14100"/>
          <ac:spMkLst>
            <pc:docMk/>
            <pc:sldMk cId="2350966073" sldId="430"/>
            <ac:spMk id="3" creationId="{E92A32FC-A130-4D3A-BD23-195ED6E66A5C}"/>
          </ac:spMkLst>
        </pc:spChg>
        <pc:picChg chg="add del mod ord">
          <ac:chgData name="Johnson, Chad" userId="29e26967-ee32-4210-a1e6-19e5305e9c5f" providerId="ADAL" clId="{35621FE5-F6D4-4F8F-9783-654C199555D1}" dt="2021-10-19T15:42:03.995" v="2477" actId="22"/>
          <ac:picMkLst>
            <pc:docMk/>
            <pc:sldMk cId="2350966073" sldId="430"/>
            <ac:picMk id="5" creationId="{AB3CA62F-EC25-4472-B90B-B0C5E367520C}"/>
          </ac:picMkLst>
        </pc:picChg>
        <pc:picChg chg="add mod">
          <ac:chgData name="Johnson, Chad" userId="29e26967-ee32-4210-a1e6-19e5305e9c5f" providerId="ADAL" clId="{35621FE5-F6D4-4F8F-9783-654C199555D1}" dt="2021-10-19T15:43:01.293" v="2609" actId="1076"/>
          <ac:picMkLst>
            <pc:docMk/>
            <pc:sldMk cId="2350966073" sldId="430"/>
            <ac:picMk id="7" creationId="{5135C2D5-BE51-46DE-B459-0E825592B44C}"/>
          </ac:picMkLst>
        </pc:picChg>
      </pc:sldChg>
      <pc:sldChg chg="addSp delSp modSp new mod">
        <pc:chgData name="Johnson, Chad" userId="29e26967-ee32-4210-a1e6-19e5305e9c5f" providerId="ADAL" clId="{35621FE5-F6D4-4F8F-9783-654C199555D1}" dt="2021-10-19T15:50:06.288" v="3066" actId="255"/>
        <pc:sldMkLst>
          <pc:docMk/>
          <pc:sldMk cId="1980971360" sldId="431"/>
        </pc:sldMkLst>
        <pc:spChg chg="mod">
          <ac:chgData name="Johnson, Chad" userId="29e26967-ee32-4210-a1e6-19e5305e9c5f" providerId="ADAL" clId="{35621FE5-F6D4-4F8F-9783-654C199555D1}" dt="2021-10-19T15:43:46.477" v="2726" actId="313"/>
          <ac:spMkLst>
            <pc:docMk/>
            <pc:sldMk cId="1980971360" sldId="431"/>
            <ac:spMk id="2" creationId="{F6551AD5-88B9-4C9F-8ACC-12FC6657FD56}"/>
          </ac:spMkLst>
        </pc:spChg>
        <pc:spChg chg="mod">
          <ac:chgData name="Johnson, Chad" userId="29e26967-ee32-4210-a1e6-19e5305e9c5f" providerId="ADAL" clId="{35621FE5-F6D4-4F8F-9783-654C199555D1}" dt="2021-10-19T15:50:06.288" v="3066" actId="255"/>
          <ac:spMkLst>
            <pc:docMk/>
            <pc:sldMk cId="1980971360" sldId="431"/>
            <ac:spMk id="3" creationId="{466EB911-B3DE-4301-8CE6-B584613959C5}"/>
          </ac:spMkLst>
        </pc:spChg>
        <pc:picChg chg="add del">
          <ac:chgData name="Johnson, Chad" userId="29e26967-ee32-4210-a1e6-19e5305e9c5f" providerId="ADAL" clId="{35621FE5-F6D4-4F8F-9783-654C199555D1}" dt="2021-10-19T15:48:35.338" v="2838"/>
          <ac:picMkLst>
            <pc:docMk/>
            <pc:sldMk cId="1980971360" sldId="431"/>
            <ac:picMk id="1026" creationId="{48187E8E-DB88-4ABD-994B-AA198D11BA26}"/>
          </ac:picMkLst>
        </pc:picChg>
      </pc:sldChg>
      <pc:sldChg chg="del">
        <pc:chgData name="Johnson, Chad" userId="29e26967-ee32-4210-a1e6-19e5305e9c5f" providerId="ADAL" clId="{35621FE5-F6D4-4F8F-9783-654C199555D1}" dt="2021-10-18T14:48:47.902" v="30" actId="47"/>
        <pc:sldMkLst>
          <pc:docMk/>
          <pc:sldMk cId="4097173952" sldId="431"/>
        </pc:sldMkLst>
      </pc:sldChg>
      <pc:sldChg chg="addSp delSp new mod setBg modClrScheme chgLayout">
        <pc:chgData name="Johnson, Chad" userId="29e26967-ee32-4210-a1e6-19e5305e9c5f" providerId="ADAL" clId="{35621FE5-F6D4-4F8F-9783-654C199555D1}" dt="2021-10-19T15:49:01.803" v="2879"/>
        <pc:sldMkLst>
          <pc:docMk/>
          <pc:sldMk cId="2586671530" sldId="432"/>
        </pc:sldMkLst>
        <pc:spChg chg="del">
          <ac:chgData name="Johnson, Chad" userId="29e26967-ee32-4210-a1e6-19e5305e9c5f" providerId="ADAL" clId="{35621FE5-F6D4-4F8F-9783-654C199555D1}" dt="2021-10-19T15:48:41.641" v="2840" actId="700"/>
          <ac:spMkLst>
            <pc:docMk/>
            <pc:sldMk cId="2586671530" sldId="432"/>
            <ac:spMk id="2" creationId="{DD197BB3-4E34-4F55-A51E-EFB2692740A6}"/>
          </ac:spMkLst>
        </pc:spChg>
        <pc:spChg chg="del">
          <ac:chgData name="Johnson, Chad" userId="29e26967-ee32-4210-a1e6-19e5305e9c5f" providerId="ADAL" clId="{35621FE5-F6D4-4F8F-9783-654C199555D1}" dt="2021-10-19T15:48:41.641" v="2840" actId="700"/>
          <ac:spMkLst>
            <pc:docMk/>
            <pc:sldMk cId="2586671530" sldId="432"/>
            <ac:spMk id="3" creationId="{4ED726B9-0BA3-4CED-9FF6-1A976297AD59}"/>
          </ac:spMkLst>
        </pc:spChg>
        <pc:picChg chg="add">
          <ac:chgData name="Johnson, Chad" userId="29e26967-ee32-4210-a1e6-19e5305e9c5f" providerId="ADAL" clId="{35621FE5-F6D4-4F8F-9783-654C199555D1}" dt="2021-10-19T15:48:42.791" v="2841"/>
          <ac:picMkLst>
            <pc:docMk/>
            <pc:sldMk cId="2586671530" sldId="432"/>
            <ac:picMk id="2050" creationId="{0E0868E2-0969-4606-B565-B84E96CEFBE7}"/>
          </ac:picMkLst>
        </pc:picChg>
      </pc:sldChg>
      <pc:sldChg chg="addSp modSp new mod">
        <pc:chgData name="Johnson, Chad" userId="29e26967-ee32-4210-a1e6-19e5305e9c5f" providerId="ADAL" clId="{35621FE5-F6D4-4F8F-9783-654C199555D1}" dt="2021-10-19T15:53:22.834" v="3299" actId="1076"/>
        <pc:sldMkLst>
          <pc:docMk/>
          <pc:sldMk cId="1564139984" sldId="433"/>
        </pc:sldMkLst>
        <pc:spChg chg="mod">
          <ac:chgData name="Johnson, Chad" userId="29e26967-ee32-4210-a1e6-19e5305e9c5f" providerId="ADAL" clId="{35621FE5-F6D4-4F8F-9783-654C199555D1}" dt="2021-10-19T15:51:42.657" v="3207" actId="14100"/>
          <ac:spMkLst>
            <pc:docMk/>
            <pc:sldMk cId="1564139984" sldId="433"/>
            <ac:spMk id="2" creationId="{94A84C1F-E0F1-411F-92E8-89AA46ED54CD}"/>
          </ac:spMkLst>
        </pc:spChg>
        <pc:spChg chg="mod">
          <ac:chgData name="Johnson, Chad" userId="29e26967-ee32-4210-a1e6-19e5305e9c5f" providerId="ADAL" clId="{35621FE5-F6D4-4F8F-9783-654C199555D1}" dt="2021-10-19T15:53:16.740" v="3296" actId="14100"/>
          <ac:spMkLst>
            <pc:docMk/>
            <pc:sldMk cId="1564139984" sldId="433"/>
            <ac:spMk id="3" creationId="{F4821264-B269-49F4-B385-014DC5CD87D3}"/>
          </ac:spMkLst>
        </pc:spChg>
        <pc:picChg chg="add mod">
          <ac:chgData name="Johnson, Chad" userId="29e26967-ee32-4210-a1e6-19e5305e9c5f" providerId="ADAL" clId="{35621FE5-F6D4-4F8F-9783-654C199555D1}" dt="2021-10-19T15:53:22.834" v="3299" actId="1076"/>
          <ac:picMkLst>
            <pc:docMk/>
            <pc:sldMk cId="1564139984" sldId="433"/>
            <ac:picMk id="5" creationId="{1A5F610B-30A0-45E1-864B-58708310BD32}"/>
          </ac:picMkLst>
        </pc:picChg>
      </pc:sldChg>
      <pc:sldChg chg="addSp delSp modSp new mod modClrScheme chgLayout">
        <pc:chgData name="Johnson, Chad" userId="29e26967-ee32-4210-a1e6-19e5305e9c5f" providerId="ADAL" clId="{35621FE5-F6D4-4F8F-9783-654C199555D1}" dt="2021-10-19T15:55:33.363" v="3306" actId="14100"/>
        <pc:sldMkLst>
          <pc:docMk/>
          <pc:sldMk cId="4224288485" sldId="434"/>
        </pc:sldMkLst>
        <pc:spChg chg="del">
          <ac:chgData name="Johnson, Chad" userId="29e26967-ee32-4210-a1e6-19e5305e9c5f" providerId="ADAL" clId="{35621FE5-F6D4-4F8F-9783-654C199555D1}" dt="2021-10-19T15:55:02.356" v="3301" actId="700"/>
          <ac:spMkLst>
            <pc:docMk/>
            <pc:sldMk cId="4224288485" sldId="434"/>
            <ac:spMk id="2" creationId="{7C8AD22E-7D4A-4DDA-9D5D-C1F1F85B30BA}"/>
          </ac:spMkLst>
        </pc:spChg>
        <pc:spChg chg="del">
          <ac:chgData name="Johnson, Chad" userId="29e26967-ee32-4210-a1e6-19e5305e9c5f" providerId="ADAL" clId="{35621FE5-F6D4-4F8F-9783-654C199555D1}" dt="2021-10-19T15:55:02.356" v="3301" actId="700"/>
          <ac:spMkLst>
            <pc:docMk/>
            <pc:sldMk cId="4224288485" sldId="434"/>
            <ac:spMk id="3" creationId="{3BDC1DBA-A53B-441B-828D-C22884832F88}"/>
          </ac:spMkLst>
        </pc:spChg>
        <pc:picChg chg="add mod">
          <ac:chgData name="Johnson, Chad" userId="29e26967-ee32-4210-a1e6-19e5305e9c5f" providerId="ADAL" clId="{35621FE5-F6D4-4F8F-9783-654C199555D1}" dt="2021-10-19T15:55:33.363" v="3306" actId="14100"/>
          <ac:picMkLst>
            <pc:docMk/>
            <pc:sldMk cId="4224288485" sldId="434"/>
            <ac:picMk id="5" creationId="{3E94D987-2ADC-4DF7-83C0-C305E3DB2EE4}"/>
          </ac:picMkLst>
        </pc:picChg>
      </pc:sldChg>
      <pc:sldChg chg="addSp modSp new mod modClrScheme chgLayout">
        <pc:chgData name="Johnson, Chad" userId="29e26967-ee32-4210-a1e6-19e5305e9c5f" providerId="ADAL" clId="{35621FE5-F6D4-4F8F-9783-654C199555D1}" dt="2021-10-19T15:57:51.196" v="3645" actId="255"/>
        <pc:sldMkLst>
          <pc:docMk/>
          <pc:sldMk cId="1313426026" sldId="435"/>
        </pc:sldMkLst>
        <pc:spChg chg="add mod">
          <ac:chgData name="Johnson, Chad" userId="29e26967-ee32-4210-a1e6-19e5305e9c5f" providerId="ADAL" clId="{35621FE5-F6D4-4F8F-9783-654C199555D1}" dt="2021-10-19T15:55:59.846" v="3354" actId="20577"/>
          <ac:spMkLst>
            <pc:docMk/>
            <pc:sldMk cId="1313426026" sldId="435"/>
            <ac:spMk id="2" creationId="{F50D9A84-C57C-4E58-A3E1-0643192A91F8}"/>
          </ac:spMkLst>
        </pc:spChg>
        <pc:spChg chg="add mod">
          <ac:chgData name="Johnson, Chad" userId="29e26967-ee32-4210-a1e6-19e5305e9c5f" providerId="ADAL" clId="{35621FE5-F6D4-4F8F-9783-654C199555D1}" dt="2021-10-19T15:57:51.196" v="3645" actId="255"/>
          <ac:spMkLst>
            <pc:docMk/>
            <pc:sldMk cId="1313426026" sldId="435"/>
            <ac:spMk id="3" creationId="{43BC4F7C-8BF7-4773-84EF-845049073FC9}"/>
          </ac:spMkLst>
        </pc:spChg>
      </pc:sldChg>
      <pc:sldChg chg="del">
        <pc:chgData name="Johnson, Chad" userId="29e26967-ee32-4210-a1e6-19e5305e9c5f" providerId="ADAL" clId="{35621FE5-F6D4-4F8F-9783-654C199555D1}" dt="2021-10-18T14:48:47.902" v="30" actId="47"/>
        <pc:sldMkLst>
          <pc:docMk/>
          <pc:sldMk cId="1566050493" sldId="435"/>
        </pc:sldMkLst>
      </pc:sldChg>
      <pc:sldChg chg="del">
        <pc:chgData name="Johnson, Chad" userId="29e26967-ee32-4210-a1e6-19e5305e9c5f" providerId="ADAL" clId="{35621FE5-F6D4-4F8F-9783-654C199555D1}" dt="2021-10-18T14:48:47.902" v="30" actId="47"/>
        <pc:sldMkLst>
          <pc:docMk/>
          <pc:sldMk cId="2807325754" sldId="436"/>
        </pc:sldMkLst>
      </pc:sldChg>
      <pc:sldChg chg="addSp delSp modSp new mod">
        <pc:chgData name="Johnson, Chad" userId="29e26967-ee32-4210-a1e6-19e5305e9c5f" providerId="ADAL" clId="{35621FE5-F6D4-4F8F-9783-654C199555D1}" dt="2021-10-19T16:18:50.246" v="3906" actId="20577"/>
        <pc:sldMkLst>
          <pc:docMk/>
          <pc:sldMk cId="2855732063" sldId="436"/>
        </pc:sldMkLst>
        <pc:spChg chg="mod">
          <ac:chgData name="Johnson, Chad" userId="29e26967-ee32-4210-a1e6-19e5305e9c5f" providerId="ADAL" clId="{35621FE5-F6D4-4F8F-9783-654C199555D1}" dt="2021-10-19T15:58:32.900" v="3679" actId="20577"/>
          <ac:spMkLst>
            <pc:docMk/>
            <pc:sldMk cId="2855732063" sldId="436"/>
            <ac:spMk id="2" creationId="{CB758507-F17E-41AE-86E5-578EFFEDF359}"/>
          </ac:spMkLst>
        </pc:spChg>
        <pc:spChg chg="del">
          <ac:chgData name="Johnson, Chad" userId="29e26967-ee32-4210-a1e6-19e5305e9c5f" providerId="ADAL" clId="{35621FE5-F6D4-4F8F-9783-654C199555D1}" dt="2021-10-19T15:59:04.428" v="3688" actId="478"/>
          <ac:spMkLst>
            <pc:docMk/>
            <pc:sldMk cId="2855732063" sldId="436"/>
            <ac:spMk id="3" creationId="{B65F9648-8EE3-4670-B527-1C884C832BB7}"/>
          </ac:spMkLst>
        </pc:spChg>
        <pc:spChg chg="add mod">
          <ac:chgData name="Johnson, Chad" userId="29e26967-ee32-4210-a1e6-19e5305e9c5f" providerId="ADAL" clId="{35621FE5-F6D4-4F8F-9783-654C199555D1}" dt="2021-10-19T16:16:23.601" v="3821" actId="1076"/>
          <ac:spMkLst>
            <pc:docMk/>
            <pc:sldMk cId="2855732063" sldId="436"/>
            <ac:spMk id="4" creationId="{546856DB-4DFD-4927-A2FD-BD440B15A156}"/>
          </ac:spMkLst>
        </pc:spChg>
        <pc:spChg chg="add mod">
          <ac:chgData name="Johnson, Chad" userId="29e26967-ee32-4210-a1e6-19e5305e9c5f" providerId="ADAL" clId="{35621FE5-F6D4-4F8F-9783-654C199555D1}" dt="2021-10-19T16:16:23.601" v="3821" actId="1076"/>
          <ac:spMkLst>
            <pc:docMk/>
            <pc:sldMk cId="2855732063" sldId="436"/>
            <ac:spMk id="5" creationId="{E52A54C0-6B22-4212-911D-886734BB0C29}"/>
          </ac:spMkLst>
        </pc:spChg>
        <pc:spChg chg="add mod">
          <ac:chgData name="Johnson, Chad" userId="29e26967-ee32-4210-a1e6-19e5305e9c5f" providerId="ADAL" clId="{35621FE5-F6D4-4F8F-9783-654C199555D1}" dt="2021-10-19T16:16:23.601" v="3821" actId="1076"/>
          <ac:spMkLst>
            <pc:docMk/>
            <pc:sldMk cId="2855732063" sldId="436"/>
            <ac:spMk id="6" creationId="{EAAD2DD9-340D-48EC-A79C-E3B338827395}"/>
          </ac:spMkLst>
        </pc:spChg>
        <pc:spChg chg="add mod">
          <ac:chgData name="Johnson, Chad" userId="29e26967-ee32-4210-a1e6-19e5305e9c5f" providerId="ADAL" clId="{35621FE5-F6D4-4F8F-9783-654C199555D1}" dt="2021-10-19T16:16:23.601" v="3821" actId="1076"/>
          <ac:spMkLst>
            <pc:docMk/>
            <pc:sldMk cId="2855732063" sldId="436"/>
            <ac:spMk id="7" creationId="{D9989104-D7A5-4980-B6A5-D314C1077DAE}"/>
          </ac:spMkLst>
        </pc:spChg>
        <pc:spChg chg="add del mod">
          <ac:chgData name="Johnson, Chad" userId="29e26967-ee32-4210-a1e6-19e5305e9c5f" providerId="ADAL" clId="{35621FE5-F6D4-4F8F-9783-654C199555D1}" dt="2021-10-19T16:00:30.445" v="3714"/>
          <ac:spMkLst>
            <pc:docMk/>
            <pc:sldMk cId="2855732063" sldId="436"/>
            <ac:spMk id="8" creationId="{9AB35A9E-5B60-4FE4-9029-48467DA87677}"/>
          </ac:spMkLst>
        </pc:spChg>
        <pc:spChg chg="add mod">
          <ac:chgData name="Johnson, Chad" userId="29e26967-ee32-4210-a1e6-19e5305e9c5f" providerId="ADAL" clId="{35621FE5-F6D4-4F8F-9783-654C199555D1}" dt="2021-10-19T16:16:23.601" v="3821" actId="1076"/>
          <ac:spMkLst>
            <pc:docMk/>
            <pc:sldMk cId="2855732063" sldId="436"/>
            <ac:spMk id="9" creationId="{2AB70230-6D86-4873-8F09-C35CBC2212AB}"/>
          </ac:spMkLst>
        </pc:spChg>
        <pc:spChg chg="add mod">
          <ac:chgData name="Johnson, Chad" userId="29e26967-ee32-4210-a1e6-19e5305e9c5f" providerId="ADAL" clId="{35621FE5-F6D4-4F8F-9783-654C199555D1}" dt="2021-10-19T16:16:23.601" v="3821" actId="1076"/>
          <ac:spMkLst>
            <pc:docMk/>
            <pc:sldMk cId="2855732063" sldId="436"/>
            <ac:spMk id="10" creationId="{E8A33EE6-6A19-4AE3-B95E-FFBEE6EF644C}"/>
          </ac:spMkLst>
        </pc:spChg>
        <pc:spChg chg="add mod">
          <ac:chgData name="Johnson, Chad" userId="29e26967-ee32-4210-a1e6-19e5305e9c5f" providerId="ADAL" clId="{35621FE5-F6D4-4F8F-9783-654C199555D1}" dt="2021-10-19T16:18:06.553" v="3860" actId="1076"/>
          <ac:spMkLst>
            <pc:docMk/>
            <pc:sldMk cId="2855732063" sldId="436"/>
            <ac:spMk id="32" creationId="{2622E2ED-2F98-4BE8-AB65-8A0787FCB0B5}"/>
          </ac:spMkLst>
        </pc:spChg>
        <pc:spChg chg="add mod">
          <ac:chgData name="Johnson, Chad" userId="29e26967-ee32-4210-a1e6-19e5305e9c5f" providerId="ADAL" clId="{35621FE5-F6D4-4F8F-9783-654C199555D1}" dt="2021-10-19T16:18:06.553" v="3860" actId="1076"/>
          <ac:spMkLst>
            <pc:docMk/>
            <pc:sldMk cId="2855732063" sldId="436"/>
            <ac:spMk id="33" creationId="{5562C137-AF07-4019-B946-501460174886}"/>
          </ac:spMkLst>
        </pc:spChg>
        <pc:spChg chg="add mod">
          <ac:chgData name="Johnson, Chad" userId="29e26967-ee32-4210-a1e6-19e5305e9c5f" providerId="ADAL" clId="{35621FE5-F6D4-4F8F-9783-654C199555D1}" dt="2021-10-19T16:18:06.553" v="3860" actId="1076"/>
          <ac:spMkLst>
            <pc:docMk/>
            <pc:sldMk cId="2855732063" sldId="436"/>
            <ac:spMk id="34" creationId="{BE6E2727-41F8-4009-9CE5-E5E845B175FF}"/>
          </ac:spMkLst>
        </pc:spChg>
        <pc:spChg chg="add mod">
          <ac:chgData name="Johnson, Chad" userId="29e26967-ee32-4210-a1e6-19e5305e9c5f" providerId="ADAL" clId="{35621FE5-F6D4-4F8F-9783-654C199555D1}" dt="2021-10-19T16:18:06.553" v="3860" actId="1076"/>
          <ac:spMkLst>
            <pc:docMk/>
            <pc:sldMk cId="2855732063" sldId="436"/>
            <ac:spMk id="35" creationId="{FEFF7297-8E37-4271-94DA-E75567C3F8B6}"/>
          </ac:spMkLst>
        </pc:spChg>
        <pc:spChg chg="add mod">
          <ac:chgData name="Johnson, Chad" userId="29e26967-ee32-4210-a1e6-19e5305e9c5f" providerId="ADAL" clId="{35621FE5-F6D4-4F8F-9783-654C199555D1}" dt="2021-10-19T16:18:06.553" v="3860" actId="1076"/>
          <ac:spMkLst>
            <pc:docMk/>
            <pc:sldMk cId="2855732063" sldId="436"/>
            <ac:spMk id="36" creationId="{A1A9E7BC-9F12-49EF-A06F-3329065198BB}"/>
          </ac:spMkLst>
        </pc:spChg>
        <pc:spChg chg="add mod">
          <ac:chgData name="Johnson, Chad" userId="29e26967-ee32-4210-a1e6-19e5305e9c5f" providerId="ADAL" clId="{35621FE5-F6D4-4F8F-9783-654C199555D1}" dt="2021-10-19T16:18:06.553" v="3860" actId="1076"/>
          <ac:spMkLst>
            <pc:docMk/>
            <pc:sldMk cId="2855732063" sldId="436"/>
            <ac:spMk id="37" creationId="{7596264D-24B6-4751-897C-6C1EB17ED11F}"/>
          </ac:spMkLst>
        </pc:spChg>
        <pc:spChg chg="add mod">
          <ac:chgData name="Johnson, Chad" userId="29e26967-ee32-4210-a1e6-19e5305e9c5f" providerId="ADAL" clId="{35621FE5-F6D4-4F8F-9783-654C199555D1}" dt="2021-10-19T16:18:30.372" v="3888" actId="1076"/>
          <ac:spMkLst>
            <pc:docMk/>
            <pc:sldMk cId="2855732063" sldId="436"/>
            <ac:spMk id="62" creationId="{E2ED33B7-E79D-4F90-892D-E46F78CD20E7}"/>
          </ac:spMkLst>
        </pc:spChg>
        <pc:spChg chg="add mod">
          <ac:chgData name="Johnson, Chad" userId="29e26967-ee32-4210-a1e6-19e5305e9c5f" providerId="ADAL" clId="{35621FE5-F6D4-4F8F-9783-654C199555D1}" dt="2021-10-19T16:18:50.246" v="3906" actId="20577"/>
          <ac:spMkLst>
            <pc:docMk/>
            <pc:sldMk cId="2855732063" sldId="436"/>
            <ac:spMk id="63" creationId="{D5A18369-E4F6-43AD-9F5C-75A1E71C36F3}"/>
          </ac:spMkLst>
        </pc:spChg>
        <pc:cxnChg chg="add mod">
          <ac:chgData name="Johnson, Chad" userId="29e26967-ee32-4210-a1e6-19e5305e9c5f" providerId="ADAL" clId="{35621FE5-F6D4-4F8F-9783-654C199555D1}" dt="2021-10-19T16:16:23.601" v="3821" actId="1076"/>
          <ac:cxnSpMkLst>
            <pc:docMk/>
            <pc:sldMk cId="2855732063" sldId="436"/>
            <ac:cxnSpMk id="12" creationId="{7A7689BE-E6BD-44DC-8DD9-12F9E7375ED6}"/>
          </ac:cxnSpMkLst>
        </pc:cxnChg>
        <pc:cxnChg chg="add del mod">
          <ac:chgData name="Johnson, Chad" userId="29e26967-ee32-4210-a1e6-19e5305e9c5f" providerId="ADAL" clId="{35621FE5-F6D4-4F8F-9783-654C199555D1}" dt="2021-10-19T16:13:29.751" v="3777" actId="478"/>
          <ac:cxnSpMkLst>
            <pc:docMk/>
            <pc:sldMk cId="2855732063" sldId="436"/>
            <ac:cxnSpMk id="16" creationId="{65498F30-6763-46FE-88AA-6DACF496E1E2}"/>
          </ac:cxnSpMkLst>
        </pc:cxnChg>
        <pc:cxnChg chg="add mod">
          <ac:chgData name="Johnson, Chad" userId="29e26967-ee32-4210-a1e6-19e5305e9c5f" providerId="ADAL" clId="{35621FE5-F6D4-4F8F-9783-654C199555D1}" dt="2021-10-19T16:16:23.601" v="3821" actId="1076"/>
          <ac:cxnSpMkLst>
            <pc:docMk/>
            <pc:sldMk cId="2855732063" sldId="436"/>
            <ac:cxnSpMk id="20" creationId="{532CEAC9-B44A-4F92-A8C0-7305D137A80F}"/>
          </ac:cxnSpMkLst>
        </pc:cxnChg>
        <pc:cxnChg chg="add mod">
          <ac:chgData name="Johnson, Chad" userId="29e26967-ee32-4210-a1e6-19e5305e9c5f" providerId="ADAL" clId="{35621FE5-F6D4-4F8F-9783-654C199555D1}" dt="2021-10-19T16:16:23.601" v="3821" actId="1076"/>
          <ac:cxnSpMkLst>
            <pc:docMk/>
            <pc:sldMk cId="2855732063" sldId="436"/>
            <ac:cxnSpMk id="24" creationId="{EC1630B0-C0E8-470C-8033-DAE26ADB5030}"/>
          </ac:cxnSpMkLst>
        </pc:cxnChg>
        <pc:cxnChg chg="add mod">
          <ac:chgData name="Johnson, Chad" userId="29e26967-ee32-4210-a1e6-19e5305e9c5f" providerId="ADAL" clId="{35621FE5-F6D4-4F8F-9783-654C199555D1}" dt="2021-10-19T16:16:23.601" v="3821" actId="1076"/>
          <ac:cxnSpMkLst>
            <pc:docMk/>
            <pc:sldMk cId="2855732063" sldId="436"/>
            <ac:cxnSpMk id="29" creationId="{749628EA-EB31-4330-924E-E644AC63DC37}"/>
          </ac:cxnSpMkLst>
        </pc:cxnChg>
        <pc:cxnChg chg="add mod">
          <ac:chgData name="Johnson, Chad" userId="29e26967-ee32-4210-a1e6-19e5305e9c5f" providerId="ADAL" clId="{35621FE5-F6D4-4F8F-9783-654C199555D1}" dt="2021-10-19T16:18:06.553" v="3860" actId="1076"/>
          <ac:cxnSpMkLst>
            <pc:docMk/>
            <pc:sldMk cId="2855732063" sldId="436"/>
            <ac:cxnSpMk id="38" creationId="{9076D9D2-1EEC-4ACF-A4FA-6AD5B1507FBC}"/>
          </ac:cxnSpMkLst>
        </pc:cxnChg>
        <pc:cxnChg chg="add mod">
          <ac:chgData name="Johnson, Chad" userId="29e26967-ee32-4210-a1e6-19e5305e9c5f" providerId="ADAL" clId="{35621FE5-F6D4-4F8F-9783-654C199555D1}" dt="2021-10-19T16:18:06.553" v="3860" actId="1076"/>
          <ac:cxnSpMkLst>
            <pc:docMk/>
            <pc:sldMk cId="2855732063" sldId="436"/>
            <ac:cxnSpMk id="39" creationId="{E63FB23C-55C8-4BB3-80B3-A66AD4D4D4C5}"/>
          </ac:cxnSpMkLst>
        </pc:cxnChg>
        <pc:cxnChg chg="add mod">
          <ac:chgData name="Johnson, Chad" userId="29e26967-ee32-4210-a1e6-19e5305e9c5f" providerId="ADAL" clId="{35621FE5-F6D4-4F8F-9783-654C199555D1}" dt="2021-10-19T16:18:06.553" v="3860" actId="1076"/>
          <ac:cxnSpMkLst>
            <pc:docMk/>
            <pc:sldMk cId="2855732063" sldId="436"/>
            <ac:cxnSpMk id="40" creationId="{ECD8871D-7997-449A-AF21-6284EA54F84F}"/>
          </ac:cxnSpMkLst>
        </pc:cxnChg>
        <pc:cxnChg chg="add mod">
          <ac:chgData name="Johnson, Chad" userId="29e26967-ee32-4210-a1e6-19e5305e9c5f" providerId="ADAL" clId="{35621FE5-F6D4-4F8F-9783-654C199555D1}" dt="2021-10-19T16:18:06.553" v="3860" actId="1076"/>
          <ac:cxnSpMkLst>
            <pc:docMk/>
            <pc:sldMk cId="2855732063" sldId="436"/>
            <ac:cxnSpMk id="41" creationId="{C21B1980-6B4A-4400-88EF-29AEAB378200}"/>
          </ac:cxnSpMkLst>
        </pc:cxnChg>
      </pc:sldChg>
      <pc:sldChg chg="del">
        <pc:chgData name="Johnson, Chad" userId="29e26967-ee32-4210-a1e6-19e5305e9c5f" providerId="ADAL" clId="{35621FE5-F6D4-4F8F-9783-654C199555D1}" dt="2021-10-18T14:48:47.902" v="30" actId="47"/>
        <pc:sldMkLst>
          <pc:docMk/>
          <pc:sldMk cId="666821944" sldId="437"/>
        </pc:sldMkLst>
      </pc:sldChg>
      <pc:sldChg chg="addSp delSp modSp new mod">
        <pc:chgData name="Johnson, Chad" userId="29e26967-ee32-4210-a1e6-19e5305e9c5f" providerId="ADAL" clId="{35621FE5-F6D4-4F8F-9783-654C199555D1}" dt="2021-10-19T16:20:39.057" v="3931" actId="1076"/>
        <pc:sldMkLst>
          <pc:docMk/>
          <pc:sldMk cId="1941922103" sldId="437"/>
        </pc:sldMkLst>
        <pc:spChg chg="mod">
          <ac:chgData name="Johnson, Chad" userId="29e26967-ee32-4210-a1e6-19e5305e9c5f" providerId="ADAL" clId="{35621FE5-F6D4-4F8F-9783-654C199555D1}" dt="2021-10-19T16:19:18.862" v="3925" actId="20577"/>
          <ac:spMkLst>
            <pc:docMk/>
            <pc:sldMk cId="1941922103" sldId="437"/>
            <ac:spMk id="2" creationId="{A70A4B90-B35F-4785-8A2F-A78FFAE8B085}"/>
          </ac:spMkLst>
        </pc:spChg>
        <pc:spChg chg="del">
          <ac:chgData name="Johnson, Chad" userId="29e26967-ee32-4210-a1e6-19e5305e9c5f" providerId="ADAL" clId="{35621FE5-F6D4-4F8F-9783-654C199555D1}" dt="2021-10-19T16:20:14.310" v="3926" actId="22"/>
          <ac:spMkLst>
            <pc:docMk/>
            <pc:sldMk cId="1941922103" sldId="437"/>
            <ac:spMk id="3" creationId="{ABD09414-B315-42CB-B83A-9BCC558E1BA2}"/>
          </ac:spMkLst>
        </pc:spChg>
        <pc:picChg chg="add mod ord">
          <ac:chgData name="Johnson, Chad" userId="29e26967-ee32-4210-a1e6-19e5305e9c5f" providerId="ADAL" clId="{35621FE5-F6D4-4F8F-9783-654C199555D1}" dt="2021-10-19T16:20:39.057" v="3931" actId="1076"/>
          <ac:picMkLst>
            <pc:docMk/>
            <pc:sldMk cId="1941922103" sldId="437"/>
            <ac:picMk id="5" creationId="{F31560DB-8C2E-4CE0-8127-84634F045786}"/>
          </ac:picMkLst>
        </pc:picChg>
      </pc:sldChg>
      <pc:sldChg chg="addSp delSp modSp new mod">
        <pc:chgData name="Johnson, Chad" userId="29e26967-ee32-4210-a1e6-19e5305e9c5f" providerId="ADAL" clId="{35621FE5-F6D4-4F8F-9783-654C199555D1}" dt="2021-10-19T16:35:33.641" v="4125" actId="1076"/>
        <pc:sldMkLst>
          <pc:docMk/>
          <pc:sldMk cId="203288031" sldId="438"/>
        </pc:sldMkLst>
        <pc:spChg chg="mod">
          <ac:chgData name="Johnson, Chad" userId="29e26967-ee32-4210-a1e6-19e5305e9c5f" providerId="ADAL" clId="{35621FE5-F6D4-4F8F-9783-654C199555D1}" dt="2021-10-19T16:21:28.398" v="3950" actId="20577"/>
          <ac:spMkLst>
            <pc:docMk/>
            <pc:sldMk cId="203288031" sldId="438"/>
            <ac:spMk id="2" creationId="{4E3E7E8D-55D3-4190-97D7-B91C0BF975FC}"/>
          </ac:spMkLst>
        </pc:spChg>
        <pc:spChg chg="del">
          <ac:chgData name="Johnson, Chad" userId="29e26967-ee32-4210-a1e6-19e5305e9c5f" providerId="ADAL" clId="{35621FE5-F6D4-4F8F-9783-654C199555D1}" dt="2021-10-19T16:21:42.190" v="3952" actId="478"/>
          <ac:spMkLst>
            <pc:docMk/>
            <pc:sldMk cId="203288031" sldId="438"/>
            <ac:spMk id="3" creationId="{6F351D8C-C8EB-4DE2-8E0E-2BD825338F1D}"/>
          </ac:spMkLst>
        </pc:spChg>
        <pc:spChg chg="add mod">
          <ac:chgData name="Johnson, Chad" userId="29e26967-ee32-4210-a1e6-19e5305e9c5f" providerId="ADAL" clId="{35621FE5-F6D4-4F8F-9783-654C199555D1}" dt="2021-10-19T16:35:33.641" v="4125" actId="1076"/>
          <ac:spMkLst>
            <pc:docMk/>
            <pc:sldMk cId="203288031" sldId="438"/>
            <ac:spMk id="4" creationId="{EAF930BB-3D2E-4F13-8106-E6CE9B2A754C}"/>
          </ac:spMkLst>
        </pc:spChg>
        <pc:spChg chg="add mod">
          <ac:chgData name="Johnson, Chad" userId="29e26967-ee32-4210-a1e6-19e5305e9c5f" providerId="ADAL" clId="{35621FE5-F6D4-4F8F-9783-654C199555D1}" dt="2021-10-19T16:35:33.641" v="4125" actId="1076"/>
          <ac:spMkLst>
            <pc:docMk/>
            <pc:sldMk cId="203288031" sldId="438"/>
            <ac:spMk id="5" creationId="{035E884B-75B6-4B51-AAFD-4E960026C090}"/>
          </ac:spMkLst>
        </pc:spChg>
        <pc:spChg chg="add mod">
          <ac:chgData name="Johnson, Chad" userId="29e26967-ee32-4210-a1e6-19e5305e9c5f" providerId="ADAL" clId="{35621FE5-F6D4-4F8F-9783-654C199555D1}" dt="2021-10-19T16:35:33.641" v="4125" actId="1076"/>
          <ac:spMkLst>
            <pc:docMk/>
            <pc:sldMk cId="203288031" sldId="438"/>
            <ac:spMk id="6" creationId="{A97269B0-DA74-499C-BBF1-ECAFA559BACC}"/>
          </ac:spMkLst>
        </pc:spChg>
        <pc:spChg chg="add del mod">
          <ac:chgData name="Johnson, Chad" userId="29e26967-ee32-4210-a1e6-19e5305e9c5f" providerId="ADAL" clId="{35621FE5-F6D4-4F8F-9783-654C199555D1}" dt="2021-10-19T16:22:04.110" v="3956" actId="478"/>
          <ac:spMkLst>
            <pc:docMk/>
            <pc:sldMk cId="203288031" sldId="438"/>
            <ac:spMk id="7" creationId="{5F6B5308-67B4-48BD-813B-2C1BC6D90408}"/>
          </ac:spMkLst>
        </pc:spChg>
        <pc:spChg chg="add mod">
          <ac:chgData name="Johnson, Chad" userId="29e26967-ee32-4210-a1e6-19e5305e9c5f" providerId="ADAL" clId="{35621FE5-F6D4-4F8F-9783-654C199555D1}" dt="2021-10-19T16:35:33.641" v="4125" actId="1076"/>
          <ac:spMkLst>
            <pc:docMk/>
            <pc:sldMk cId="203288031" sldId="438"/>
            <ac:spMk id="8" creationId="{0598B198-9C9E-4E81-BB8A-092E7D2347EB}"/>
          </ac:spMkLst>
        </pc:spChg>
        <pc:spChg chg="add del mod">
          <ac:chgData name="Johnson, Chad" userId="29e26967-ee32-4210-a1e6-19e5305e9c5f" providerId="ADAL" clId="{35621FE5-F6D4-4F8F-9783-654C199555D1}" dt="2021-10-19T16:22:05.838" v="3958" actId="478"/>
          <ac:spMkLst>
            <pc:docMk/>
            <pc:sldMk cId="203288031" sldId="438"/>
            <ac:spMk id="9" creationId="{607AB71A-8A69-4D6C-810A-DD40B366EAA9}"/>
          </ac:spMkLst>
        </pc:spChg>
        <pc:spChg chg="add mod">
          <ac:chgData name="Johnson, Chad" userId="29e26967-ee32-4210-a1e6-19e5305e9c5f" providerId="ADAL" clId="{35621FE5-F6D4-4F8F-9783-654C199555D1}" dt="2021-10-19T16:35:33.641" v="4125" actId="1076"/>
          <ac:spMkLst>
            <pc:docMk/>
            <pc:sldMk cId="203288031" sldId="438"/>
            <ac:spMk id="14" creationId="{2658BABF-CA83-48E8-A1FF-E4ED45220425}"/>
          </ac:spMkLst>
        </pc:spChg>
        <pc:spChg chg="add del mod">
          <ac:chgData name="Johnson, Chad" userId="29e26967-ee32-4210-a1e6-19e5305e9c5f" providerId="ADAL" clId="{35621FE5-F6D4-4F8F-9783-654C199555D1}" dt="2021-10-19T16:31:20.083" v="4076" actId="478"/>
          <ac:spMkLst>
            <pc:docMk/>
            <pc:sldMk cId="203288031" sldId="438"/>
            <ac:spMk id="17" creationId="{CA9A578E-643F-49BD-909E-D057CA5EB815}"/>
          </ac:spMkLst>
        </pc:spChg>
        <pc:spChg chg="add mod">
          <ac:chgData name="Johnson, Chad" userId="29e26967-ee32-4210-a1e6-19e5305e9c5f" providerId="ADAL" clId="{35621FE5-F6D4-4F8F-9783-654C199555D1}" dt="2021-10-19T16:35:33.641" v="4125" actId="1076"/>
          <ac:spMkLst>
            <pc:docMk/>
            <pc:sldMk cId="203288031" sldId="438"/>
            <ac:spMk id="52" creationId="{21733E08-0101-475C-97D8-53E53AF2B897}"/>
          </ac:spMkLst>
        </pc:spChg>
        <pc:cxnChg chg="add del mod">
          <ac:chgData name="Johnson, Chad" userId="29e26967-ee32-4210-a1e6-19e5305e9c5f" providerId="ADAL" clId="{35621FE5-F6D4-4F8F-9783-654C199555D1}" dt="2021-10-19T16:22:07.646" v="3959" actId="478"/>
          <ac:cxnSpMkLst>
            <pc:docMk/>
            <pc:sldMk cId="203288031" sldId="438"/>
            <ac:cxnSpMk id="10" creationId="{56B539A6-E10B-40BC-80D3-B9026A248420}"/>
          </ac:cxnSpMkLst>
        </pc:cxnChg>
        <pc:cxnChg chg="add del mod">
          <ac:chgData name="Johnson, Chad" userId="29e26967-ee32-4210-a1e6-19e5305e9c5f" providerId="ADAL" clId="{35621FE5-F6D4-4F8F-9783-654C199555D1}" dt="2021-10-19T16:22:05.060" v="3957" actId="478"/>
          <ac:cxnSpMkLst>
            <pc:docMk/>
            <pc:sldMk cId="203288031" sldId="438"/>
            <ac:cxnSpMk id="11" creationId="{442304F9-9A27-49B9-846B-2B0D7F7A77D2}"/>
          </ac:cxnSpMkLst>
        </pc:cxnChg>
        <pc:cxnChg chg="add del mod">
          <ac:chgData name="Johnson, Chad" userId="29e26967-ee32-4210-a1e6-19e5305e9c5f" providerId="ADAL" clId="{35621FE5-F6D4-4F8F-9783-654C199555D1}" dt="2021-10-19T16:22:10.477" v="3961" actId="478"/>
          <ac:cxnSpMkLst>
            <pc:docMk/>
            <pc:sldMk cId="203288031" sldId="438"/>
            <ac:cxnSpMk id="12" creationId="{BEBF3857-3FAC-4C4A-9C0C-35B488CC1AC9}"/>
          </ac:cxnSpMkLst>
        </pc:cxnChg>
        <pc:cxnChg chg="add del mod">
          <ac:chgData name="Johnson, Chad" userId="29e26967-ee32-4210-a1e6-19e5305e9c5f" providerId="ADAL" clId="{35621FE5-F6D4-4F8F-9783-654C199555D1}" dt="2021-10-19T16:22:09.565" v="3960" actId="478"/>
          <ac:cxnSpMkLst>
            <pc:docMk/>
            <pc:sldMk cId="203288031" sldId="438"/>
            <ac:cxnSpMk id="13" creationId="{DA0CCC23-B589-455B-82ED-540785975582}"/>
          </ac:cxnSpMkLst>
        </pc:cxnChg>
        <pc:cxnChg chg="add del mod">
          <ac:chgData name="Johnson, Chad" userId="29e26967-ee32-4210-a1e6-19e5305e9c5f" providerId="ADAL" clId="{35621FE5-F6D4-4F8F-9783-654C199555D1}" dt="2021-10-19T16:31:08.219" v="4071" actId="478"/>
          <ac:cxnSpMkLst>
            <pc:docMk/>
            <pc:sldMk cId="203288031" sldId="438"/>
            <ac:cxnSpMk id="19" creationId="{4B7EBD98-F52E-4BD9-8915-9ECF9E36EA28}"/>
          </ac:cxnSpMkLst>
        </pc:cxnChg>
        <pc:cxnChg chg="add del mod">
          <ac:chgData name="Johnson, Chad" userId="29e26967-ee32-4210-a1e6-19e5305e9c5f" providerId="ADAL" clId="{35621FE5-F6D4-4F8F-9783-654C199555D1}" dt="2021-10-19T16:32:42.195" v="4085" actId="478"/>
          <ac:cxnSpMkLst>
            <pc:docMk/>
            <pc:sldMk cId="203288031" sldId="438"/>
            <ac:cxnSpMk id="21" creationId="{B4F6B4D9-1588-496D-8A82-E98B4BD480CF}"/>
          </ac:cxnSpMkLst>
        </pc:cxnChg>
        <pc:cxnChg chg="add del mod">
          <ac:chgData name="Johnson, Chad" userId="29e26967-ee32-4210-a1e6-19e5305e9c5f" providerId="ADAL" clId="{35621FE5-F6D4-4F8F-9783-654C199555D1}" dt="2021-10-19T16:32:40.059" v="4083" actId="478"/>
          <ac:cxnSpMkLst>
            <pc:docMk/>
            <pc:sldMk cId="203288031" sldId="438"/>
            <ac:cxnSpMk id="23" creationId="{70F8EA1C-618A-4DB3-A601-533F0743BCD2}"/>
          </ac:cxnSpMkLst>
        </pc:cxnChg>
        <pc:cxnChg chg="add del mod">
          <ac:chgData name="Johnson, Chad" userId="29e26967-ee32-4210-a1e6-19e5305e9c5f" providerId="ADAL" clId="{35621FE5-F6D4-4F8F-9783-654C199555D1}" dt="2021-10-19T16:29:18.732" v="4059" actId="478"/>
          <ac:cxnSpMkLst>
            <pc:docMk/>
            <pc:sldMk cId="203288031" sldId="438"/>
            <ac:cxnSpMk id="31" creationId="{D8583689-44E7-4DE7-A161-EF910DEBB46F}"/>
          </ac:cxnSpMkLst>
        </pc:cxnChg>
        <pc:cxnChg chg="add del mod">
          <ac:chgData name="Johnson, Chad" userId="29e26967-ee32-4210-a1e6-19e5305e9c5f" providerId="ADAL" clId="{35621FE5-F6D4-4F8F-9783-654C199555D1}" dt="2021-10-19T16:29:38.850" v="4066" actId="478"/>
          <ac:cxnSpMkLst>
            <pc:docMk/>
            <pc:sldMk cId="203288031" sldId="438"/>
            <ac:cxnSpMk id="35" creationId="{5DC923E4-07CC-49DA-952A-63787FA7887B}"/>
          </ac:cxnSpMkLst>
        </pc:cxnChg>
        <pc:cxnChg chg="add del mod">
          <ac:chgData name="Johnson, Chad" userId="29e26967-ee32-4210-a1e6-19e5305e9c5f" providerId="ADAL" clId="{35621FE5-F6D4-4F8F-9783-654C199555D1}" dt="2021-10-19T16:32:41.203" v="4084" actId="478"/>
          <ac:cxnSpMkLst>
            <pc:docMk/>
            <pc:sldMk cId="203288031" sldId="438"/>
            <ac:cxnSpMk id="42" creationId="{FC2F8C1A-8B26-479E-AFC7-49ADA76F4457}"/>
          </ac:cxnSpMkLst>
        </pc:cxnChg>
        <pc:cxnChg chg="add del mod">
          <ac:chgData name="Johnson, Chad" userId="29e26967-ee32-4210-a1e6-19e5305e9c5f" providerId="ADAL" clId="{35621FE5-F6D4-4F8F-9783-654C199555D1}" dt="2021-10-19T16:34:29.290" v="4120" actId="478"/>
          <ac:cxnSpMkLst>
            <pc:docMk/>
            <pc:sldMk cId="203288031" sldId="438"/>
            <ac:cxnSpMk id="54" creationId="{F14383D6-2D17-45EA-BC52-93D19EBB456A}"/>
          </ac:cxnSpMkLst>
        </pc:cxnChg>
        <pc:cxnChg chg="add mod">
          <ac:chgData name="Johnson, Chad" userId="29e26967-ee32-4210-a1e6-19e5305e9c5f" providerId="ADAL" clId="{35621FE5-F6D4-4F8F-9783-654C199555D1}" dt="2021-10-19T16:35:33.641" v="4125" actId="1076"/>
          <ac:cxnSpMkLst>
            <pc:docMk/>
            <pc:sldMk cId="203288031" sldId="438"/>
            <ac:cxnSpMk id="57" creationId="{12CF0F77-668C-41DC-914E-5893CB48B426}"/>
          </ac:cxnSpMkLst>
        </pc:cxnChg>
        <pc:cxnChg chg="add mod">
          <ac:chgData name="Johnson, Chad" userId="29e26967-ee32-4210-a1e6-19e5305e9c5f" providerId="ADAL" clId="{35621FE5-F6D4-4F8F-9783-654C199555D1}" dt="2021-10-19T16:35:33.641" v="4125" actId="1076"/>
          <ac:cxnSpMkLst>
            <pc:docMk/>
            <pc:sldMk cId="203288031" sldId="438"/>
            <ac:cxnSpMk id="59" creationId="{2FA2439B-675E-44FE-B033-DB1C020F9E04}"/>
          </ac:cxnSpMkLst>
        </pc:cxnChg>
        <pc:cxnChg chg="add mod">
          <ac:chgData name="Johnson, Chad" userId="29e26967-ee32-4210-a1e6-19e5305e9c5f" providerId="ADAL" clId="{35621FE5-F6D4-4F8F-9783-654C199555D1}" dt="2021-10-19T16:35:33.641" v="4125" actId="1076"/>
          <ac:cxnSpMkLst>
            <pc:docMk/>
            <pc:sldMk cId="203288031" sldId="438"/>
            <ac:cxnSpMk id="61" creationId="{9ED93544-B8ED-4D12-981B-1A7DB7B57D64}"/>
          </ac:cxnSpMkLst>
        </pc:cxnChg>
      </pc:sldChg>
      <pc:sldChg chg="del">
        <pc:chgData name="Johnson, Chad" userId="29e26967-ee32-4210-a1e6-19e5305e9c5f" providerId="ADAL" clId="{35621FE5-F6D4-4F8F-9783-654C199555D1}" dt="2021-10-18T14:48:47.902" v="30" actId="47"/>
        <pc:sldMkLst>
          <pc:docMk/>
          <pc:sldMk cId="3532439539" sldId="438"/>
        </pc:sldMkLst>
      </pc:sldChg>
      <pc:sldChg chg="addSp modSp new mod">
        <pc:chgData name="Johnson, Chad" userId="29e26967-ee32-4210-a1e6-19e5305e9c5f" providerId="ADAL" clId="{35621FE5-F6D4-4F8F-9783-654C199555D1}" dt="2021-10-19T17:30:54.509" v="5808" actId="255"/>
        <pc:sldMkLst>
          <pc:docMk/>
          <pc:sldMk cId="1412183028" sldId="439"/>
        </pc:sldMkLst>
        <pc:spChg chg="mod">
          <ac:chgData name="Johnson, Chad" userId="29e26967-ee32-4210-a1e6-19e5305e9c5f" providerId="ADAL" clId="{35621FE5-F6D4-4F8F-9783-654C199555D1}" dt="2021-10-19T17:30:20.427" v="5759" actId="313"/>
          <ac:spMkLst>
            <pc:docMk/>
            <pc:sldMk cId="1412183028" sldId="439"/>
            <ac:spMk id="2" creationId="{5070DAE2-48F4-4F79-A153-05EA8BAF78D0}"/>
          </ac:spMkLst>
        </pc:spChg>
        <pc:spChg chg="mod">
          <ac:chgData name="Johnson, Chad" userId="29e26967-ee32-4210-a1e6-19e5305e9c5f" providerId="ADAL" clId="{35621FE5-F6D4-4F8F-9783-654C199555D1}" dt="2021-10-19T17:30:54.509" v="5808" actId="255"/>
          <ac:spMkLst>
            <pc:docMk/>
            <pc:sldMk cId="1412183028" sldId="439"/>
            <ac:spMk id="3" creationId="{DB2E6083-C59C-4FA4-9E74-46E42916B143}"/>
          </ac:spMkLst>
        </pc:spChg>
        <pc:picChg chg="add mod">
          <ac:chgData name="Johnson, Chad" userId="29e26967-ee32-4210-a1e6-19e5305e9c5f" providerId="ADAL" clId="{35621FE5-F6D4-4F8F-9783-654C199555D1}" dt="2021-10-19T17:30:24.509" v="5760" actId="14100"/>
          <ac:picMkLst>
            <pc:docMk/>
            <pc:sldMk cId="1412183028" sldId="439"/>
            <ac:picMk id="5" creationId="{891B256F-E151-449A-9BF3-BA2A48769F7D}"/>
          </ac:picMkLst>
        </pc:picChg>
      </pc:sldChg>
      <pc:sldChg chg="del">
        <pc:chgData name="Johnson, Chad" userId="29e26967-ee32-4210-a1e6-19e5305e9c5f" providerId="ADAL" clId="{35621FE5-F6D4-4F8F-9783-654C199555D1}" dt="2021-10-18T14:48:47.902" v="30" actId="47"/>
        <pc:sldMkLst>
          <pc:docMk/>
          <pc:sldMk cId="3174332520" sldId="439"/>
        </pc:sldMkLst>
      </pc:sldChg>
      <pc:sldChg chg="modSp new mod">
        <pc:chgData name="Johnson, Chad" userId="29e26967-ee32-4210-a1e6-19e5305e9c5f" providerId="ADAL" clId="{35621FE5-F6D4-4F8F-9783-654C199555D1}" dt="2021-10-19T17:09:14.981" v="5153" actId="20577"/>
        <pc:sldMkLst>
          <pc:docMk/>
          <pc:sldMk cId="2741721088" sldId="440"/>
        </pc:sldMkLst>
        <pc:spChg chg="mod">
          <ac:chgData name="Johnson, Chad" userId="29e26967-ee32-4210-a1e6-19e5305e9c5f" providerId="ADAL" clId="{35621FE5-F6D4-4F8F-9783-654C199555D1}" dt="2021-10-19T16:51:48.904" v="4296" actId="20577"/>
          <ac:spMkLst>
            <pc:docMk/>
            <pc:sldMk cId="2741721088" sldId="440"/>
            <ac:spMk id="2" creationId="{642816A6-9273-4372-977B-DEAB018E9B17}"/>
          </ac:spMkLst>
        </pc:spChg>
        <pc:spChg chg="mod">
          <ac:chgData name="Johnson, Chad" userId="29e26967-ee32-4210-a1e6-19e5305e9c5f" providerId="ADAL" clId="{35621FE5-F6D4-4F8F-9783-654C199555D1}" dt="2021-10-19T17:09:14.981" v="5153" actId="20577"/>
          <ac:spMkLst>
            <pc:docMk/>
            <pc:sldMk cId="2741721088" sldId="440"/>
            <ac:spMk id="3" creationId="{4F0C9BD9-D737-45CE-8838-A6E1A549BF25}"/>
          </ac:spMkLst>
        </pc:spChg>
      </pc:sldChg>
      <pc:sldChg chg="del">
        <pc:chgData name="Johnson, Chad" userId="29e26967-ee32-4210-a1e6-19e5305e9c5f" providerId="ADAL" clId="{35621FE5-F6D4-4F8F-9783-654C199555D1}" dt="2021-10-18T14:48:47.902" v="30" actId="47"/>
        <pc:sldMkLst>
          <pc:docMk/>
          <pc:sldMk cId="2815234147" sldId="440"/>
        </pc:sldMkLst>
      </pc:sldChg>
      <pc:sldChg chg="del">
        <pc:chgData name="Johnson, Chad" userId="29e26967-ee32-4210-a1e6-19e5305e9c5f" providerId="ADAL" clId="{35621FE5-F6D4-4F8F-9783-654C199555D1}" dt="2021-10-18T14:48:47.902" v="30" actId="47"/>
        <pc:sldMkLst>
          <pc:docMk/>
          <pc:sldMk cId="379996096" sldId="441"/>
        </pc:sldMkLst>
      </pc:sldChg>
      <pc:sldChg chg="modSp add mod">
        <pc:chgData name="Johnson, Chad" userId="29e26967-ee32-4210-a1e6-19e5305e9c5f" providerId="ADAL" clId="{35621FE5-F6D4-4F8F-9783-654C199555D1}" dt="2021-10-19T17:13:49.567" v="5524" actId="20577"/>
        <pc:sldMkLst>
          <pc:docMk/>
          <pc:sldMk cId="4085441016" sldId="441"/>
        </pc:sldMkLst>
        <pc:spChg chg="mod">
          <ac:chgData name="Johnson, Chad" userId="29e26967-ee32-4210-a1e6-19e5305e9c5f" providerId="ADAL" clId="{35621FE5-F6D4-4F8F-9783-654C199555D1}" dt="2021-10-19T17:13:49.567" v="5524" actId="20577"/>
          <ac:spMkLst>
            <pc:docMk/>
            <pc:sldMk cId="4085441016" sldId="441"/>
            <ac:spMk id="3" creationId="{4F0C9BD9-D737-45CE-8838-A6E1A549BF25}"/>
          </ac:spMkLst>
        </pc:spChg>
      </pc:sldChg>
      <pc:sldChg chg="modSp new mod">
        <pc:chgData name="Johnson, Chad" userId="29e26967-ee32-4210-a1e6-19e5305e9c5f" providerId="ADAL" clId="{35621FE5-F6D4-4F8F-9783-654C199555D1}" dt="2021-10-19T17:38:34.034" v="6195" actId="255"/>
        <pc:sldMkLst>
          <pc:docMk/>
          <pc:sldMk cId="3843601913" sldId="442"/>
        </pc:sldMkLst>
        <pc:spChg chg="mod">
          <ac:chgData name="Johnson, Chad" userId="29e26967-ee32-4210-a1e6-19e5305e9c5f" providerId="ADAL" clId="{35621FE5-F6D4-4F8F-9783-654C199555D1}" dt="2021-10-19T17:31:01.169" v="5822" actId="20577"/>
          <ac:spMkLst>
            <pc:docMk/>
            <pc:sldMk cId="3843601913" sldId="442"/>
            <ac:spMk id="2" creationId="{47DA32FC-6FA6-4F1B-9389-518D57CF275C}"/>
          </ac:spMkLst>
        </pc:spChg>
        <pc:spChg chg="mod">
          <ac:chgData name="Johnson, Chad" userId="29e26967-ee32-4210-a1e6-19e5305e9c5f" providerId="ADAL" clId="{35621FE5-F6D4-4F8F-9783-654C199555D1}" dt="2021-10-19T17:38:34.034" v="6195" actId="255"/>
          <ac:spMkLst>
            <pc:docMk/>
            <pc:sldMk cId="3843601913" sldId="442"/>
            <ac:spMk id="3" creationId="{F017E106-29B9-4350-AC43-E0778819DAAB}"/>
          </ac:spMkLst>
        </pc:spChg>
      </pc:sldChg>
      <pc:sldChg chg="addSp modSp new mod setBg">
        <pc:chgData name="Johnson, Chad" userId="29e26967-ee32-4210-a1e6-19e5305e9c5f" providerId="ADAL" clId="{35621FE5-F6D4-4F8F-9783-654C199555D1}" dt="2021-10-19T17:45:03.722" v="6803" actId="20577"/>
        <pc:sldMkLst>
          <pc:docMk/>
          <pc:sldMk cId="1543308185" sldId="443"/>
        </pc:sldMkLst>
        <pc:spChg chg="mod">
          <ac:chgData name="Johnson, Chad" userId="29e26967-ee32-4210-a1e6-19e5305e9c5f" providerId="ADAL" clId="{35621FE5-F6D4-4F8F-9783-654C199555D1}" dt="2021-10-19T17:40:47.907" v="6230" actId="1076"/>
          <ac:spMkLst>
            <pc:docMk/>
            <pc:sldMk cId="1543308185" sldId="443"/>
            <ac:spMk id="2" creationId="{7350C068-1021-4306-AD36-F83069C5B3EE}"/>
          </ac:spMkLst>
        </pc:spChg>
        <pc:spChg chg="mod">
          <ac:chgData name="Johnson, Chad" userId="29e26967-ee32-4210-a1e6-19e5305e9c5f" providerId="ADAL" clId="{35621FE5-F6D4-4F8F-9783-654C199555D1}" dt="2021-10-19T17:45:03.722" v="6803" actId="20577"/>
          <ac:spMkLst>
            <pc:docMk/>
            <pc:sldMk cId="1543308185" sldId="443"/>
            <ac:spMk id="3" creationId="{18E66C59-C71A-4FCF-AFE4-A2CD8A63044D}"/>
          </ac:spMkLst>
        </pc:spChg>
        <pc:picChg chg="add mod">
          <ac:chgData name="Johnson, Chad" userId="29e26967-ee32-4210-a1e6-19e5305e9c5f" providerId="ADAL" clId="{35621FE5-F6D4-4F8F-9783-654C199555D1}" dt="2021-10-19T17:43:05.944" v="6690" actId="1076"/>
          <ac:picMkLst>
            <pc:docMk/>
            <pc:sldMk cId="1543308185" sldId="443"/>
            <ac:picMk id="3074" creationId="{6399B55D-CC8B-4389-93BD-235F2D9CDD2C}"/>
          </ac:picMkLst>
        </pc:picChg>
      </pc:sldChg>
      <pc:sldChg chg="modSp new mod">
        <pc:chgData name="Johnson, Chad" userId="29e26967-ee32-4210-a1e6-19e5305e9c5f" providerId="ADAL" clId="{35621FE5-F6D4-4F8F-9783-654C199555D1}" dt="2021-10-19T17:50:31.794" v="7064" actId="20577"/>
        <pc:sldMkLst>
          <pc:docMk/>
          <pc:sldMk cId="3797818886" sldId="444"/>
        </pc:sldMkLst>
        <pc:spChg chg="mod">
          <ac:chgData name="Johnson, Chad" userId="29e26967-ee32-4210-a1e6-19e5305e9c5f" providerId="ADAL" clId="{35621FE5-F6D4-4F8F-9783-654C199555D1}" dt="2021-10-19T17:47:56.697" v="6836" actId="20577"/>
          <ac:spMkLst>
            <pc:docMk/>
            <pc:sldMk cId="3797818886" sldId="444"/>
            <ac:spMk id="2" creationId="{22BD5C42-0EEB-497F-80BD-E290F8183C36}"/>
          </ac:spMkLst>
        </pc:spChg>
        <pc:spChg chg="mod">
          <ac:chgData name="Johnson, Chad" userId="29e26967-ee32-4210-a1e6-19e5305e9c5f" providerId="ADAL" clId="{35621FE5-F6D4-4F8F-9783-654C199555D1}" dt="2021-10-19T17:50:31.794" v="7064" actId="20577"/>
          <ac:spMkLst>
            <pc:docMk/>
            <pc:sldMk cId="3797818886" sldId="444"/>
            <ac:spMk id="3" creationId="{0FBD796B-B8F0-4B06-9942-96FB39259EEE}"/>
          </ac:spMkLst>
        </pc:spChg>
      </pc:sldChg>
      <pc:sldChg chg="addSp delSp modSp new mod">
        <pc:chgData name="Johnson, Chad" userId="29e26967-ee32-4210-a1e6-19e5305e9c5f" providerId="ADAL" clId="{35621FE5-F6D4-4F8F-9783-654C199555D1}" dt="2021-10-20T15:35:20.012" v="7879" actId="1076"/>
        <pc:sldMkLst>
          <pc:docMk/>
          <pc:sldMk cId="4201503265" sldId="445"/>
        </pc:sldMkLst>
        <pc:spChg chg="mod">
          <ac:chgData name="Johnson, Chad" userId="29e26967-ee32-4210-a1e6-19e5305e9c5f" providerId="ADAL" clId="{35621FE5-F6D4-4F8F-9783-654C199555D1}" dt="2021-10-20T15:35:20.012" v="7879" actId="1076"/>
          <ac:spMkLst>
            <pc:docMk/>
            <pc:sldMk cId="4201503265" sldId="445"/>
            <ac:spMk id="2" creationId="{99A76AB0-3EF1-4C26-A73E-13DAB07D1803}"/>
          </ac:spMkLst>
        </pc:spChg>
        <pc:spChg chg="del">
          <ac:chgData name="Johnson, Chad" userId="29e26967-ee32-4210-a1e6-19e5305e9c5f" providerId="ADAL" clId="{35621FE5-F6D4-4F8F-9783-654C199555D1}" dt="2021-10-20T14:34:38.381" v="7084" actId="478"/>
          <ac:spMkLst>
            <pc:docMk/>
            <pc:sldMk cId="4201503265" sldId="445"/>
            <ac:spMk id="3" creationId="{6AD94AB9-D738-4647-B5C6-F164A55F2719}"/>
          </ac:spMkLst>
        </pc:spChg>
        <pc:spChg chg="add mod">
          <ac:chgData name="Johnson, Chad" userId="29e26967-ee32-4210-a1e6-19e5305e9c5f" providerId="ADAL" clId="{35621FE5-F6D4-4F8F-9783-654C199555D1}" dt="2021-10-20T14:37:31.655" v="7117" actId="1076"/>
          <ac:spMkLst>
            <pc:docMk/>
            <pc:sldMk cId="4201503265" sldId="445"/>
            <ac:spMk id="4" creationId="{F032F601-5820-4275-90DA-41591A1288DF}"/>
          </ac:spMkLst>
        </pc:spChg>
        <pc:spChg chg="add mod">
          <ac:chgData name="Johnson, Chad" userId="29e26967-ee32-4210-a1e6-19e5305e9c5f" providerId="ADAL" clId="{35621FE5-F6D4-4F8F-9783-654C199555D1}" dt="2021-10-20T14:35:44.166" v="7101" actId="20577"/>
          <ac:spMkLst>
            <pc:docMk/>
            <pc:sldMk cId="4201503265" sldId="445"/>
            <ac:spMk id="5" creationId="{ECB4944F-56B7-410F-92F0-FDA34065DB3F}"/>
          </ac:spMkLst>
        </pc:spChg>
        <pc:spChg chg="add mod">
          <ac:chgData name="Johnson, Chad" userId="29e26967-ee32-4210-a1e6-19e5305e9c5f" providerId="ADAL" clId="{35621FE5-F6D4-4F8F-9783-654C199555D1}" dt="2021-10-20T14:37:34.271" v="7118" actId="1076"/>
          <ac:spMkLst>
            <pc:docMk/>
            <pc:sldMk cId="4201503265" sldId="445"/>
            <ac:spMk id="6" creationId="{401C9CD0-12BD-4622-BB95-44C838989DD1}"/>
          </ac:spMkLst>
        </pc:spChg>
        <pc:spChg chg="add del mod">
          <ac:chgData name="Johnson, Chad" userId="29e26967-ee32-4210-a1e6-19e5305e9c5f" providerId="ADAL" clId="{35621FE5-F6D4-4F8F-9783-654C199555D1}" dt="2021-10-20T15:34:54.132" v="7860" actId="478"/>
          <ac:spMkLst>
            <pc:docMk/>
            <pc:sldMk cId="4201503265" sldId="445"/>
            <ac:spMk id="14" creationId="{5ED9FC61-5FA1-4ACB-9F79-2C6F2B4FB6C1}"/>
          </ac:spMkLst>
        </pc:spChg>
        <pc:spChg chg="add mod">
          <ac:chgData name="Johnson, Chad" userId="29e26967-ee32-4210-a1e6-19e5305e9c5f" providerId="ADAL" clId="{35621FE5-F6D4-4F8F-9783-654C199555D1}" dt="2021-10-20T14:41:01.838" v="7138" actId="1076"/>
          <ac:spMkLst>
            <pc:docMk/>
            <pc:sldMk cId="4201503265" sldId="445"/>
            <ac:spMk id="15" creationId="{24259E1C-3854-4AD0-8681-58F65B7A26D8}"/>
          </ac:spMkLst>
        </pc:spChg>
        <pc:spChg chg="add mod">
          <ac:chgData name="Johnson, Chad" userId="29e26967-ee32-4210-a1e6-19e5305e9c5f" providerId="ADAL" clId="{35621FE5-F6D4-4F8F-9783-654C199555D1}" dt="2021-10-20T14:51:12.538" v="7155" actId="1076"/>
          <ac:spMkLst>
            <pc:docMk/>
            <pc:sldMk cId="4201503265" sldId="445"/>
            <ac:spMk id="16" creationId="{6492EA51-9894-446F-94CA-65B2E71CA4DA}"/>
          </ac:spMkLst>
        </pc:spChg>
        <pc:cxnChg chg="add mod">
          <ac:chgData name="Johnson, Chad" userId="29e26967-ee32-4210-a1e6-19e5305e9c5f" providerId="ADAL" clId="{35621FE5-F6D4-4F8F-9783-654C199555D1}" dt="2021-10-20T14:38:00.631" v="7120" actId="13822"/>
          <ac:cxnSpMkLst>
            <pc:docMk/>
            <pc:sldMk cId="4201503265" sldId="445"/>
            <ac:cxnSpMk id="8" creationId="{7D437A8C-CEF6-4190-9DC4-10548D8DF777}"/>
          </ac:cxnSpMkLst>
        </pc:cxnChg>
        <pc:cxnChg chg="add del mod">
          <ac:chgData name="Johnson, Chad" userId="29e26967-ee32-4210-a1e6-19e5305e9c5f" providerId="ADAL" clId="{35621FE5-F6D4-4F8F-9783-654C199555D1}" dt="2021-10-20T15:34:55.579" v="7861" actId="478"/>
          <ac:cxnSpMkLst>
            <pc:docMk/>
            <pc:sldMk cId="4201503265" sldId="445"/>
            <ac:cxnSpMk id="10" creationId="{82FED1B4-120A-4CF9-9395-F1B02AA3454E}"/>
          </ac:cxnSpMkLst>
        </pc:cxnChg>
        <pc:cxnChg chg="add mod">
          <ac:chgData name="Johnson, Chad" userId="29e26967-ee32-4210-a1e6-19e5305e9c5f" providerId="ADAL" clId="{35621FE5-F6D4-4F8F-9783-654C199555D1}" dt="2021-10-20T14:40:27.188" v="7124" actId="13822"/>
          <ac:cxnSpMkLst>
            <pc:docMk/>
            <pc:sldMk cId="4201503265" sldId="445"/>
            <ac:cxnSpMk id="13" creationId="{C5CFEBD7-E727-4739-A6C2-5B76A6CE7073}"/>
          </ac:cxnSpMkLst>
        </pc:cxnChg>
      </pc:sldChg>
      <pc:sldChg chg="addSp delSp modSp add mod ord">
        <pc:chgData name="Johnson, Chad" userId="29e26967-ee32-4210-a1e6-19e5305e9c5f" providerId="ADAL" clId="{35621FE5-F6D4-4F8F-9783-654C199555D1}" dt="2021-10-20T15:49:45.050" v="8064"/>
        <pc:sldMkLst>
          <pc:docMk/>
          <pc:sldMk cId="1706809839" sldId="446"/>
        </pc:sldMkLst>
        <pc:spChg chg="mod">
          <ac:chgData name="Johnson, Chad" userId="29e26967-ee32-4210-a1e6-19e5305e9c5f" providerId="ADAL" clId="{35621FE5-F6D4-4F8F-9783-654C199555D1}" dt="2021-10-20T15:02:11.281" v="7233" actId="20577"/>
          <ac:spMkLst>
            <pc:docMk/>
            <pc:sldMk cId="1706809839" sldId="446"/>
            <ac:spMk id="2" creationId="{99A76AB0-3EF1-4C26-A73E-13DAB07D1803}"/>
          </ac:spMkLst>
        </pc:spChg>
        <pc:spChg chg="mod">
          <ac:chgData name="Johnson, Chad" userId="29e26967-ee32-4210-a1e6-19e5305e9c5f" providerId="ADAL" clId="{35621FE5-F6D4-4F8F-9783-654C199555D1}" dt="2021-10-20T14:54:05.971" v="7168" actId="1076"/>
          <ac:spMkLst>
            <pc:docMk/>
            <pc:sldMk cId="1706809839" sldId="446"/>
            <ac:spMk id="4" creationId="{F032F601-5820-4275-90DA-41591A1288DF}"/>
          </ac:spMkLst>
        </pc:spChg>
        <pc:spChg chg="mod">
          <ac:chgData name="Johnson, Chad" userId="29e26967-ee32-4210-a1e6-19e5305e9c5f" providerId="ADAL" clId="{35621FE5-F6D4-4F8F-9783-654C199555D1}" dt="2021-10-20T14:54:05.971" v="7168" actId="1076"/>
          <ac:spMkLst>
            <pc:docMk/>
            <pc:sldMk cId="1706809839" sldId="446"/>
            <ac:spMk id="5" creationId="{ECB4944F-56B7-410F-92F0-FDA34065DB3F}"/>
          </ac:spMkLst>
        </pc:spChg>
        <pc:spChg chg="mod">
          <ac:chgData name="Johnson, Chad" userId="29e26967-ee32-4210-a1e6-19e5305e9c5f" providerId="ADAL" clId="{35621FE5-F6D4-4F8F-9783-654C199555D1}" dt="2021-10-20T14:54:05.971" v="7168" actId="1076"/>
          <ac:spMkLst>
            <pc:docMk/>
            <pc:sldMk cId="1706809839" sldId="446"/>
            <ac:spMk id="6" creationId="{401C9CD0-12BD-4622-BB95-44C838989DD1}"/>
          </ac:spMkLst>
        </pc:spChg>
        <pc:spChg chg="del mod">
          <ac:chgData name="Johnson, Chad" userId="29e26967-ee32-4210-a1e6-19e5305e9c5f" providerId="ADAL" clId="{35621FE5-F6D4-4F8F-9783-654C199555D1}" dt="2021-10-20T14:54:08.542" v="7169" actId="478"/>
          <ac:spMkLst>
            <pc:docMk/>
            <pc:sldMk cId="1706809839" sldId="446"/>
            <ac:spMk id="14" creationId="{5ED9FC61-5FA1-4ACB-9F79-2C6F2B4FB6C1}"/>
          </ac:spMkLst>
        </pc:spChg>
        <pc:spChg chg="del mod">
          <ac:chgData name="Johnson, Chad" userId="29e26967-ee32-4210-a1e6-19e5305e9c5f" providerId="ADAL" clId="{35621FE5-F6D4-4F8F-9783-654C199555D1}" dt="2021-10-20T14:58:34.737" v="7176" actId="478"/>
          <ac:spMkLst>
            <pc:docMk/>
            <pc:sldMk cId="1706809839" sldId="446"/>
            <ac:spMk id="15" creationId="{24259E1C-3854-4AD0-8681-58F65B7A26D8}"/>
          </ac:spMkLst>
        </pc:spChg>
        <pc:spChg chg="mod">
          <ac:chgData name="Johnson, Chad" userId="29e26967-ee32-4210-a1e6-19e5305e9c5f" providerId="ADAL" clId="{35621FE5-F6D4-4F8F-9783-654C199555D1}" dt="2021-10-20T15:14:30.252" v="7641" actId="14100"/>
          <ac:spMkLst>
            <pc:docMk/>
            <pc:sldMk cId="1706809839" sldId="446"/>
            <ac:spMk id="16" creationId="{6492EA51-9894-446F-94CA-65B2E71CA4DA}"/>
          </ac:spMkLst>
        </pc:spChg>
        <pc:spChg chg="add mod">
          <ac:chgData name="Johnson, Chad" userId="29e26967-ee32-4210-a1e6-19e5305e9c5f" providerId="ADAL" clId="{35621FE5-F6D4-4F8F-9783-654C199555D1}" dt="2021-10-20T15:00:25.834" v="7222" actId="20577"/>
          <ac:spMkLst>
            <pc:docMk/>
            <pc:sldMk cId="1706809839" sldId="446"/>
            <ac:spMk id="17" creationId="{8B856F9B-94E7-4B00-BC3E-8CFE1E0C5563}"/>
          </ac:spMkLst>
        </pc:spChg>
        <pc:spChg chg="add mod">
          <ac:chgData name="Johnson, Chad" userId="29e26967-ee32-4210-a1e6-19e5305e9c5f" providerId="ADAL" clId="{35621FE5-F6D4-4F8F-9783-654C199555D1}" dt="2021-10-20T15:14:49.414" v="7645" actId="14100"/>
          <ac:spMkLst>
            <pc:docMk/>
            <pc:sldMk cId="1706809839" sldId="446"/>
            <ac:spMk id="18" creationId="{4A7777A3-C2ED-4074-89DF-D62BBC6952D6}"/>
          </ac:spMkLst>
        </pc:spChg>
        <pc:spChg chg="add mod">
          <ac:chgData name="Johnson, Chad" userId="29e26967-ee32-4210-a1e6-19e5305e9c5f" providerId="ADAL" clId="{35621FE5-F6D4-4F8F-9783-654C199555D1}" dt="2021-10-20T15:07:56.483" v="7532" actId="20577"/>
          <ac:spMkLst>
            <pc:docMk/>
            <pc:sldMk cId="1706809839" sldId="446"/>
            <ac:spMk id="19" creationId="{BD31829A-C390-41CE-91D4-780C73D5CBF1}"/>
          </ac:spMkLst>
        </pc:spChg>
        <pc:spChg chg="add mod">
          <ac:chgData name="Johnson, Chad" userId="29e26967-ee32-4210-a1e6-19e5305e9c5f" providerId="ADAL" clId="{35621FE5-F6D4-4F8F-9783-654C199555D1}" dt="2021-10-20T15:18:36.187" v="7666" actId="20577"/>
          <ac:spMkLst>
            <pc:docMk/>
            <pc:sldMk cId="1706809839" sldId="446"/>
            <ac:spMk id="21" creationId="{FDBCC37C-6567-4CB5-A858-A2F73A6C1A78}"/>
          </ac:spMkLst>
        </pc:spChg>
        <pc:spChg chg="add mod">
          <ac:chgData name="Johnson, Chad" userId="29e26967-ee32-4210-a1e6-19e5305e9c5f" providerId="ADAL" clId="{35621FE5-F6D4-4F8F-9783-654C199555D1}" dt="2021-10-20T15:19:05.515" v="7685" actId="20577"/>
          <ac:spMkLst>
            <pc:docMk/>
            <pc:sldMk cId="1706809839" sldId="446"/>
            <ac:spMk id="24" creationId="{388CE086-9761-442B-8406-B809307351CC}"/>
          </ac:spMkLst>
        </pc:spChg>
        <pc:spChg chg="add mod">
          <ac:chgData name="Johnson, Chad" userId="29e26967-ee32-4210-a1e6-19e5305e9c5f" providerId="ADAL" clId="{35621FE5-F6D4-4F8F-9783-654C199555D1}" dt="2021-10-20T15:21:15.286" v="7743" actId="33524"/>
          <ac:spMkLst>
            <pc:docMk/>
            <pc:sldMk cId="1706809839" sldId="446"/>
            <ac:spMk id="38" creationId="{81B59477-45BF-4918-9B23-A0734C7E5E07}"/>
          </ac:spMkLst>
        </pc:spChg>
        <pc:cxnChg chg="mod">
          <ac:chgData name="Johnson, Chad" userId="29e26967-ee32-4210-a1e6-19e5305e9c5f" providerId="ADAL" clId="{35621FE5-F6D4-4F8F-9783-654C199555D1}" dt="2021-10-20T14:54:05.971" v="7168" actId="1076"/>
          <ac:cxnSpMkLst>
            <pc:docMk/>
            <pc:sldMk cId="1706809839" sldId="446"/>
            <ac:cxnSpMk id="8" creationId="{7D437A8C-CEF6-4190-9DC4-10548D8DF777}"/>
          </ac:cxnSpMkLst>
        </pc:cxnChg>
        <pc:cxnChg chg="del mod">
          <ac:chgData name="Johnson, Chad" userId="29e26967-ee32-4210-a1e6-19e5305e9c5f" providerId="ADAL" clId="{35621FE5-F6D4-4F8F-9783-654C199555D1}" dt="2021-10-20T14:54:09.809" v="7170" actId="478"/>
          <ac:cxnSpMkLst>
            <pc:docMk/>
            <pc:sldMk cId="1706809839" sldId="446"/>
            <ac:cxnSpMk id="10" creationId="{82FED1B4-120A-4CF9-9395-F1B02AA3454E}"/>
          </ac:cxnSpMkLst>
        </pc:cxnChg>
        <pc:cxnChg chg="add mod">
          <ac:chgData name="Johnson, Chad" userId="29e26967-ee32-4210-a1e6-19e5305e9c5f" providerId="ADAL" clId="{35621FE5-F6D4-4F8F-9783-654C199555D1}" dt="2021-10-20T15:04:06.427" v="7256" actId="13822"/>
          <ac:cxnSpMkLst>
            <pc:docMk/>
            <pc:sldMk cId="1706809839" sldId="446"/>
            <ac:cxnSpMk id="11" creationId="{6D08ADA2-ADD4-4DF8-B984-56B687E12DDB}"/>
          </ac:cxnSpMkLst>
        </pc:cxnChg>
        <pc:cxnChg chg="del mod">
          <ac:chgData name="Johnson, Chad" userId="29e26967-ee32-4210-a1e6-19e5305e9c5f" providerId="ADAL" clId="{35621FE5-F6D4-4F8F-9783-654C199555D1}" dt="2021-10-20T14:58:35.817" v="7177" actId="478"/>
          <ac:cxnSpMkLst>
            <pc:docMk/>
            <pc:sldMk cId="1706809839" sldId="446"/>
            <ac:cxnSpMk id="13" creationId="{C5CFEBD7-E727-4739-A6C2-5B76A6CE7073}"/>
          </ac:cxnSpMkLst>
        </pc:cxnChg>
        <pc:cxnChg chg="add mod">
          <ac:chgData name="Johnson, Chad" userId="29e26967-ee32-4210-a1e6-19e5305e9c5f" providerId="ADAL" clId="{35621FE5-F6D4-4F8F-9783-654C199555D1}" dt="2021-10-20T15:13:26.833" v="7534" actId="13822"/>
          <ac:cxnSpMkLst>
            <pc:docMk/>
            <pc:sldMk cId="1706809839" sldId="446"/>
            <ac:cxnSpMk id="20" creationId="{C55E4204-D855-45C8-92BE-845F06A8118D}"/>
          </ac:cxnSpMkLst>
        </pc:cxnChg>
        <pc:cxnChg chg="add mod">
          <ac:chgData name="Johnson, Chad" userId="29e26967-ee32-4210-a1e6-19e5305e9c5f" providerId="ADAL" clId="{35621FE5-F6D4-4F8F-9783-654C199555D1}" dt="2021-10-20T15:18:50.987" v="7668" actId="13822"/>
          <ac:cxnSpMkLst>
            <pc:docMk/>
            <pc:sldMk cId="1706809839" sldId="446"/>
            <ac:cxnSpMk id="23" creationId="{0184F707-5C05-4D92-88D1-06132465C898}"/>
          </ac:cxnSpMkLst>
        </pc:cxnChg>
        <pc:cxnChg chg="add del mod">
          <ac:chgData name="Johnson, Chad" userId="29e26967-ee32-4210-a1e6-19e5305e9c5f" providerId="ADAL" clId="{35621FE5-F6D4-4F8F-9783-654C199555D1}" dt="2021-10-20T15:20:13.241" v="7696" actId="478"/>
          <ac:cxnSpMkLst>
            <pc:docMk/>
            <pc:sldMk cId="1706809839" sldId="446"/>
            <ac:cxnSpMk id="26" creationId="{6E6CFA23-AFBD-43F3-A47A-70F2234918C0}"/>
          </ac:cxnSpMkLst>
        </pc:cxnChg>
        <pc:cxnChg chg="add mod">
          <ac:chgData name="Johnson, Chad" userId="29e26967-ee32-4210-a1e6-19e5305e9c5f" providerId="ADAL" clId="{35621FE5-F6D4-4F8F-9783-654C199555D1}" dt="2021-10-20T15:20:39.121" v="7701" actId="14100"/>
          <ac:cxnSpMkLst>
            <pc:docMk/>
            <pc:sldMk cId="1706809839" sldId="446"/>
            <ac:cxnSpMk id="34" creationId="{9DC0EFDA-C23A-4ED0-808B-821B57F44046}"/>
          </ac:cxnSpMkLst>
        </pc:cxnChg>
      </pc:sldChg>
      <pc:sldChg chg="addSp delSp modSp new mod setBg modNotesTx">
        <pc:chgData name="Johnson, Chad" userId="29e26967-ee32-4210-a1e6-19e5305e9c5f" providerId="ADAL" clId="{35621FE5-F6D4-4F8F-9783-654C199555D1}" dt="2021-10-20T15:39:32.238" v="7995" actId="20577"/>
        <pc:sldMkLst>
          <pc:docMk/>
          <pc:sldMk cId="193639682" sldId="447"/>
        </pc:sldMkLst>
        <pc:spChg chg="mod">
          <ac:chgData name="Johnson, Chad" userId="29e26967-ee32-4210-a1e6-19e5305e9c5f" providerId="ADAL" clId="{35621FE5-F6D4-4F8F-9783-654C199555D1}" dt="2021-10-20T15:39:32.238" v="7995" actId="20577"/>
          <ac:spMkLst>
            <pc:docMk/>
            <pc:sldMk cId="193639682" sldId="447"/>
            <ac:spMk id="2" creationId="{F6456EE9-75D9-440F-8B86-6F1457FDF22E}"/>
          </ac:spMkLst>
        </pc:spChg>
        <pc:spChg chg="del">
          <ac:chgData name="Johnson, Chad" userId="29e26967-ee32-4210-a1e6-19e5305e9c5f" providerId="ADAL" clId="{35621FE5-F6D4-4F8F-9783-654C199555D1}" dt="2021-10-20T15:25:03.101" v="7745"/>
          <ac:spMkLst>
            <pc:docMk/>
            <pc:sldMk cId="193639682" sldId="447"/>
            <ac:spMk id="3" creationId="{E02CE763-A8F4-4642-B23A-3487DB990AF3}"/>
          </ac:spMkLst>
        </pc:spChg>
        <pc:spChg chg="add del mod">
          <ac:chgData name="Johnson, Chad" userId="29e26967-ee32-4210-a1e6-19e5305e9c5f" providerId="ADAL" clId="{35621FE5-F6D4-4F8F-9783-654C199555D1}" dt="2021-10-20T15:27:12.001" v="7836"/>
          <ac:spMkLst>
            <pc:docMk/>
            <pc:sldMk cId="193639682" sldId="447"/>
            <ac:spMk id="4" creationId="{CE2A4C1F-D72B-4FE8-8299-955070CD6645}"/>
          </ac:spMkLst>
        </pc:spChg>
        <pc:picChg chg="add del mod">
          <ac:chgData name="Johnson, Chad" userId="29e26967-ee32-4210-a1e6-19e5305e9c5f" providerId="ADAL" clId="{35621FE5-F6D4-4F8F-9783-654C199555D1}" dt="2021-10-20T15:27:10.458" v="7835" actId="478"/>
          <ac:picMkLst>
            <pc:docMk/>
            <pc:sldMk cId="193639682" sldId="447"/>
            <ac:picMk id="1026" creationId="{C368FFD5-3C35-404F-81A2-229876B75977}"/>
          </ac:picMkLst>
        </pc:picChg>
        <pc:picChg chg="add mod">
          <ac:chgData name="Johnson, Chad" userId="29e26967-ee32-4210-a1e6-19e5305e9c5f" providerId="ADAL" clId="{35621FE5-F6D4-4F8F-9783-654C199555D1}" dt="2021-10-20T15:27:20.748" v="7838" actId="14100"/>
          <ac:picMkLst>
            <pc:docMk/>
            <pc:sldMk cId="193639682" sldId="447"/>
            <ac:picMk id="1028" creationId="{29144D38-986A-4121-AB87-165D9FE53689}"/>
          </ac:picMkLst>
        </pc:picChg>
      </pc:sldChg>
      <pc:sldChg chg="addSp delSp modSp new mod">
        <pc:chgData name="Johnson, Chad" userId="29e26967-ee32-4210-a1e6-19e5305e9c5f" providerId="ADAL" clId="{35621FE5-F6D4-4F8F-9783-654C199555D1}" dt="2021-10-20T15:38:37.177" v="7951" actId="20577"/>
        <pc:sldMkLst>
          <pc:docMk/>
          <pc:sldMk cId="3264583835" sldId="448"/>
        </pc:sldMkLst>
        <pc:spChg chg="mod">
          <ac:chgData name="Johnson, Chad" userId="29e26967-ee32-4210-a1e6-19e5305e9c5f" providerId="ADAL" clId="{35621FE5-F6D4-4F8F-9783-654C199555D1}" dt="2021-10-20T15:35:13.460" v="7877" actId="20577"/>
          <ac:spMkLst>
            <pc:docMk/>
            <pc:sldMk cId="3264583835" sldId="448"/>
            <ac:spMk id="2" creationId="{FE755EED-11DB-471F-A7F1-E4BEED5E4408}"/>
          </ac:spMkLst>
        </pc:spChg>
        <pc:spChg chg="del">
          <ac:chgData name="Johnson, Chad" userId="29e26967-ee32-4210-a1e6-19e5305e9c5f" providerId="ADAL" clId="{35621FE5-F6D4-4F8F-9783-654C199555D1}" dt="2021-10-20T15:35:29.284" v="7881" actId="478"/>
          <ac:spMkLst>
            <pc:docMk/>
            <pc:sldMk cId="3264583835" sldId="448"/>
            <ac:spMk id="3" creationId="{1AA9070A-61DA-4AE5-80FE-517BF9C14140}"/>
          </ac:spMkLst>
        </pc:spChg>
        <pc:spChg chg="add mod">
          <ac:chgData name="Johnson, Chad" userId="29e26967-ee32-4210-a1e6-19e5305e9c5f" providerId="ADAL" clId="{35621FE5-F6D4-4F8F-9783-654C199555D1}" dt="2021-10-20T15:35:25.302" v="7880"/>
          <ac:spMkLst>
            <pc:docMk/>
            <pc:sldMk cId="3264583835" sldId="448"/>
            <ac:spMk id="4" creationId="{0623BBB6-0E80-486B-B0E4-8EBDDBF02456}"/>
          </ac:spMkLst>
        </pc:spChg>
        <pc:spChg chg="add mod">
          <ac:chgData name="Johnson, Chad" userId="29e26967-ee32-4210-a1e6-19e5305e9c5f" providerId="ADAL" clId="{35621FE5-F6D4-4F8F-9783-654C199555D1}" dt="2021-10-20T15:35:25.302" v="7880"/>
          <ac:spMkLst>
            <pc:docMk/>
            <pc:sldMk cId="3264583835" sldId="448"/>
            <ac:spMk id="5" creationId="{CD1AF6B6-0138-4A3B-9FB7-3D62AA85F016}"/>
          </ac:spMkLst>
        </pc:spChg>
        <pc:spChg chg="add mod">
          <ac:chgData name="Johnson, Chad" userId="29e26967-ee32-4210-a1e6-19e5305e9c5f" providerId="ADAL" clId="{35621FE5-F6D4-4F8F-9783-654C199555D1}" dt="2021-10-20T15:35:25.302" v="7880"/>
          <ac:spMkLst>
            <pc:docMk/>
            <pc:sldMk cId="3264583835" sldId="448"/>
            <ac:spMk id="6" creationId="{04FB6514-BA75-4A85-B5D4-7515AC9D150E}"/>
          </ac:spMkLst>
        </pc:spChg>
        <pc:spChg chg="add del mod">
          <ac:chgData name="Johnson, Chad" userId="29e26967-ee32-4210-a1e6-19e5305e9c5f" providerId="ADAL" clId="{35621FE5-F6D4-4F8F-9783-654C199555D1}" dt="2021-10-20T15:35:32.019" v="7882" actId="478"/>
          <ac:spMkLst>
            <pc:docMk/>
            <pc:sldMk cId="3264583835" sldId="448"/>
            <ac:spMk id="9" creationId="{23B0E2B9-4C8E-4549-B6B5-2B99B908649A}"/>
          </ac:spMkLst>
        </pc:spChg>
        <pc:spChg chg="add mod">
          <ac:chgData name="Johnson, Chad" userId="29e26967-ee32-4210-a1e6-19e5305e9c5f" providerId="ADAL" clId="{35621FE5-F6D4-4F8F-9783-654C199555D1}" dt="2021-10-20T15:35:25.302" v="7880"/>
          <ac:spMkLst>
            <pc:docMk/>
            <pc:sldMk cId="3264583835" sldId="448"/>
            <ac:spMk id="10" creationId="{4672E5EE-B523-4512-9C76-3589395E95E5}"/>
          </ac:spMkLst>
        </pc:spChg>
        <pc:spChg chg="add del mod">
          <ac:chgData name="Johnson, Chad" userId="29e26967-ee32-4210-a1e6-19e5305e9c5f" providerId="ADAL" clId="{35621FE5-F6D4-4F8F-9783-654C199555D1}" dt="2021-10-20T15:36:29.661" v="7887"/>
          <ac:spMkLst>
            <pc:docMk/>
            <pc:sldMk cId="3264583835" sldId="448"/>
            <ac:spMk id="13" creationId="{1250C791-656D-4192-A95A-C1ADFAC7746B}"/>
          </ac:spMkLst>
        </pc:spChg>
        <pc:spChg chg="add del mod">
          <ac:chgData name="Johnson, Chad" userId="29e26967-ee32-4210-a1e6-19e5305e9c5f" providerId="ADAL" clId="{35621FE5-F6D4-4F8F-9783-654C199555D1}" dt="2021-10-20T15:36:29.661" v="7887"/>
          <ac:spMkLst>
            <pc:docMk/>
            <pc:sldMk cId="3264583835" sldId="448"/>
            <ac:spMk id="14" creationId="{922E0A51-DB89-414A-B395-AA488B0878CD}"/>
          </ac:spMkLst>
        </pc:spChg>
        <pc:spChg chg="add del mod">
          <ac:chgData name="Johnson, Chad" userId="29e26967-ee32-4210-a1e6-19e5305e9c5f" providerId="ADAL" clId="{35621FE5-F6D4-4F8F-9783-654C199555D1}" dt="2021-10-20T15:36:29.661" v="7887"/>
          <ac:spMkLst>
            <pc:docMk/>
            <pc:sldMk cId="3264583835" sldId="448"/>
            <ac:spMk id="15" creationId="{D5EF5EA4-9B77-4FC3-90B5-7B60FC0AC406}"/>
          </ac:spMkLst>
        </pc:spChg>
        <pc:spChg chg="add del mod">
          <ac:chgData name="Johnson, Chad" userId="29e26967-ee32-4210-a1e6-19e5305e9c5f" providerId="ADAL" clId="{35621FE5-F6D4-4F8F-9783-654C199555D1}" dt="2021-10-20T15:36:29.661" v="7887"/>
          <ac:spMkLst>
            <pc:docMk/>
            <pc:sldMk cId="3264583835" sldId="448"/>
            <ac:spMk id="18" creationId="{2F10D158-DA2F-466D-B5EC-3552ECC01892}"/>
          </ac:spMkLst>
        </pc:spChg>
        <pc:spChg chg="add del mod">
          <ac:chgData name="Johnson, Chad" userId="29e26967-ee32-4210-a1e6-19e5305e9c5f" providerId="ADAL" clId="{35621FE5-F6D4-4F8F-9783-654C199555D1}" dt="2021-10-20T15:36:29.661" v="7887"/>
          <ac:spMkLst>
            <pc:docMk/>
            <pc:sldMk cId="3264583835" sldId="448"/>
            <ac:spMk id="19" creationId="{4EE282AB-F0F6-4086-B206-DDDA3960A96B}"/>
          </ac:spMkLst>
        </pc:spChg>
        <pc:spChg chg="add mod">
          <ac:chgData name="Johnson, Chad" userId="29e26967-ee32-4210-a1e6-19e5305e9c5f" providerId="ADAL" clId="{35621FE5-F6D4-4F8F-9783-654C199555D1}" dt="2021-10-20T15:37:55.470" v="7914" actId="1076"/>
          <ac:spMkLst>
            <pc:docMk/>
            <pc:sldMk cId="3264583835" sldId="448"/>
            <ac:spMk id="20" creationId="{06639A96-BCD2-4915-A7D7-157C98C5D369}"/>
          </ac:spMkLst>
        </pc:spChg>
        <pc:spChg chg="add mod">
          <ac:chgData name="Johnson, Chad" userId="29e26967-ee32-4210-a1e6-19e5305e9c5f" providerId="ADAL" clId="{35621FE5-F6D4-4F8F-9783-654C199555D1}" dt="2021-10-20T15:37:48.023" v="7913" actId="1076"/>
          <ac:spMkLst>
            <pc:docMk/>
            <pc:sldMk cId="3264583835" sldId="448"/>
            <ac:spMk id="23" creationId="{3A33AD30-B809-4717-A5FE-2CF7BAFC99D9}"/>
          </ac:spMkLst>
        </pc:spChg>
        <pc:spChg chg="add mod">
          <ac:chgData name="Johnson, Chad" userId="29e26967-ee32-4210-a1e6-19e5305e9c5f" providerId="ADAL" clId="{35621FE5-F6D4-4F8F-9783-654C199555D1}" dt="2021-10-20T15:38:37.177" v="7951" actId="20577"/>
          <ac:spMkLst>
            <pc:docMk/>
            <pc:sldMk cId="3264583835" sldId="448"/>
            <ac:spMk id="25" creationId="{B60F6DA4-FAC9-4A73-AEC0-ABA8058B61E0}"/>
          </ac:spMkLst>
        </pc:spChg>
        <pc:cxnChg chg="add mod">
          <ac:chgData name="Johnson, Chad" userId="29e26967-ee32-4210-a1e6-19e5305e9c5f" providerId="ADAL" clId="{35621FE5-F6D4-4F8F-9783-654C199555D1}" dt="2021-10-20T15:35:25.302" v="7880"/>
          <ac:cxnSpMkLst>
            <pc:docMk/>
            <pc:sldMk cId="3264583835" sldId="448"/>
            <ac:cxnSpMk id="7" creationId="{73F11770-0F15-499D-882A-9EE87355068B}"/>
          </ac:cxnSpMkLst>
        </pc:cxnChg>
        <pc:cxnChg chg="add del mod">
          <ac:chgData name="Johnson, Chad" userId="29e26967-ee32-4210-a1e6-19e5305e9c5f" providerId="ADAL" clId="{35621FE5-F6D4-4F8F-9783-654C199555D1}" dt="2021-10-20T15:35:33.035" v="7883" actId="478"/>
          <ac:cxnSpMkLst>
            <pc:docMk/>
            <pc:sldMk cId="3264583835" sldId="448"/>
            <ac:cxnSpMk id="8" creationId="{4A7E242C-30CA-4ADC-89A6-E1110771D089}"/>
          </ac:cxnSpMkLst>
        </pc:cxnChg>
        <pc:cxnChg chg="add mod">
          <ac:chgData name="Johnson, Chad" userId="29e26967-ee32-4210-a1e6-19e5305e9c5f" providerId="ADAL" clId="{35621FE5-F6D4-4F8F-9783-654C199555D1}" dt="2021-10-20T15:36:25.149" v="7885" actId="13822"/>
          <ac:cxnSpMkLst>
            <pc:docMk/>
            <pc:sldMk cId="3264583835" sldId="448"/>
            <ac:cxnSpMk id="12" creationId="{4099F031-F1C4-4760-AE23-5D3A8F108B2C}"/>
          </ac:cxnSpMkLst>
        </pc:cxnChg>
        <pc:cxnChg chg="add del mod">
          <ac:chgData name="Johnson, Chad" userId="29e26967-ee32-4210-a1e6-19e5305e9c5f" providerId="ADAL" clId="{35621FE5-F6D4-4F8F-9783-654C199555D1}" dt="2021-10-20T15:36:29.661" v="7887"/>
          <ac:cxnSpMkLst>
            <pc:docMk/>
            <pc:sldMk cId="3264583835" sldId="448"/>
            <ac:cxnSpMk id="16" creationId="{77A1C0D1-3E7B-4E96-A05B-B2EAE32CDEB0}"/>
          </ac:cxnSpMkLst>
        </pc:cxnChg>
        <pc:cxnChg chg="add del mod">
          <ac:chgData name="Johnson, Chad" userId="29e26967-ee32-4210-a1e6-19e5305e9c5f" providerId="ADAL" clId="{35621FE5-F6D4-4F8F-9783-654C199555D1}" dt="2021-10-20T15:36:29.661" v="7887"/>
          <ac:cxnSpMkLst>
            <pc:docMk/>
            <pc:sldMk cId="3264583835" sldId="448"/>
            <ac:cxnSpMk id="17" creationId="{8789008A-11A7-41AC-95AB-D4529943DB0E}"/>
          </ac:cxnSpMkLst>
        </pc:cxnChg>
        <pc:cxnChg chg="add mod">
          <ac:chgData name="Johnson, Chad" userId="29e26967-ee32-4210-a1e6-19e5305e9c5f" providerId="ADAL" clId="{35621FE5-F6D4-4F8F-9783-654C199555D1}" dt="2021-10-20T15:36:54.619" v="7891" actId="13822"/>
          <ac:cxnSpMkLst>
            <pc:docMk/>
            <pc:sldMk cId="3264583835" sldId="448"/>
            <ac:cxnSpMk id="22" creationId="{32BEB379-4571-4FF2-B7E4-2EBFD224641D}"/>
          </ac:cxnSpMkLst>
        </pc:cxnChg>
        <pc:cxnChg chg="add mod">
          <ac:chgData name="Johnson, Chad" userId="29e26967-ee32-4210-a1e6-19e5305e9c5f" providerId="ADAL" clId="{35621FE5-F6D4-4F8F-9783-654C199555D1}" dt="2021-10-20T15:38:11.539" v="7916" actId="1076"/>
          <ac:cxnSpMkLst>
            <pc:docMk/>
            <pc:sldMk cId="3264583835" sldId="448"/>
            <ac:cxnSpMk id="24" creationId="{E5E19076-3B71-4FEE-86BC-393BFD1E79C5}"/>
          </ac:cxnSpMkLst>
        </pc:cxnChg>
      </pc:sldChg>
      <pc:sldChg chg="addSp delSp modSp new mod">
        <pc:chgData name="Johnson, Chad" userId="29e26967-ee32-4210-a1e6-19e5305e9c5f" providerId="ADAL" clId="{35621FE5-F6D4-4F8F-9783-654C199555D1}" dt="2021-10-20T15:47:29.546" v="8060" actId="6549"/>
        <pc:sldMkLst>
          <pc:docMk/>
          <pc:sldMk cId="3199409891" sldId="449"/>
        </pc:sldMkLst>
        <pc:spChg chg="mod">
          <ac:chgData name="Johnson, Chad" userId="29e26967-ee32-4210-a1e6-19e5305e9c5f" providerId="ADAL" clId="{35621FE5-F6D4-4F8F-9783-654C199555D1}" dt="2021-10-20T15:44:55.116" v="8020" actId="20577"/>
          <ac:spMkLst>
            <pc:docMk/>
            <pc:sldMk cId="3199409891" sldId="449"/>
            <ac:spMk id="2" creationId="{6CC1704E-58E2-405A-9859-92F7BC74696F}"/>
          </ac:spMkLst>
        </pc:spChg>
        <pc:spChg chg="mod">
          <ac:chgData name="Johnson, Chad" userId="29e26967-ee32-4210-a1e6-19e5305e9c5f" providerId="ADAL" clId="{35621FE5-F6D4-4F8F-9783-654C199555D1}" dt="2021-10-20T15:47:29.546" v="8060" actId="6549"/>
          <ac:spMkLst>
            <pc:docMk/>
            <pc:sldMk cId="3199409891" sldId="449"/>
            <ac:spMk id="3" creationId="{F534CDAC-3A3A-4001-A4A1-FEA0042BFE6E}"/>
          </ac:spMkLst>
        </pc:spChg>
        <pc:spChg chg="add del mod">
          <ac:chgData name="Johnson, Chad" userId="29e26967-ee32-4210-a1e6-19e5305e9c5f" providerId="ADAL" clId="{35621FE5-F6D4-4F8F-9783-654C199555D1}" dt="2021-10-20T15:45:22.936" v="8022"/>
          <ac:spMkLst>
            <pc:docMk/>
            <pc:sldMk cId="3199409891" sldId="449"/>
            <ac:spMk id="4" creationId="{1531BEDB-0C68-42CD-BDC7-35AAF6063A8F}"/>
          </ac:spMkLst>
        </pc:spChg>
        <pc:spChg chg="add del mod">
          <ac:chgData name="Johnson, Chad" userId="29e26967-ee32-4210-a1e6-19e5305e9c5f" providerId="ADAL" clId="{35621FE5-F6D4-4F8F-9783-654C199555D1}" dt="2021-10-20T15:45:22.936" v="8022"/>
          <ac:spMkLst>
            <pc:docMk/>
            <pc:sldMk cId="3199409891" sldId="449"/>
            <ac:spMk id="5" creationId="{002EAC56-A9B5-4E1C-A00D-901E7AAC2A1D}"/>
          </ac:spMkLst>
        </pc:spChg>
        <pc:spChg chg="add del mod">
          <ac:chgData name="Johnson, Chad" userId="29e26967-ee32-4210-a1e6-19e5305e9c5f" providerId="ADAL" clId="{35621FE5-F6D4-4F8F-9783-654C199555D1}" dt="2021-10-20T15:45:22.936" v="8022"/>
          <ac:spMkLst>
            <pc:docMk/>
            <pc:sldMk cId="3199409891" sldId="449"/>
            <ac:spMk id="6" creationId="{40433088-0B17-4924-9994-1CBB3408CDA2}"/>
          </ac:spMkLst>
        </pc:spChg>
      </pc:sldChg>
      <pc:sldChg chg="modSp add mod">
        <pc:chgData name="Johnson, Chad" userId="29e26967-ee32-4210-a1e6-19e5305e9c5f" providerId="ADAL" clId="{35621FE5-F6D4-4F8F-9783-654C199555D1}" dt="2021-10-20T15:47:42.418" v="8062" actId="20577"/>
        <pc:sldMkLst>
          <pc:docMk/>
          <pc:sldMk cId="1485710808" sldId="450"/>
        </pc:sldMkLst>
        <pc:spChg chg="mod">
          <ac:chgData name="Johnson, Chad" userId="29e26967-ee32-4210-a1e6-19e5305e9c5f" providerId="ADAL" clId="{35621FE5-F6D4-4F8F-9783-654C199555D1}" dt="2021-10-20T15:47:42.418" v="8062" actId="20577"/>
          <ac:spMkLst>
            <pc:docMk/>
            <pc:sldMk cId="1485710808" sldId="450"/>
            <ac:spMk id="3" creationId="{F534CDAC-3A3A-4001-A4A1-FEA0042BFE6E}"/>
          </ac:spMkLst>
        </pc:spChg>
      </pc:sldChg>
      <pc:sldChg chg="addSp delSp modSp new mod">
        <pc:chgData name="Johnson, Chad" userId="29e26967-ee32-4210-a1e6-19e5305e9c5f" providerId="ADAL" clId="{35621FE5-F6D4-4F8F-9783-654C199555D1}" dt="2021-10-20T15:51:16.582" v="8070" actId="1076"/>
        <pc:sldMkLst>
          <pc:docMk/>
          <pc:sldMk cId="1933651960" sldId="451"/>
        </pc:sldMkLst>
        <pc:spChg chg="del">
          <ac:chgData name="Johnson, Chad" userId="29e26967-ee32-4210-a1e6-19e5305e9c5f" providerId="ADAL" clId="{35621FE5-F6D4-4F8F-9783-654C199555D1}" dt="2021-10-20T15:51:14.007" v="8069" actId="478"/>
          <ac:spMkLst>
            <pc:docMk/>
            <pc:sldMk cId="1933651960" sldId="451"/>
            <ac:spMk id="2" creationId="{1ABC6B51-F1C5-4177-BF4D-EFCB3BE14E3E}"/>
          </ac:spMkLst>
        </pc:spChg>
        <pc:spChg chg="del">
          <ac:chgData name="Johnson, Chad" userId="29e26967-ee32-4210-a1e6-19e5305e9c5f" providerId="ADAL" clId="{35621FE5-F6D4-4F8F-9783-654C199555D1}" dt="2021-10-20T15:51:05.019" v="8066"/>
          <ac:spMkLst>
            <pc:docMk/>
            <pc:sldMk cId="1933651960" sldId="451"/>
            <ac:spMk id="3" creationId="{7DE4E2DD-BB8D-4DC2-BB0C-81A3FBA2AD5A}"/>
          </ac:spMkLst>
        </pc:spChg>
        <pc:picChg chg="add mod">
          <ac:chgData name="Johnson, Chad" userId="29e26967-ee32-4210-a1e6-19e5305e9c5f" providerId="ADAL" clId="{35621FE5-F6D4-4F8F-9783-654C199555D1}" dt="2021-10-20T15:51:16.582" v="8070" actId="1076"/>
          <ac:picMkLst>
            <pc:docMk/>
            <pc:sldMk cId="1933651960" sldId="451"/>
            <ac:picMk id="3074" creationId="{318EFB13-E05D-43FD-A33F-CBA3B40CD61B}"/>
          </ac:picMkLst>
        </pc:picChg>
      </pc:sldChg>
      <pc:sldChg chg="addSp delSp modSp new mod ord">
        <pc:chgData name="Johnson, Chad" userId="29e26967-ee32-4210-a1e6-19e5305e9c5f" providerId="ADAL" clId="{35621FE5-F6D4-4F8F-9783-654C199555D1}" dt="2021-10-20T16:02:52.980" v="8122"/>
        <pc:sldMkLst>
          <pc:docMk/>
          <pc:sldMk cId="2913574888" sldId="452"/>
        </pc:sldMkLst>
        <pc:spChg chg="mod">
          <ac:chgData name="Johnson, Chad" userId="29e26967-ee32-4210-a1e6-19e5305e9c5f" providerId="ADAL" clId="{35621FE5-F6D4-4F8F-9783-654C199555D1}" dt="2021-10-20T16:02:43.832" v="8120" actId="14100"/>
          <ac:spMkLst>
            <pc:docMk/>
            <pc:sldMk cId="2913574888" sldId="452"/>
            <ac:spMk id="2" creationId="{4C21D6E8-798A-42A5-928E-828BB1DC713B}"/>
          </ac:spMkLst>
        </pc:spChg>
        <pc:spChg chg="del">
          <ac:chgData name="Johnson, Chad" userId="29e26967-ee32-4210-a1e6-19e5305e9c5f" providerId="ADAL" clId="{35621FE5-F6D4-4F8F-9783-654C199555D1}" dt="2021-10-20T16:00:45.830" v="8116"/>
          <ac:spMkLst>
            <pc:docMk/>
            <pc:sldMk cId="2913574888" sldId="452"/>
            <ac:spMk id="3" creationId="{4F50B27F-62DD-4985-AB2D-DB26D8EAC3C1}"/>
          </ac:spMkLst>
        </pc:spChg>
        <pc:picChg chg="add mod">
          <ac:chgData name="Johnson, Chad" userId="29e26967-ee32-4210-a1e6-19e5305e9c5f" providerId="ADAL" clId="{35621FE5-F6D4-4F8F-9783-654C199555D1}" dt="2021-10-20T16:00:56.616" v="8119" actId="1076"/>
          <ac:picMkLst>
            <pc:docMk/>
            <pc:sldMk cId="2913574888" sldId="452"/>
            <ac:picMk id="4098" creationId="{5CE3C10A-5CAE-4A04-867F-24338811B4A6}"/>
          </ac:picMkLst>
        </pc:picChg>
      </pc:sldChg>
      <pc:sldChg chg="addSp delSp modSp new mod setBg">
        <pc:chgData name="Johnson, Chad" userId="29e26967-ee32-4210-a1e6-19e5305e9c5f" providerId="ADAL" clId="{35621FE5-F6D4-4F8F-9783-654C199555D1}" dt="2021-10-20T16:18:06.510" v="8214"/>
        <pc:sldMkLst>
          <pc:docMk/>
          <pc:sldMk cId="1927261570" sldId="453"/>
        </pc:sldMkLst>
        <pc:spChg chg="del">
          <ac:chgData name="Johnson, Chad" userId="29e26967-ee32-4210-a1e6-19e5305e9c5f" providerId="ADAL" clId="{35621FE5-F6D4-4F8F-9783-654C199555D1}" dt="2021-10-20T16:09:28.307" v="8125" actId="478"/>
          <ac:spMkLst>
            <pc:docMk/>
            <pc:sldMk cId="1927261570" sldId="453"/>
            <ac:spMk id="2" creationId="{B4056B52-ED45-4FB5-9DC6-D24ADD397BF0}"/>
          </ac:spMkLst>
        </pc:spChg>
        <pc:spChg chg="del">
          <ac:chgData name="Johnson, Chad" userId="29e26967-ee32-4210-a1e6-19e5305e9c5f" providerId="ADAL" clId="{35621FE5-F6D4-4F8F-9783-654C199555D1}" dt="2021-10-20T16:09:25.123" v="8124"/>
          <ac:spMkLst>
            <pc:docMk/>
            <pc:sldMk cId="1927261570" sldId="453"/>
            <ac:spMk id="3" creationId="{81D6B9D6-C619-41D6-9FDB-2A9E4959CBEF}"/>
          </ac:spMkLst>
        </pc:spChg>
        <pc:picChg chg="add mod">
          <ac:chgData name="Johnson, Chad" userId="29e26967-ee32-4210-a1e6-19e5305e9c5f" providerId="ADAL" clId="{35621FE5-F6D4-4F8F-9783-654C199555D1}" dt="2021-10-20T16:17:54.520" v="8195"/>
          <ac:picMkLst>
            <pc:docMk/>
            <pc:sldMk cId="1927261570" sldId="453"/>
            <ac:picMk id="5122" creationId="{7E2BCA6D-A892-44EC-803D-5C542D90983B}"/>
          </ac:picMkLst>
        </pc:picChg>
      </pc:sldChg>
      <pc:sldChg chg="addSp delSp modSp new mod">
        <pc:chgData name="Johnson, Chad" userId="29e26967-ee32-4210-a1e6-19e5305e9c5f" providerId="ADAL" clId="{35621FE5-F6D4-4F8F-9783-654C199555D1}" dt="2021-10-20T16:15:54.077" v="8167" actId="1076"/>
        <pc:sldMkLst>
          <pc:docMk/>
          <pc:sldMk cId="2809800595" sldId="454"/>
        </pc:sldMkLst>
        <pc:spChg chg="del mod">
          <ac:chgData name="Johnson, Chad" userId="29e26967-ee32-4210-a1e6-19e5305e9c5f" providerId="ADAL" clId="{35621FE5-F6D4-4F8F-9783-654C199555D1}" dt="2021-10-20T16:15:50.252" v="8165" actId="478"/>
          <ac:spMkLst>
            <pc:docMk/>
            <pc:sldMk cId="2809800595" sldId="454"/>
            <ac:spMk id="2" creationId="{0CB94C85-E062-44C6-9DD2-0EDFBBD797BC}"/>
          </ac:spMkLst>
        </pc:spChg>
        <pc:spChg chg="del">
          <ac:chgData name="Johnson, Chad" userId="29e26967-ee32-4210-a1e6-19e5305e9c5f" providerId="ADAL" clId="{35621FE5-F6D4-4F8F-9783-654C199555D1}" dt="2021-10-20T16:12:35.889" v="8130"/>
          <ac:spMkLst>
            <pc:docMk/>
            <pc:sldMk cId="2809800595" sldId="454"/>
            <ac:spMk id="3" creationId="{EE87D551-7D2D-48CF-ACFE-E961606602CF}"/>
          </ac:spMkLst>
        </pc:spChg>
        <pc:spChg chg="add del mod">
          <ac:chgData name="Johnson, Chad" userId="29e26967-ee32-4210-a1e6-19e5305e9c5f" providerId="ADAL" clId="{35621FE5-F6D4-4F8F-9783-654C199555D1}" dt="2021-10-20T16:15:44.087" v="8163" actId="478"/>
          <ac:spMkLst>
            <pc:docMk/>
            <pc:sldMk cId="2809800595" sldId="454"/>
            <ac:spMk id="4" creationId="{2287AAC0-B798-4C8F-90BC-F7B9E13754C7}"/>
          </ac:spMkLst>
        </pc:spChg>
        <pc:spChg chg="add del mod">
          <ac:chgData name="Johnson, Chad" userId="29e26967-ee32-4210-a1e6-19e5305e9c5f" providerId="ADAL" clId="{35621FE5-F6D4-4F8F-9783-654C199555D1}" dt="2021-10-20T16:15:52.598" v="8166" actId="478"/>
          <ac:spMkLst>
            <pc:docMk/>
            <pc:sldMk cId="2809800595" sldId="454"/>
            <ac:spMk id="6" creationId="{00DCCFAC-9798-4D0A-A307-397C49722548}"/>
          </ac:spMkLst>
        </pc:spChg>
        <pc:picChg chg="add del mod">
          <ac:chgData name="Johnson, Chad" userId="29e26967-ee32-4210-a1e6-19e5305e9c5f" providerId="ADAL" clId="{35621FE5-F6D4-4F8F-9783-654C199555D1}" dt="2021-10-20T16:15:40.790" v="8162" actId="478"/>
          <ac:picMkLst>
            <pc:docMk/>
            <pc:sldMk cId="2809800595" sldId="454"/>
            <ac:picMk id="6146" creationId="{34173701-A831-4B2A-98B1-11F41BA4D770}"/>
          </ac:picMkLst>
        </pc:picChg>
        <pc:picChg chg="add mod">
          <ac:chgData name="Johnson, Chad" userId="29e26967-ee32-4210-a1e6-19e5305e9c5f" providerId="ADAL" clId="{35621FE5-F6D4-4F8F-9783-654C199555D1}" dt="2021-10-20T16:15:54.077" v="8167" actId="1076"/>
          <ac:picMkLst>
            <pc:docMk/>
            <pc:sldMk cId="2809800595" sldId="454"/>
            <ac:picMk id="6148" creationId="{996B6A6A-2FE7-4CB0-9148-4E9E50519FDA}"/>
          </ac:picMkLst>
        </pc:picChg>
      </pc:sldChg>
      <pc:sldChg chg="addSp delSp modSp new">
        <pc:chgData name="Johnson, Chad" userId="29e26967-ee32-4210-a1e6-19e5305e9c5f" providerId="ADAL" clId="{35621FE5-F6D4-4F8F-9783-654C199555D1}" dt="2021-10-20T16:16:35.910" v="8172" actId="1076"/>
        <pc:sldMkLst>
          <pc:docMk/>
          <pc:sldMk cId="642324286" sldId="455"/>
        </pc:sldMkLst>
        <pc:spChg chg="del">
          <ac:chgData name="Johnson, Chad" userId="29e26967-ee32-4210-a1e6-19e5305e9c5f" providerId="ADAL" clId="{35621FE5-F6D4-4F8F-9783-654C199555D1}" dt="2021-10-20T16:16:25.003" v="8169"/>
          <ac:spMkLst>
            <pc:docMk/>
            <pc:sldMk cId="642324286" sldId="455"/>
            <ac:spMk id="3" creationId="{3EACD709-120E-46F1-B399-C954ACAB69E2}"/>
          </ac:spMkLst>
        </pc:spChg>
        <pc:picChg chg="add mod">
          <ac:chgData name="Johnson, Chad" userId="29e26967-ee32-4210-a1e6-19e5305e9c5f" providerId="ADAL" clId="{35621FE5-F6D4-4F8F-9783-654C199555D1}" dt="2021-10-20T16:16:35.910" v="8172" actId="1076"/>
          <ac:picMkLst>
            <pc:docMk/>
            <pc:sldMk cId="642324286" sldId="455"/>
            <ac:picMk id="7170" creationId="{3405E498-DEA5-487B-A945-D867E657E6EF}"/>
          </ac:picMkLst>
        </pc:picChg>
      </pc:sldChg>
      <pc:sldChg chg="addSp delSp modSp new">
        <pc:chgData name="Johnson, Chad" userId="29e26967-ee32-4210-a1e6-19e5305e9c5f" providerId="ADAL" clId="{35621FE5-F6D4-4F8F-9783-654C199555D1}" dt="2021-10-20T16:23:50.573" v="8219" actId="1076"/>
        <pc:sldMkLst>
          <pc:docMk/>
          <pc:sldMk cId="2579594764" sldId="456"/>
        </pc:sldMkLst>
        <pc:spChg chg="del">
          <ac:chgData name="Johnson, Chad" userId="29e26967-ee32-4210-a1e6-19e5305e9c5f" providerId="ADAL" clId="{35621FE5-F6D4-4F8F-9783-654C199555D1}" dt="2021-10-20T16:23:40.123" v="8216"/>
          <ac:spMkLst>
            <pc:docMk/>
            <pc:sldMk cId="2579594764" sldId="456"/>
            <ac:spMk id="3" creationId="{2FB530F0-4C39-439B-BCB5-7298FB41BCDA}"/>
          </ac:spMkLst>
        </pc:spChg>
        <pc:picChg chg="add mod">
          <ac:chgData name="Johnson, Chad" userId="29e26967-ee32-4210-a1e6-19e5305e9c5f" providerId="ADAL" clId="{35621FE5-F6D4-4F8F-9783-654C199555D1}" dt="2021-10-20T16:23:50.573" v="8219" actId="1076"/>
          <ac:picMkLst>
            <pc:docMk/>
            <pc:sldMk cId="2579594764" sldId="456"/>
            <ac:picMk id="8194" creationId="{E30CEB57-57FC-4E78-BC87-8D44B8B9174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5934E8-5ED7-4CD1-AD04-2967AD5ABF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57293B-DD05-4861-859E-D0282A3C55E2}">
      <dgm:prSet phldrT="[Text]"/>
      <dgm:spPr/>
      <dgm:t>
        <a:bodyPr/>
        <a:lstStyle/>
        <a:p>
          <a:r>
            <a:rPr lang="en-US" dirty="0"/>
            <a:t>Request</a:t>
          </a:r>
        </a:p>
      </dgm:t>
    </dgm:pt>
    <dgm:pt modelId="{02AD1E0A-1133-4073-9117-D1976A286C5D}" type="parTrans" cxnId="{9CB909BA-F507-44CD-A688-D07C8FBCED77}">
      <dgm:prSet/>
      <dgm:spPr/>
      <dgm:t>
        <a:bodyPr/>
        <a:lstStyle/>
        <a:p>
          <a:endParaRPr lang="en-US"/>
        </a:p>
      </dgm:t>
    </dgm:pt>
    <dgm:pt modelId="{27F20140-DCD5-45EF-8296-6FFBE489D29D}" type="sibTrans" cxnId="{9CB909BA-F507-44CD-A688-D07C8FBCED77}">
      <dgm:prSet/>
      <dgm:spPr/>
      <dgm:t>
        <a:bodyPr/>
        <a:lstStyle/>
        <a:p>
          <a:endParaRPr lang="en-US"/>
        </a:p>
      </dgm:t>
    </dgm:pt>
    <dgm:pt modelId="{96243B20-6566-4FDB-A473-BA834965C96D}">
      <dgm:prSet phldrT="[Text]"/>
      <dgm:spPr/>
      <dgm:t>
        <a:bodyPr/>
        <a:lstStyle/>
        <a:p>
          <a:r>
            <a:rPr lang="en-US" dirty="0"/>
            <a:t>Entitlements</a:t>
          </a:r>
        </a:p>
      </dgm:t>
    </dgm:pt>
    <dgm:pt modelId="{CC5BD427-96C3-4BB2-8AF1-CE9D95B5A446}" type="parTrans" cxnId="{5F492764-CB62-414F-A6B6-8DA3D458F8A4}">
      <dgm:prSet/>
      <dgm:spPr/>
      <dgm:t>
        <a:bodyPr/>
        <a:lstStyle/>
        <a:p>
          <a:endParaRPr lang="en-US"/>
        </a:p>
      </dgm:t>
    </dgm:pt>
    <dgm:pt modelId="{ADA764FD-0763-4B1F-8CF2-9DEC24D4596B}" type="sibTrans" cxnId="{5F492764-CB62-414F-A6B6-8DA3D458F8A4}">
      <dgm:prSet/>
      <dgm:spPr/>
      <dgm:t>
        <a:bodyPr/>
        <a:lstStyle/>
        <a:p>
          <a:endParaRPr lang="en-US"/>
        </a:p>
      </dgm:t>
    </dgm:pt>
    <dgm:pt modelId="{9689F2A0-BE86-44C3-A22C-98C621C41D1C}">
      <dgm:prSet phldrT="[Text]"/>
      <dgm:spPr/>
      <dgm:t>
        <a:bodyPr/>
        <a:lstStyle/>
        <a:p>
          <a:r>
            <a:rPr lang="en-US" dirty="0"/>
            <a:t>Recertification</a:t>
          </a:r>
        </a:p>
      </dgm:t>
    </dgm:pt>
    <dgm:pt modelId="{E87716D5-FB89-4B83-99C4-9781F952DD8A}" type="parTrans" cxnId="{ACD1CB6A-F27B-4A4F-9534-D954E53B8666}">
      <dgm:prSet/>
      <dgm:spPr/>
      <dgm:t>
        <a:bodyPr/>
        <a:lstStyle/>
        <a:p>
          <a:endParaRPr lang="en-US"/>
        </a:p>
      </dgm:t>
    </dgm:pt>
    <dgm:pt modelId="{215C8AC9-8235-4AD6-97F8-295A7EAC9688}" type="sibTrans" cxnId="{ACD1CB6A-F27B-4A4F-9534-D954E53B8666}">
      <dgm:prSet/>
      <dgm:spPr/>
      <dgm:t>
        <a:bodyPr/>
        <a:lstStyle/>
        <a:p>
          <a:endParaRPr lang="en-US"/>
        </a:p>
      </dgm:t>
    </dgm:pt>
    <dgm:pt modelId="{9FB7C568-D25E-4D86-B208-42710A6ECF59}">
      <dgm:prSet phldrT="[Text]"/>
      <dgm:spPr/>
      <dgm:t>
        <a:bodyPr/>
        <a:lstStyle/>
        <a:p>
          <a:r>
            <a:rPr lang="en-US" dirty="0"/>
            <a:t>Termination</a:t>
          </a:r>
        </a:p>
      </dgm:t>
    </dgm:pt>
    <dgm:pt modelId="{CACE94FF-6114-435A-8C40-85D6D6E8B650}" type="parTrans" cxnId="{E120DECA-7DEE-425E-B84C-8127570FCACC}">
      <dgm:prSet/>
      <dgm:spPr/>
      <dgm:t>
        <a:bodyPr/>
        <a:lstStyle/>
        <a:p>
          <a:endParaRPr lang="en-US"/>
        </a:p>
      </dgm:t>
    </dgm:pt>
    <dgm:pt modelId="{12553839-5713-4BD0-AA07-2A6FC7181638}" type="sibTrans" cxnId="{E120DECA-7DEE-425E-B84C-8127570FCACC}">
      <dgm:prSet/>
      <dgm:spPr/>
      <dgm:t>
        <a:bodyPr/>
        <a:lstStyle/>
        <a:p>
          <a:endParaRPr lang="en-US"/>
        </a:p>
      </dgm:t>
    </dgm:pt>
    <dgm:pt modelId="{D6514B6E-3676-4B30-9496-A5158AFCE20F}" type="pres">
      <dgm:prSet presAssocID="{375934E8-5ED7-4CD1-AD04-2967AD5ABF1C}" presName="cycle" presStyleCnt="0">
        <dgm:presLayoutVars>
          <dgm:dir/>
          <dgm:resizeHandles val="exact"/>
        </dgm:presLayoutVars>
      </dgm:prSet>
      <dgm:spPr/>
    </dgm:pt>
    <dgm:pt modelId="{CC904877-A928-436C-A59E-BB2C7939DC4C}" type="pres">
      <dgm:prSet presAssocID="{8657293B-DD05-4861-859E-D0282A3C55E2}" presName="node" presStyleLbl="node1" presStyleIdx="0" presStyleCnt="4">
        <dgm:presLayoutVars>
          <dgm:bulletEnabled val="1"/>
        </dgm:presLayoutVars>
      </dgm:prSet>
      <dgm:spPr/>
    </dgm:pt>
    <dgm:pt modelId="{59BD94CE-3322-43E1-8425-424E863F9A3C}" type="pres">
      <dgm:prSet presAssocID="{27F20140-DCD5-45EF-8296-6FFBE489D29D}" presName="sibTrans" presStyleLbl="sibTrans2D1" presStyleIdx="0" presStyleCnt="4"/>
      <dgm:spPr/>
    </dgm:pt>
    <dgm:pt modelId="{76F37FC6-D0DA-4D1C-B651-3CAC4848AA84}" type="pres">
      <dgm:prSet presAssocID="{27F20140-DCD5-45EF-8296-6FFBE489D29D}" presName="connectorText" presStyleLbl="sibTrans2D1" presStyleIdx="0" presStyleCnt="4"/>
      <dgm:spPr/>
    </dgm:pt>
    <dgm:pt modelId="{3DFD8028-ED55-4243-87B6-14F30CEA77B6}" type="pres">
      <dgm:prSet presAssocID="{96243B20-6566-4FDB-A473-BA834965C96D}" presName="node" presStyleLbl="node1" presStyleIdx="1" presStyleCnt="4">
        <dgm:presLayoutVars>
          <dgm:bulletEnabled val="1"/>
        </dgm:presLayoutVars>
      </dgm:prSet>
      <dgm:spPr/>
    </dgm:pt>
    <dgm:pt modelId="{34E0D364-4DE3-4CD4-98E9-18C029FF1346}" type="pres">
      <dgm:prSet presAssocID="{ADA764FD-0763-4B1F-8CF2-9DEC24D4596B}" presName="sibTrans" presStyleLbl="sibTrans2D1" presStyleIdx="1" presStyleCnt="4"/>
      <dgm:spPr/>
    </dgm:pt>
    <dgm:pt modelId="{BD7F407C-53A3-479A-985C-5EEA17C4050D}" type="pres">
      <dgm:prSet presAssocID="{ADA764FD-0763-4B1F-8CF2-9DEC24D4596B}" presName="connectorText" presStyleLbl="sibTrans2D1" presStyleIdx="1" presStyleCnt="4"/>
      <dgm:spPr/>
    </dgm:pt>
    <dgm:pt modelId="{E7EA353B-41D9-418F-8AE8-19E85B2CBFD4}" type="pres">
      <dgm:prSet presAssocID="{9689F2A0-BE86-44C3-A22C-98C621C41D1C}" presName="node" presStyleLbl="node1" presStyleIdx="2" presStyleCnt="4">
        <dgm:presLayoutVars>
          <dgm:bulletEnabled val="1"/>
        </dgm:presLayoutVars>
      </dgm:prSet>
      <dgm:spPr/>
    </dgm:pt>
    <dgm:pt modelId="{4894F31C-3881-45C7-B9B0-6AC30D00499D}" type="pres">
      <dgm:prSet presAssocID="{215C8AC9-8235-4AD6-97F8-295A7EAC9688}" presName="sibTrans" presStyleLbl="sibTrans2D1" presStyleIdx="2" presStyleCnt="4"/>
      <dgm:spPr/>
    </dgm:pt>
    <dgm:pt modelId="{93209E9D-9C5A-4E7D-A0DE-3122991D9A60}" type="pres">
      <dgm:prSet presAssocID="{215C8AC9-8235-4AD6-97F8-295A7EAC9688}" presName="connectorText" presStyleLbl="sibTrans2D1" presStyleIdx="2" presStyleCnt="4"/>
      <dgm:spPr/>
    </dgm:pt>
    <dgm:pt modelId="{B97EAAB8-DA3B-44AA-BBF1-51FBDB5A3462}" type="pres">
      <dgm:prSet presAssocID="{9FB7C568-D25E-4D86-B208-42710A6ECF59}" presName="node" presStyleLbl="node1" presStyleIdx="3" presStyleCnt="4">
        <dgm:presLayoutVars>
          <dgm:bulletEnabled val="1"/>
        </dgm:presLayoutVars>
      </dgm:prSet>
      <dgm:spPr/>
    </dgm:pt>
    <dgm:pt modelId="{CA14081C-48C5-4AA8-A09E-37D5945ADC04}" type="pres">
      <dgm:prSet presAssocID="{12553839-5713-4BD0-AA07-2A6FC7181638}" presName="sibTrans" presStyleLbl="sibTrans2D1" presStyleIdx="3" presStyleCnt="4"/>
      <dgm:spPr/>
    </dgm:pt>
    <dgm:pt modelId="{D55AB848-EE5E-464D-93D3-BCB00ACF660D}" type="pres">
      <dgm:prSet presAssocID="{12553839-5713-4BD0-AA07-2A6FC7181638}" presName="connectorText" presStyleLbl="sibTrans2D1" presStyleIdx="3" presStyleCnt="4"/>
      <dgm:spPr/>
    </dgm:pt>
  </dgm:ptLst>
  <dgm:cxnLst>
    <dgm:cxn modelId="{8D9E8B01-EFCD-44A8-B478-CDD9D84CA30E}" type="presOf" srcId="{27F20140-DCD5-45EF-8296-6FFBE489D29D}" destId="{59BD94CE-3322-43E1-8425-424E863F9A3C}" srcOrd="0" destOrd="0" presId="urn:microsoft.com/office/officeart/2005/8/layout/cycle2"/>
    <dgm:cxn modelId="{0088300A-67D8-4AEC-BFE5-162A84512CCC}" type="presOf" srcId="{12553839-5713-4BD0-AA07-2A6FC7181638}" destId="{CA14081C-48C5-4AA8-A09E-37D5945ADC04}" srcOrd="0" destOrd="0" presId="urn:microsoft.com/office/officeart/2005/8/layout/cycle2"/>
    <dgm:cxn modelId="{C86F9B0C-764D-4674-B6FC-4CE7623C5A70}" type="presOf" srcId="{27F20140-DCD5-45EF-8296-6FFBE489D29D}" destId="{76F37FC6-D0DA-4D1C-B651-3CAC4848AA84}" srcOrd="1" destOrd="0" presId="urn:microsoft.com/office/officeart/2005/8/layout/cycle2"/>
    <dgm:cxn modelId="{7970A10C-78CD-4D72-B7FB-3550EE3F2897}" type="presOf" srcId="{8657293B-DD05-4861-859E-D0282A3C55E2}" destId="{CC904877-A928-436C-A59E-BB2C7939DC4C}" srcOrd="0" destOrd="0" presId="urn:microsoft.com/office/officeart/2005/8/layout/cycle2"/>
    <dgm:cxn modelId="{3765471A-EA0B-42A8-9AF9-A4A843D113C9}" type="presOf" srcId="{9689F2A0-BE86-44C3-A22C-98C621C41D1C}" destId="{E7EA353B-41D9-418F-8AE8-19E85B2CBFD4}" srcOrd="0" destOrd="0" presId="urn:microsoft.com/office/officeart/2005/8/layout/cycle2"/>
    <dgm:cxn modelId="{A3D1C05C-562F-42A8-8479-05CA02861916}" type="presOf" srcId="{215C8AC9-8235-4AD6-97F8-295A7EAC9688}" destId="{93209E9D-9C5A-4E7D-A0DE-3122991D9A60}" srcOrd="1" destOrd="0" presId="urn:microsoft.com/office/officeart/2005/8/layout/cycle2"/>
    <dgm:cxn modelId="{5F492764-CB62-414F-A6B6-8DA3D458F8A4}" srcId="{375934E8-5ED7-4CD1-AD04-2967AD5ABF1C}" destId="{96243B20-6566-4FDB-A473-BA834965C96D}" srcOrd="1" destOrd="0" parTransId="{CC5BD427-96C3-4BB2-8AF1-CE9D95B5A446}" sibTransId="{ADA764FD-0763-4B1F-8CF2-9DEC24D4596B}"/>
    <dgm:cxn modelId="{ACD1CB6A-F27B-4A4F-9534-D954E53B8666}" srcId="{375934E8-5ED7-4CD1-AD04-2967AD5ABF1C}" destId="{9689F2A0-BE86-44C3-A22C-98C621C41D1C}" srcOrd="2" destOrd="0" parTransId="{E87716D5-FB89-4B83-99C4-9781F952DD8A}" sibTransId="{215C8AC9-8235-4AD6-97F8-295A7EAC9688}"/>
    <dgm:cxn modelId="{85A1DD4C-F42D-4B18-9A44-B1CD43FC2E02}" type="presOf" srcId="{ADA764FD-0763-4B1F-8CF2-9DEC24D4596B}" destId="{34E0D364-4DE3-4CD4-98E9-18C029FF1346}" srcOrd="0" destOrd="0" presId="urn:microsoft.com/office/officeart/2005/8/layout/cycle2"/>
    <dgm:cxn modelId="{4471E397-0FE1-4D16-97F6-21E64B5427F4}" type="presOf" srcId="{12553839-5713-4BD0-AA07-2A6FC7181638}" destId="{D55AB848-EE5E-464D-93D3-BCB00ACF660D}" srcOrd="1" destOrd="0" presId="urn:microsoft.com/office/officeart/2005/8/layout/cycle2"/>
    <dgm:cxn modelId="{9CB909BA-F507-44CD-A688-D07C8FBCED77}" srcId="{375934E8-5ED7-4CD1-AD04-2967AD5ABF1C}" destId="{8657293B-DD05-4861-859E-D0282A3C55E2}" srcOrd="0" destOrd="0" parTransId="{02AD1E0A-1133-4073-9117-D1976A286C5D}" sibTransId="{27F20140-DCD5-45EF-8296-6FFBE489D29D}"/>
    <dgm:cxn modelId="{64BA69BE-F2E2-48FD-B28A-7195D3BCB598}" type="presOf" srcId="{ADA764FD-0763-4B1F-8CF2-9DEC24D4596B}" destId="{BD7F407C-53A3-479A-985C-5EEA17C4050D}" srcOrd="1" destOrd="0" presId="urn:microsoft.com/office/officeart/2005/8/layout/cycle2"/>
    <dgm:cxn modelId="{4975FEC6-D6AA-4CF3-9177-A39DC6A92329}" type="presOf" srcId="{375934E8-5ED7-4CD1-AD04-2967AD5ABF1C}" destId="{D6514B6E-3676-4B30-9496-A5158AFCE20F}" srcOrd="0" destOrd="0" presId="urn:microsoft.com/office/officeart/2005/8/layout/cycle2"/>
    <dgm:cxn modelId="{9CB3FAC8-5BB7-4543-8A38-9C91C4E23D4A}" type="presOf" srcId="{215C8AC9-8235-4AD6-97F8-295A7EAC9688}" destId="{4894F31C-3881-45C7-B9B0-6AC30D00499D}" srcOrd="0" destOrd="0" presId="urn:microsoft.com/office/officeart/2005/8/layout/cycle2"/>
    <dgm:cxn modelId="{E120DECA-7DEE-425E-B84C-8127570FCACC}" srcId="{375934E8-5ED7-4CD1-AD04-2967AD5ABF1C}" destId="{9FB7C568-D25E-4D86-B208-42710A6ECF59}" srcOrd="3" destOrd="0" parTransId="{CACE94FF-6114-435A-8C40-85D6D6E8B650}" sibTransId="{12553839-5713-4BD0-AA07-2A6FC7181638}"/>
    <dgm:cxn modelId="{8BA82DCF-9333-4D74-BB63-675E9612BBBA}" type="presOf" srcId="{96243B20-6566-4FDB-A473-BA834965C96D}" destId="{3DFD8028-ED55-4243-87B6-14F30CEA77B6}" srcOrd="0" destOrd="0" presId="urn:microsoft.com/office/officeart/2005/8/layout/cycle2"/>
    <dgm:cxn modelId="{F21754D7-968A-45AB-8F1E-DFA2558EA269}" type="presOf" srcId="{9FB7C568-D25E-4D86-B208-42710A6ECF59}" destId="{B97EAAB8-DA3B-44AA-BBF1-51FBDB5A3462}" srcOrd="0" destOrd="0" presId="urn:microsoft.com/office/officeart/2005/8/layout/cycle2"/>
    <dgm:cxn modelId="{659A1C73-59A0-4939-A245-7C7A3EAFE1A8}" type="presParOf" srcId="{D6514B6E-3676-4B30-9496-A5158AFCE20F}" destId="{CC904877-A928-436C-A59E-BB2C7939DC4C}" srcOrd="0" destOrd="0" presId="urn:microsoft.com/office/officeart/2005/8/layout/cycle2"/>
    <dgm:cxn modelId="{46D5E523-A464-4FF2-B099-189B1C7D2EE7}" type="presParOf" srcId="{D6514B6E-3676-4B30-9496-A5158AFCE20F}" destId="{59BD94CE-3322-43E1-8425-424E863F9A3C}" srcOrd="1" destOrd="0" presId="urn:microsoft.com/office/officeart/2005/8/layout/cycle2"/>
    <dgm:cxn modelId="{C35439D3-AFFB-41C5-B0C3-0B6616166AFA}" type="presParOf" srcId="{59BD94CE-3322-43E1-8425-424E863F9A3C}" destId="{76F37FC6-D0DA-4D1C-B651-3CAC4848AA84}" srcOrd="0" destOrd="0" presId="urn:microsoft.com/office/officeart/2005/8/layout/cycle2"/>
    <dgm:cxn modelId="{83E4F272-0E55-4633-A8E0-42A9277F4365}" type="presParOf" srcId="{D6514B6E-3676-4B30-9496-A5158AFCE20F}" destId="{3DFD8028-ED55-4243-87B6-14F30CEA77B6}" srcOrd="2" destOrd="0" presId="urn:microsoft.com/office/officeart/2005/8/layout/cycle2"/>
    <dgm:cxn modelId="{290B006C-6095-4CF4-BDD9-4DE99C721E95}" type="presParOf" srcId="{D6514B6E-3676-4B30-9496-A5158AFCE20F}" destId="{34E0D364-4DE3-4CD4-98E9-18C029FF1346}" srcOrd="3" destOrd="0" presId="urn:microsoft.com/office/officeart/2005/8/layout/cycle2"/>
    <dgm:cxn modelId="{059BC2FD-B882-43E9-AAF6-3841DAEF1A8B}" type="presParOf" srcId="{34E0D364-4DE3-4CD4-98E9-18C029FF1346}" destId="{BD7F407C-53A3-479A-985C-5EEA17C4050D}" srcOrd="0" destOrd="0" presId="urn:microsoft.com/office/officeart/2005/8/layout/cycle2"/>
    <dgm:cxn modelId="{78A49FF2-9072-48C3-B6D2-93EA428E8188}" type="presParOf" srcId="{D6514B6E-3676-4B30-9496-A5158AFCE20F}" destId="{E7EA353B-41D9-418F-8AE8-19E85B2CBFD4}" srcOrd="4" destOrd="0" presId="urn:microsoft.com/office/officeart/2005/8/layout/cycle2"/>
    <dgm:cxn modelId="{3F3C6E6D-1C55-4FAC-BC1C-CA95DA9528DC}" type="presParOf" srcId="{D6514B6E-3676-4B30-9496-A5158AFCE20F}" destId="{4894F31C-3881-45C7-B9B0-6AC30D00499D}" srcOrd="5" destOrd="0" presId="urn:microsoft.com/office/officeart/2005/8/layout/cycle2"/>
    <dgm:cxn modelId="{2313F387-88DD-433E-826C-3786FE9FEB33}" type="presParOf" srcId="{4894F31C-3881-45C7-B9B0-6AC30D00499D}" destId="{93209E9D-9C5A-4E7D-A0DE-3122991D9A60}" srcOrd="0" destOrd="0" presId="urn:microsoft.com/office/officeart/2005/8/layout/cycle2"/>
    <dgm:cxn modelId="{CC56AD91-A189-4F09-A60E-214B79838E9B}" type="presParOf" srcId="{D6514B6E-3676-4B30-9496-A5158AFCE20F}" destId="{B97EAAB8-DA3B-44AA-BBF1-51FBDB5A3462}" srcOrd="6" destOrd="0" presId="urn:microsoft.com/office/officeart/2005/8/layout/cycle2"/>
    <dgm:cxn modelId="{10557799-CD24-40B4-B9A4-B3BF44114081}" type="presParOf" srcId="{D6514B6E-3676-4B30-9496-A5158AFCE20F}" destId="{CA14081C-48C5-4AA8-A09E-37D5945ADC04}" srcOrd="7" destOrd="0" presId="urn:microsoft.com/office/officeart/2005/8/layout/cycle2"/>
    <dgm:cxn modelId="{E21E4D0F-5940-408E-9443-3D26F85DB4BF}" type="presParOf" srcId="{CA14081C-48C5-4AA8-A09E-37D5945ADC04}" destId="{D55AB848-EE5E-464D-93D3-BCB00ACF660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04877-A928-436C-A59E-BB2C7939DC4C}">
      <dsp:nvSpPr>
        <dsp:cNvPr id="0" name=""/>
        <dsp:cNvSpPr/>
      </dsp:nvSpPr>
      <dsp:spPr>
        <a:xfrm>
          <a:off x="4997648" y="550"/>
          <a:ext cx="2196703" cy="2196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Request</a:t>
          </a:r>
        </a:p>
      </dsp:txBody>
      <dsp:txXfrm>
        <a:off x="5319348" y="322250"/>
        <a:ext cx="1553303" cy="1553303"/>
      </dsp:txXfrm>
    </dsp:sp>
    <dsp:sp modelId="{59BD94CE-3322-43E1-8425-424E863F9A3C}">
      <dsp:nvSpPr>
        <dsp:cNvPr id="0" name=""/>
        <dsp:cNvSpPr/>
      </dsp:nvSpPr>
      <dsp:spPr>
        <a:xfrm rot="2700000">
          <a:off x="6958280" y="1881605"/>
          <a:ext cx="582232" cy="7413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983860" y="1968127"/>
        <a:ext cx="407562" cy="444833"/>
      </dsp:txXfrm>
    </dsp:sp>
    <dsp:sp modelId="{3DFD8028-ED55-4243-87B6-14F30CEA77B6}">
      <dsp:nvSpPr>
        <dsp:cNvPr id="0" name=""/>
        <dsp:cNvSpPr/>
      </dsp:nvSpPr>
      <dsp:spPr>
        <a:xfrm>
          <a:off x="7327745" y="2330648"/>
          <a:ext cx="2196703" cy="2196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Entitlements</a:t>
          </a:r>
        </a:p>
      </dsp:txBody>
      <dsp:txXfrm>
        <a:off x="7649445" y="2652348"/>
        <a:ext cx="1553303" cy="1553303"/>
      </dsp:txXfrm>
    </dsp:sp>
    <dsp:sp modelId="{34E0D364-4DE3-4CD4-98E9-18C029FF1346}">
      <dsp:nvSpPr>
        <dsp:cNvPr id="0" name=""/>
        <dsp:cNvSpPr/>
      </dsp:nvSpPr>
      <dsp:spPr>
        <a:xfrm rot="8100000">
          <a:off x="6981584" y="4211703"/>
          <a:ext cx="582232" cy="7413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7130674" y="4298225"/>
        <a:ext cx="407562" cy="444833"/>
      </dsp:txXfrm>
    </dsp:sp>
    <dsp:sp modelId="{E7EA353B-41D9-418F-8AE8-19E85B2CBFD4}">
      <dsp:nvSpPr>
        <dsp:cNvPr id="0" name=""/>
        <dsp:cNvSpPr/>
      </dsp:nvSpPr>
      <dsp:spPr>
        <a:xfrm>
          <a:off x="4997648" y="4660745"/>
          <a:ext cx="2196703" cy="2196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Recertification</a:t>
          </a:r>
        </a:p>
      </dsp:txBody>
      <dsp:txXfrm>
        <a:off x="5319348" y="4982445"/>
        <a:ext cx="1553303" cy="1553303"/>
      </dsp:txXfrm>
    </dsp:sp>
    <dsp:sp modelId="{4894F31C-3881-45C7-B9B0-6AC30D00499D}">
      <dsp:nvSpPr>
        <dsp:cNvPr id="0" name=""/>
        <dsp:cNvSpPr/>
      </dsp:nvSpPr>
      <dsp:spPr>
        <a:xfrm rot="13500000">
          <a:off x="4651486" y="4235006"/>
          <a:ext cx="582232" cy="7413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4800576" y="4445038"/>
        <a:ext cx="407562" cy="444833"/>
      </dsp:txXfrm>
    </dsp:sp>
    <dsp:sp modelId="{B97EAAB8-DA3B-44AA-BBF1-51FBDB5A3462}">
      <dsp:nvSpPr>
        <dsp:cNvPr id="0" name=""/>
        <dsp:cNvSpPr/>
      </dsp:nvSpPr>
      <dsp:spPr>
        <a:xfrm>
          <a:off x="2667550" y="2330648"/>
          <a:ext cx="2196703" cy="2196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Termination</a:t>
          </a:r>
        </a:p>
      </dsp:txBody>
      <dsp:txXfrm>
        <a:off x="2989250" y="2652348"/>
        <a:ext cx="1553303" cy="1553303"/>
      </dsp:txXfrm>
    </dsp:sp>
    <dsp:sp modelId="{CA14081C-48C5-4AA8-A09E-37D5945ADC04}">
      <dsp:nvSpPr>
        <dsp:cNvPr id="0" name=""/>
        <dsp:cNvSpPr/>
      </dsp:nvSpPr>
      <dsp:spPr>
        <a:xfrm rot="18900000">
          <a:off x="4628183" y="1904909"/>
          <a:ext cx="582232" cy="7413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653763" y="2114941"/>
        <a:ext cx="407562" cy="444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3E87C-DE1F-4D60-A22F-FB986B80E88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EA627-D3C2-4636-B2F0-064FB510A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4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EA627-D3C2-4636-B2F0-064FB510A2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9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When the soldier said "no," he was asked </a:t>
            </a:r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to say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"</a:t>
            </a:r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shibboleth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" (which means "stream" in Hebrew).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Gileadites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pronounced the word </a:t>
            </a:r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shibboleth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, but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Ephramites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said "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sibboleth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." Anyone who left out the initial "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" was killed on the spot.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EA627-D3C2-4636-B2F0-064FB510A2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8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82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023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876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742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301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625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75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42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0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3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8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7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4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5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7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59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Phones can now be set up as physical authentication keys ...">
            <a:extLst>
              <a:ext uri="{FF2B5EF4-FFF2-40B4-BE49-F238E27FC236}">
                <a16:creationId xmlns:a16="http://schemas.microsoft.com/office/drawing/2014/main" id="{5D23CE0D-65F5-4382-9E3E-9BBFDC43F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1" b="7287"/>
          <a:stretch/>
        </p:blipFill>
        <p:spPr bwMode="auto">
          <a:xfrm>
            <a:off x="0" y="0"/>
            <a:ext cx="122032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826E09-D81B-4F36-9203-7EE2D55C1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900" y="1963738"/>
            <a:ext cx="10182226" cy="2422525"/>
          </a:xfrm>
        </p:spPr>
        <p:txBody>
          <a:bodyPr>
            <a:normAutofit/>
          </a:bodyPr>
          <a:lstStyle/>
          <a:p>
            <a:pPr algn="ctr"/>
            <a:r>
              <a:rPr 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05561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ternal Repository User Groups">
            <a:extLst>
              <a:ext uri="{FF2B5EF4-FFF2-40B4-BE49-F238E27FC236}">
                <a16:creationId xmlns:a16="http://schemas.microsoft.com/office/drawing/2014/main" id="{0E0868E2-0969-4606-B565-B84E96CEF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8"/>
            <a:ext cx="12192000" cy="629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67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D405-B203-4067-942B-6DD42C4F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Authentication Protocol (PAP)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32FC-A130-4D3A-BD23-195ED6E66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820399" cy="1456267"/>
          </a:xfrm>
        </p:spPr>
        <p:txBody>
          <a:bodyPr>
            <a:normAutofit/>
          </a:bodyPr>
          <a:lstStyle/>
          <a:p>
            <a:r>
              <a:rPr lang="en-US" sz="2000" dirty="0"/>
              <a:t>Password files or databases must be protected from open access, as there is one point of validation.</a:t>
            </a:r>
          </a:p>
          <a:p>
            <a:r>
              <a:rPr lang="en-US" sz="2000" dirty="0"/>
              <a:t>Hashing provides some protection, but as we often see this is not enough.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35C2D5-BE51-46DE-B459-0E825592B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3556000"/>
            <a:ext cx="73818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6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4C1F-E0F1-411F-92E8-89AA46ED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609600"/>
            <a:ext cx="11874499" cy="1456267"/>
          </a:xfrm>
        </p:spPr>
        <p:txBody>
          <a:bodyPr/>
          <a:lstStyle/>
          <a:p>
            <a:r>
              <a:rPr lang="en-US" dirty="0"/>
              <a:t>Challenge-Handshake Authentication Protocol (CHAP)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1264-B269-49F4-B385-014DC5CD8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086907"/>
          </a:xfrm>
        </p:spPr>
        <p:txBody>
          <a:bodyPr>
            <a:normAutofit/>
          </a:bodyPr>
          <a:lstStyle/>
          <a:p>
            <a:r>
              <a:rPr lang="en-US" sz="2000" dirty="0"/>
              <a:t>Provides two-way verification to ensure the server is trusted by using a NONCE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F610B-30A0-45E1-864B-58708310B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274" y="3228975"/>
            <a:ext cx="7317451" cy="28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3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94D987-2ADC-4DF7-83C0-C305E3DB2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93" y="1"/>
            <a:ext cx="10285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88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9A84-C57C-4E58-A3E1-0643192A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Time-Based </a:t>
            </a:r>
            <a:r>
              <a:rPr lang="en-US" dirty="0" err="1"/>
              <a:t>One-TimE</a:t>
            </a:r>
            <a:r>
              <a:rPr lang="en-US" dirty="0"/>
              <a:t> Password (TOTP)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4F7C-8BF7-4773-84EF-845049073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 we discussed yesterday, a modern version of a one-time pad. </a:t>
            </a:r>
          </a:p>
          <a:p>
            <a:r>
              <a:rPr lang="en-US" sz="2000" dirty="0"/>
              <a:t>Both sides share a key.</a:t>
            </a:r>
          </a:p>
          <a:p>
            <a:r>
              <a:rPr lang="en-US" sz="2000" dirty="0"/>
              <a:t>A function generates a one-time password based on the hash value of that key and some other seed (usually time.) </a:t>
            </a:r>
          </a:p>
          <a:p>
            <a:r>
              <a:rPr lang="en-US" sz="2000" dirty="0"/>
              <a:t>If they match, that validated on the factor of possession of a trusted object.</a:t>
            </a:r>
          </a:p>
        </p:txBody>
      </p:sp>
    </p:spTree>
    <p:extLst>
      <p:ext uri="{BB962C8B-B14F-4D97-AF65-F5344CB8AC3E}">
        <p14:creationId xmlns:p14="http://schemas.microsoft.com/office/powerpoint/2010/main" val="131342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8507-F17E-41AE-86E5-578EFFED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Authentication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6856DB-4DFD-4927-A2FD-BD440B15A156}"/>
              </a:ext>
            </a:extLst>
          </p:cNvPr>
          <p:cNvSpPr/>
          <p:nvPr/>
        </p:nvSpPr>
        <p:spPr>
          <a:xfrm>
            <a:off x="685801" y="2923116"/>
            <a:ext cx="2159000" cy="2254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Key Repo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A54C0-6B22-4212-911D-886734BB0C29}"/>
              </a:ext>
            </a:extLst>
          </p:cNvPr>
          <p:cNvSpPr/>
          <p:nvPr/>
        </p:nvSpPr>
        <p:spPr>
          <a:xfrm>
            <a:off x="3619500" y="2065867"/>
            <a:ext cx="1181100" cy="1193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AD2DD9-340D-48EC-A79C-E3B338827395}"/>
              </a:ext>
            </a:extLst>
          </p:cNvPr>
          <p:cNvSpPr/>
          <p:nvPr/>
        </p:nvSpPr>
        <p:spPr>
          <a:xfrm>
            <a:off x="3619500" y="4851400"/>
            <a:ext cx="1181100" cy="1193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9989104-D7A5-4980-B6A5-D314C1077DAE}"/>
              </a:ext>
            </a:extLst>
          </p:cNvPr>
          <p:cNvSpPr/>
          <p:nvPr/>
        </p:nvSpPr>
        <p:spPr>
          <a:xfrm>
            <a:off x="3397249" y="4444999"/>
            <a:ext cx="1625601" cy="8001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Nonce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2AB70230-6D86-4873-8F09-C35CBC2212AB}"/>
              </a:ext>
            </a:extLst>
          </p:cNvPr>
          <p:cNvSpPr/>
          <p:nvPr/>
        </p:nvSpPr>
        <p:spPr>
          <a:xfrm>
            <a:off x="946149" y="4260850"/>
            <a:ext cx="1625601" cy="8001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Public Key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E8A33EE6-6A19-4AE3-B95E-FFBEE6EF644C}"/>
              </a:ext>
            </a:extLst>
          </p:cNvPr>
          <p:cNvSpPr/>
          <p:nvPr/>
        </p:nvSpPr>
        <p:spPr>
          <a:xfrm>
            <a:off x="3349625" y="2855383"/>
            <a:ext cx="1720850" cy="8001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Private Key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7689BE-E6BD-44DC-8DD9-12F9E7375ED6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4210050" y="3655483"/>
            <a:ext cx="0" cy="78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32CEAC9-B44A-4F92-A8C0-7305D137A80F}"/>
              </a:ext>
            </a:extLst>
          </p:cNvPr>
          <p:cNvCxnSpPr>
            <a:cxnSpLocks/>
            <a:stCxn id="10" idx="3"/>
            <a:endCxn id="7" idx="3"/>
          </p:cNvCxnSpPr>
          <p:nvPr/>
        </p:nvCxnSpPr>
        <p:spPr>
          <a:xfrm flipH="1">
            <a:off x="5022850" y="3255433"/>
            <a:ext cx="47625" cy="1589616"/>
          </a:xfrm>
          <a:prstGeom prst="bentConnector3">
            <a:avLst>
              <a:gd name="adj1" fmla="val -613333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C1630B0-C0E8-470C-8033-DAE26ADB5030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10800000">
            <a:off x="2571750" y="4660900"/>
            <a:ext cx="1047750" cy="787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9628EA-EB31-4330-924E-E644AC63DC37}"/>
              </a:ext>
            </a:extLst>
          </p:cNvPr>
          <p:cNvCxnSpPr>
            <a:stCxn id="9" idx="2"/>
            <a:endCxn id="6" idx="4"/>
          </p:cNvCxnSpPr>
          <p:nvPr/>
        </p:nvCxnSpPr>
        <p:spPr>
          <a:xfrm rot="16200000" flipH="1">
            <a:off x="2492375" y="4327525"/>
            <a:ext cx="984250" cy="2451100"/>
          </a:xfrm>
          <a:prstGeom prst="bentConnector3">
            <a:avLst>
              <a:gd name="adj1" fmla="val 123226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622E2ED-2F98-4BE8-AB65-8A0787FCB0B5}"/>
              </a:ext>
            </a:extLst>
          </p:cNvPr>
          <p:cNvSpPr/>
          <p:nvPr/>
        </p:nvSpPr>
        <p:spPr>
          <a:xfrm>
            <a:off x="6661150" y="2990849"/>
            <a:ext cx="2159000" cy="2254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Key Repo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562C137-AF07-4019-B946-501460174886}"/>
              </a:ext>
            </a:extLst>
          </p:cNvPr>
          <p:cNvSpPr/>
          <p:nvPr/>
        </p:nvSpPr>
        <p:spPr>
          <a:xfrm>
            <a:off x="9594849" y="2133600"/>
            <a:ext cx="1181100" cy="1193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6E2727-41F8-4009-9CE5-E5E845B175FF}"/>
              </a:ext>
            </a:extLst>
          </p:cNvPr>
          <p:cNvSpPr/>
          <p:nvPr/>
        </p:nvSpPr>
        <p:spPr>
          <a:xfrm>
            <a:off x="9594849" y="4919133"/>
            <a:ext cx="1181100" cy="1193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FEFF7297-8E37-4271-94DA-E75567C3F8B6}"/>
              </a:ext>
            </a:extLst>
          </p:cNvPr>
          <p:cNvSpPr/>
          <p:nvPr/>
        </p:nvSpPr>
        <p:spPr>
          <a:xfrm>
            <a:off x="9312275" y="4523316"/>
            <a:ext cx="1720850" cy="8001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Private Key</a:t>
            </a:r>
          </a:p>
        </p:txBody>
      </p: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A1A9E7BC-9F12-49EF-A06F-3329065198BB}"/>
              </a:ext>
            </a:extLst>
          </p:cNvPr>
          <p:cNvSpPr/>
          <p:nvPr/>
        </p:nvSpPr>
        <p:spPr>
          <a:xfrm>
            <a:off x="6921498" y="4328583"/>
            <a:ext cx="1625601" cy="8001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Public Key</a:t>
            </a:r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7596264D-24B6-4751-897C-6C1EB17ED11F}"/>
              </a:ext>
            </a:extLst>
          </p:cNvPr>
          <p:cNvSpPr/>
          <p:nvPr/>
        </p:nvSpPr>
        <p:spPr>
          <a:xfrm>
            <a:off x="9324974" y="2923116"/>
            <a:ext cx="1720850" cy="8001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Nonce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76D9D2-1EEC-4ACF-A4FA-6AD5B1507FBC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10172700" y="3723216"/>
            <a:ext cx="12699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63FB23C-55C8-4BB3-80B3-A66AD4D4D4C5}"/>
              </a:ext>
            </a:extLst>
          </p:cNvPr>
          <p:cNvCxnSpPr>
            <a:cxnSpLocks/>
            <a:stCxn id="35" idx="3"/>
            <a:endCxn id="37" idx="3"/>
          </p:cNvCxnSpPr>
          <p:nvPr/>
        </p:nvCxnSpPr>
        <p:spPr>
          <a:xfrm flipV="1">
            <a:off x="11033125" y="3323166"/>
            <a:ext cx="12699" cy="1600200"/>
          </a:xfrm>
          <a:prstGeom prst="bentConnector3">
            <a:avLst>
              <a:gd name="adj1" fmla="val 1900142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CD8871D-7997-449A-AF21-6284EA54F84F}"/>
              </a:ext>
            </a:extLst>
          </p:cNvPr>
          <p:cNvCxnSpPr>
            <a:cxnSpLocks/>
            <a:stCxn id="33" idx="2"/>
            <a:endCxn id="36" idx="3"/>
          </p:cNvCxnSpPr>
          <p:nvPr/>
        </p:nvCxnSpPr>
        <p:spPr>
          <a:xfrm rot="10800000" flipV="1">
            <a:off x="8547099" y="2730499"/>
            <a:ext cx="1047750" cy="19981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21B1980-6B4A-4400-88EF-29AEAB378200}"/>
              </a:ext>
            </a:extLst>
          </p:cNvPr>
          <p:cNvCxnSpPr>
            <a:cxnSpLocks/>
            <a:stCxn id="36" idx="1"/>
            <a:endCxn id="33" idx="0"/>
          </p:cNvCxnSpPr>
          <p:nvPr/>
        </p:nvCxnSpPr>
        <p:spPr>
          <a:xfrm rot="10800000" flipH="1">
            <a:off x="6921497" y="2133601"/>
            <a:ext cx="3263901" cy="2595033"/>
          </a:xfrm>
          <a:prstGeom prst="bentConnector4">
            <a:avLst>
              <a:gd name="adj1" fmla="val -12451"/>
              <a:gd name="adj2" fmla="val 108809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2ED33B7-E79D-4F90-892D-E46F78CD20E7}"/>
              </a:ext>
            </a:extLst>
          </p:cNvPr>
          <p:cNvSpPr txBox="1"/>
          <p:nvPr/>
        </p:nvSpPr>
        <p:spPr>
          <a:xfrm>
            <a:off x="932143" y="2409336"/>
            <a:ext cx="16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Trusts Alice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A18369-E4F6-43AD-9F5C-75A1E71C36F3}"/>
              </a:ext>
            </a:extLst>
          </p:cNvPr>
          <p:cNvSpPr txBox="1"/>
          <p:nvPr/>
        </p:nvSpPr>
        <p:spPr>
          <a:xfrm>
            <a:off x="6901794" y="2409336"/>
            <a:ext cx="16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Trusts Bob</a:t>
            </a:r>
          </a:p>
        </p:txBody>
      </p:sp>
    </p:spTree>
    <p:extLst>
      <p:ext uri="{BB962C8B-B14F-4D97-AF65-F5344CB8AC3E}">
        <p14:creationId xmlns:p14="http://schemas.microsoft.com/office/powerpoint/2010/main" val="2855732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16A6-9273-4372-977B-DEAB018E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public and private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C9BD9-D737-45CE-8838-A6E1A549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RSA, a simple formula is used to produce a pair of numbers at output. If the input is kept secret, so are those results. All we need is a pair of prime numbers (p and q.) </a:t>
            </a:r>
          </a:p>
          <a:p>
            <a:pPr lvl="1"/>
            <a:r>
              <a:rPr lang="en-US" sz="2000" dirty="0"/>
              <a:t>Modulus: N = p *q </a:t>
            </a:r>
          </a:p>
          <a:p>
            <a:pPr lvl="1"/>
            <a:r>
              <a:rPr lang="en-US" sz="2000" dirty="0"/>
              <a:t>r = (p-1)*(q-1) (Our keys will be a factor of 1 mod r)</a:t>
            </a:r>
          </a:p>
          <a:p>
            <a:pPr lvl="1"/>
            <a:r>
              <a:rPr lang="en-US" sz="2000" dirty="0"/>
              <a:t>K = A result of 1 mod r with can be factors.</a:t>
            </a:r>
          </a:p>
          <a:p>
            <a:pPr lvl="1"/>
            <a:r>
              <a:rPr lang="en-US" sz="2000" dirty="0"/>
              <a:t>e and d = Two of those factors.</a:t>
            </a:r>
          </a:p>
          <a:p>
            <a:pPr lvl="1"/>
            <a:r>
              <a:rPr lang="en-US" sz="2000" dirty="0" err="1"/>
              <a:t>e,N</a:t>
            </a:r>
            <a:r>
              <a:rPr lang="en-US" sz="2000" dirty="0"/>
              <a:t> is our public key. </a:t>
            </a:r>
            <a:r>
              <a:rPr lang="en-US" sz="2000" dirty="0" err="1"/>
              <a:t>d,N</a:t>
            </a:r>
            <a:r>
              <a:rPr lang="en-US" sz="2000" dirty="0"/>
              <a:t> is our private key.</a:t>
            </a:r>
          </a:p>
        </p:txBody>
      </p:sp>
    </p:spTree>
    <p:extLst>
      <p:ext uri="{BB962C8B-B14F-4D97-AF65-F5344CB8AC3E}">
        <p14:creationId xmlns:p14="http://schemas.microsoft.com/office/powerpoint/2010/main" val="2741721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16A6-9273-4372-977B-DEAB018E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public and private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C9BD9-D737-45CE-8838-A6E1A549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is why maintaining secrets is important. We can freely give out e as long as the other figures remain secret, otherwise we could derive the keys. In this case, this is very weak, using only two-bit key.</a:t>
            </a:r>
          </a:p>
          <a:p>
            <a:pPr lvl="1"/>
            <a:r>
              <a:rPr lang="en-US" sz="2000" dirty="0"/>
              <a:t>Because </a:t>
            </a:r>
            <a:r>
              <a:rPr lang="en-US" sz="2000" dirty="0" err="1"/>
              <a:t>e,N</a:t>
            </a:r>
            <a:r>
              <a:rPr lang="en-US" sz="2000" dirty="0"/>
              <a:t> is our public key if we know e and N we can reverse RSA. We just need to factor N.</a:t>
            </a:r>
          </a:p>
          <a:p>
            <a:pPr lvl="1"/>
            <a:r>
              <a:rPr lang="en-US" sz="2000" dirty="0"/>
              <a:t>N has two factors, 3 and 29. That’s p and q and that’s all we need to derive both public and private keys, and since we know e we can more easily identify d.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Go ahead and try it… e = 11, N = 143</a:t>
            </a:r>
          </a:p>
        </p:txBody>
      </p:sp>
    </p:spTree>
    <p:extLst>
      <p:ext uri="{BB962C8B-B14F-4D97-AF65-F5344CB8AC3E}">
        <p14:creationId xmlns:p14="http://schemas.microsoft.com/office/powerpoint/2010/main" val="408544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7E8D-55D3-4190-97D7-B91C0BF9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 certificates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F930BB-3D2E-4F13-8106-E6CE9B2A754C}"/>
              </a:ext>
            </a:extLst>
          </p:cNvPr>
          <p:cNvSpPr/>
          <p:nvPr/>
        </p:nvSpPr>
        <p:spPr>
          <a:xfrm>
            <a:off x="4864916" y="2716172"/>
            <a:ext cx="2462167" cy="950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CA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5E884B-75B6-4B51-AAFD-4E960026C090}"/>
              </a:ext>
            </a:extLst>
          </p:cNvPr>
          <p:cNvSpPr/>
          <p:nvPr/>
        </p:nvSpPr>
        <p:spPr>
          <a:xfrm>
            <a:off x="3384282" y="3991464"/>
            <a:ext cx="1181100" cy="1193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7269B0-DA74-499C-BBF1-ECAFA559BACC}"/>
              </a:ext>
            </a:extLst>
          </p:cNvPr>
          <p:cNvSpPr/>
          <p:nvPr/>
        </p:nvSpPr>
        <p:spPr>
          <a:xfrm>
            <a:off x="7797839" y="4029035"/>
            <a:ext cx="1181100" cy="1193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0598B198-9C9E-4E81-BB8A-092E7D2347EB}"/>
              </a:ext>
            </a:extLst>
          </p:cNvPr>
          <p:cNvSpPr/>
          <p:nvPr/>
        </p:nvSpPr>
        <p:spPr>
          <a:xfrm>
            <a:off x="4864916" y="3191364"/>
            <a:ext cx="2462167" cy="8001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Public Key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58BABF-CA83-48E8-A1FF-E4ED45220425}"/>
              </a:ext>
            </a:extLst>
          </p:cNvPr>
          <p:cNvSpPr txBox="1"/>
          <p:nvPr/>
        </p:nvSpPr>
        <p:spPr>
          <a:xfrm>
            <a:off x="4766566" y="2065867"/>
            <a:ext cx="265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and Bob Trust the CA</a:t>
            </a:r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21733E08-0101-475C-97D8-53E53AF2B897}"/>
              </a:ext>
            </a:extLst>
          </p:cNvPr>
          <p:cNvSpPr/>
          <p:nvPr/>
        </p:nvSpPr>
        <p:spPr>
          <a:xfrm>
            <a:off x="3162031" y="4822784"/>
            <a:ext cx="1625601" cy="1193799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Cert + Public Key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2CF0F77-668C-41DC-914E-5893CB48B426}"/>
              </a:ext>
            </a:extLst>
          </p:cNvPr>
          <p:cNvCxnSpPr>
            <a:stCxn id="4" idx="1"/>
            <a:endCxn id="52" idx="1"/>
          </p:cNvCxnSpPr>
          <p:nvPr/>
        </p:nvCxnSpPr>
        <p:spPr>
          <a:xfrm rot="10800000" flipV="1">
            <a:off x="3162032" y="3191364"/>
            <a:ext cx="1702885" cy="2228320"/>
          </a:xfrm>
          <a:prstGeom prst="bentConnector3">
            <a:avLst>
              <a:gd name="adj1" fmla="val 113424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FA2439B-675E-44FE-B033-DB1C020F9E04}"/>
              </a:ext>
            </a:extLst>
          </p:cNvPr>
          <p:cNvCxnSpPr>
            <a:stCxn id="52" idx="3"/>
            <a:endCxn id="6" idx="2"/>
          </p:cNvCxnSpPr>
          <p:nvPr/>
        </p:nvCxnSpPr>
        <p:spPr>
          <a:xfrm flipV="1">
            <a:off x="4787632" y="4625935"/>
            <a:ext cx="3010207" cy="7937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ED93544-B8ED-4D12-981B-1A7DB7B57D64}"/>
              </a:ext>
            </a:extLst>
          </p:cNvPr>
          <p:cNvCxnSpPr>
            <a:stCxn id="6" idx="0"/>
            <a:endCxn id="8" idx="3"/>
          </p:cNvCxnSpPr>
          <p:nvPr/>
        </p:nvCxnSpPr>
        <p:spPr>
          <a:xfrm rot="16200000" flipV="1">
            <a:off x="7638926" y="3279572"/>
            <a:ext cx="437621" cy="106130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8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4B90-B35F-4785-8A2F-A78FFAE8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 certificates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1560DB-8C2E-4CE0-8127-84634F045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650" y="1886912"/>
            <a:ext cx="9156700" cy="4717088"/>
          </a:xfrm>
        </p:spPr>
      </p:pic>
    </p:spTree>
    <p:extLst>
      <p:ext uri="{BB962C8B-B14F-4D97-AF65-F5344CB8AC3E}">
        <p14:creationId xmlns:p14="http://schemas.microsoft.com/office/powerpoint/2010/main" val="194192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symmetric key large organization">
            <a:extLst>
              <a:ext uri="{FF2B5EF4-FFF2-40B4-BE49-F238E27FC236}">
                <a16:creationId xmlns:a16="http://schemas.microsoft.com/office/drawing/2014/main" id="{B8DA3A88-367A-4ECC-9CA7-C39BDEB9EC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18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DAE2-48F4-4F79-A153-05EA8BAF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6083-C59C-4FA4-9E74-46E42916B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442556" cy="3649133"/>
          </a:xfrm>
        </p:spPr>
        <p:txBody>
          <a:bodyPr>
            <a:normAutofit/>
          </a:bodyPr>
          <a:lstStyle/>
          <a:p>
            <a:r>
              <a:rPr lang="en-US" sz="2000" dirty="0"/>
              <a:t>In order to use this for authentication we need to figure out how to exchange secrets securely. This is done via Key Agreement or Key Exchange.</a:t>
            </a:r>
          </a:p>
          <a:p>
            <a:endParaRPr lang="en-US" sz="2000" dirty="0"/>
          </a:p>
          <a:p>
            <a:r>
              <a:rPr lang="en-US" sz="2000" dirty="0"/>
              <a:t>This is a HYBRID CRYPTOSYSTEM where authentication is done by on method and communication with another.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B256F-E151-449A-9BF3-BA2A48769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357" y="1600200"/>
            <a:ext cx="6377842" cy="489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8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32FC-6FA6-4F1B-9389-518D57CF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7E106-29B9-4350-AC43-E0778819D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Auth and key exchange methods together are known as a CIPHER SUITE. An example:</a:t>
            </a:r>
          </a:p>
          <a:p>
            <a:pPr lvl="1"/>
            <a:r>
              <a:rPr lang="en-US" sz="2000" dirty="0"/>
              <a:t>TLS_ECDHE_RSA_WITH_AES_128_GCM_SHA256</a:t>
            </a:r>
          </a:p>
          <a:p>
            <a:r>
              <a:rPr lang="en-US" sz="2000" dirty="0"/>
              <a:t>Key exchange will be done with ECGHE (Ephemeral </a:t>
            </a:r>
            <a:r>
              <a:rPr lang="en-US" sz="2000" dirty="0" err="1"/>
              <a:t>Eliptic</a:t>
            </a:r>
            <a:r>
              <a:rPr lang="en-US" sz="2000" dirty="0"/>
              <a:t> Curve Diffie Hellman)</a:t>
            </a:r>
          </a:p>
          <a:p>
            <a:r>
              <a:rPr lang="en-US" sz="2000" dirty="0"/>
              <a:t>Certificate will contain and RSA public key.</a:t>
            </a:r>
          </a:p>
          <a:p>
            <a:r>
              <a:rPr lang="en-US" sz="2000" dirty="0"/>
              <a:t>The symmetric cipher used after exchange will be AES-GCM with a 128-bit key.</a:t>
            </a:r>
          </a:p>
          <a:p>
            <a:r>
              <a:rPr lang="en-US" sz="2000" dirty="0"/>
              <a:t>The PRF (Pseudo-Random Function) used in the exchange will be SHA256.</a:t>
            </a:r>
          </a:p>
        </p:txBody>
      </p:sp>
    </p:spTree>
    <p:extLst>
      <p:ext uri="{BB962C8B-B14F-4D97-AF65-F5344CB8AC3E}">
        <p14:creationId xmlns:p14="http://schemas.microsoft.com/office/powerpoint/2010/main" val="3843601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C068-1021-4306-AD36-F83069C5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exchanges – Diffie Hellman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6C59-C71A-4FCF-AFE4-A2CD8A63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155591" cy="3649133"/>
          </a:xfrm>
        </p:spPr>
        <p:txBody>
          <a:bodyPr>
            <a:normAutofit/>
          </a:bodyPr>
          <a:lstStyle/>
          <a:p>
            <a:r>
              <a:rPr lang="en-US" sz="2000" dirty="0"/>
              <a:t>Alice and Bob agree on an arbitrary color, which should be different each time they communicate.</a:t>
            </a:r>
          </a:p>
          <a:p>
            <a:r>
              <a:rPr lang="en-US" sz="2000" dirty="0"/>
              <a:t>Each of them has a secret color as well.</a:t>
            </a:r>
          </a:p>
          <a:p>
            <a:r>
              <a:rPr lang="en-US" sz="2000" dirty="0"/>
              <a:t>Mixing the colors produces a new color, which they send to each other.</a:t>
            </a:r>
          </a:p>
          <a:p>
            <a:r>
              <a:rPr lang="en-US" sz="2000" dirty="0"/>
              <a:t>They ad their own secret color to the new color, producing a final color that should be identical since they mixed in the same colors in the same amounts, just in different orders.</a:t>
            </a:r>
          </a:p>
          <a:p>
            <a:r>
              <a:rPr lang="en-US" sz="2000" dirty="0"/>
              <a:t>A = 5, B = 3, C = 4.  A+B=8, A+C=9.  9+B=12. 8+C=12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99B55D-CC8B-4389-93BD-235F2D9CD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392" y="355600"/>
            <a:ext cx="4095021" cy="614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0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5C42-0EEB-497F-80BD-E290F818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Exchanges: Ephemerality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796B-B8F0-4B06-9942-96FB3925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Key exchanges that utilize ephemerality are known as having “forward secrecy” because it generates a new random DH-key pair each connection, so even if a session is compromised future and past sessions are </a:t>
            </a:r>
            <a:r>
              <a:rPr lang="en-US" sz="2000"/>
              <a:t>not.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7818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6AB0-3EF1-4C26-A73E-13DAB07D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 types: Local and Direct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32F601-5820-4275-90DA-41591A1288DF}"/>
              </a:ext>
            </a:extLst>
          </p:cNvPr>
          <p:cNvSpPr/>
          <p:nvPr/>
        </p:nvSpPr>
        <p:spPr>
          <a:xfrm>
            <a:off x="3086101" y="2743200"/>
            <a:ext cx="20193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Endpoint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B4944F-56B7-410F-92F0-FDA34065DB3F}"/>
              </a:ext>
            </a:extLst>
          </p:cNvPr>
          <p:cNvSpPr/>
          <p:nvPr/>
        </p:nvSpPr>
        <p:spPr>
          <a:xfrm>
            <a:off x="7086600" y="2743200"/>
            <a:ext cx="20193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1C9CD0-12BD-4622-BB95-44C838989DD1}"/>
              </a:ext>
            </a:extLst>
          </p:cNvPr>
          <p:cNvSpPr/>
          <p:nvPr/>
        </p:nvSpPr>
        <p:spPr>
          <a:xfrm>
            <a:off x="3543301" y="4265084"/>
            <a:ext cx="1104900" cy="1054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437A8C-CEF6-4190-9DC4-10548D8DF777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4095751" y="3695700"/>
            <a:ext cx="0" cy="56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5CFEBD7-E727-4739-A6C2-5B76A6CE7073}"/>
              </a:ext>
            </a:extLst>
          </p:cNvPr>
          <p:cNvCxnSpPr>
            <a:stCxn id="6" idx="6"/>
            <a:endCxn id="5" idx="2"/>
          </p:cNvCxnSpPr>
          <p:nvPr/>
        </p:nvCxnSpPr>
        <p:spPr>
          <a:xfrm flipV="1">
            <a:off x="4648201" y="3695700"/>
            <a:ext cx="3448049" cy="10964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259E1C-3854-4AD0-8681-58F65B7A26D8}"/>
              </a:ext>
            </a:extLst>
          </p:cNvPr>
          <p:cNvSpPr txBox="1"/>
          <p:nvPr/>
        </p:nvSpPr>
        <p:spPr>
          <a:xfrm>
            <a:off x="5543550" y="479213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User/Pass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2EA51-9894-446F-94CA-65B2E71CA4DA}"/>
              </a:ext>
            </a:extLst>
          </p:cNvPr>
          <p:cNvSpPr txBox="1"/>
          <p:nvPr/>
        </p:nvSpPr>
        <p:spPr>
          <a:xfrm>
            <a:off x="2990851" y="3795726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User/Pass</a:t>
            </a:r>
          </a:p>
        </p:txBody>
      </p:sp>
    </p:spTree>
    <p:extLst>
      <p:ext uri="{BB962C8B-B14F-4D97-AF65-F5344CB8AC3E}">
        <p14:creationId xmlns:p14="http://schemas.microsoft.com/office/powerpoint/2010/main" val="4201503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5EED-11DB-471F-A7F1-E4BEED5E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 types: Session/Cookie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23BBB6-0E80-486B-B0E4-8EBDDBF02456}"/>
              </a:ext>
            </a:extLst>
          </p:cNvPr>
          <p:cNvSpPr/>
          <p:nvPr/>
        </p:nvSpPr>
        <p:spPr>
          <a:xfrm>
            <a:off x="3086101" y="2743200"/>
            <a:ext cx="20193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Endpoint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1AF6B6-0138-4A3B-9FB7-3D62AA85F016}"/>
              </a:ext>
            </a:extLst>
          </p:cNvPr>
          <p:cNvSpPr/>
          <p:nvPr/>
        </p:nvSpPr>
        <p:spPr>
          <a:xfrm>
            <a:off x="7086600" y="2743200"/>
            <a:ext cx="20193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FB6514-BA75-4A85-B5D4-7515AC9D150E}"/>
              </a:ext>
            </a:extLst>
          </p:cNvPr>
          <p:cNvSpPr/>
          <p:nvPr/>
        </p:nvSpPr>
        <p:spPr>
          <a:xfrm>
            <a:off x="3543301" y="4265084"/>
            <a:ext cx="1104900" cy="1054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F11770-0F15-499D-882A-9EE87355068B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4095751" y="3695700"/>
            <a:ext cx="0" cy="56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72E5EE-B523-4512-9C76-3589395E95E5}"/>
              </a:ext>
            </a:extLst>
          </p:cNvPr>
          <p:cNvSpPr txBox="1"/>
          <p:nvPr/>
        </p:nvSpPr>
        <p:spPr>
          <a:xfrm>
            <a:off x="2990851" y="3795726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User/Pass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99F031-F1C4-4760-AE23-5D3A8F108B2C}"/>
              </a:ext>
            </a:extLst>
          </p:cNvPr>
          <p:cNvCxnSpPr/>
          <p:nvPr/>
        </p:nvCxnSpPr>
        <p:spPr>
          <a:xfrm>
            <a:off x="5105401" y="2870200"/>
            <a:ext cx="1981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639A96-BCD2-4915-A7D7-157C98C5D369}"/>
              </a:ext>
            </a:extLst>
          </p:cNvPr>
          <p:cNvSpPr txBox="1"/>
          <p:nvPr/>
        </p:nvSpPr>
        <p:spPr>
          <a:xfrm>
            <a:off x="5524500" y="255166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User/Pass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BEB379-4571-4FF2-B7E4-2EBFD224641D}"/>
              </a:ext>
            </a:extLst>
          </p:cNvPr>
          <p:cNvCxnSpPr/>
          <p:nvPr/>
        </p:nvCxnSpPr>
        <p:spPr>
          <a:xfrm flipH="1">
            <a:off x="5105401" y="3022600"/>
            <a:ext cx="1981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33AD30-B809-4717-A5FE-2CF7BAFC99D9}"/>
              </a:ext>
            </a:extLst>
          </p:cNvPr>
          <p:cNvSpPr txBox="1"/>
          <p:nvPr/>
        </p:nvSpPr>
        <p:spPr>
          <a:xfrm>
            <a:off x="5124452" y="2997200"/>
            <a:ext cx="198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Cookie/Session ID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E19076-3B71-4FEE-86BC-393BFD1E79C5}"/>
              </a:ext>
            </a:extLst>
          </p:cNvPr>
          <p:cNvCxnSpPr/>
          <p:nvPr/>
        </p:nvCxnSpPr>
        <p:spPr>
          <a:xfrm>
            <a:off x="5124451" y="3429000"/>
            <a:ext cx="1981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0F6DA4-FAC9-4A73-AEC0-ABA8058B61E0}"/>
              </a:ext>
            </a:extLst>
          </p:cNvPr>
          <p:cNvSpPr txBox="1"/>
          <p:nvPr/>
        </p:nvSpPr>
        <p:spPr>
          <a:xfrm>
            <a:off x="5124450" y="3442731"/>
            <a:ext cx="1943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+ Cookie/Session ID</a:t>
            </a:r>
          </a:p>
        </p:txBody>
      </p:sp>
    </p:spTree>
    <p:extLst>
      <p:ext uri="{BB962C8B-B14F-4D97-AF65-F5344CB8AC3E}">
        <p14:creationId xmlns:p14="http://schemas.microsoft.com/office/powerpoint/2010/main" val="3264583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6AB0-3EF1-4C26-A73E-13DAB07D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 types: Kerberos - KDC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32F601-5820-4275-90DA-41591A1288DF}"/>
              </a:ext>
            </a:extLst>
          </p:cNvPr>
          <p:cNvSpPr/>
          <p:nvPr/>
        </p:nvSpPr>
        <p:spPr>
          <a:xfrm>
            <a:off x="3098801" y="3608916"/>
            <a:ext cx="20193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Endpoint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B4944F-56B7-410F-92F0-FDA34065DB3F}"/>
              </a:ext>
            </a:extLst>
          </p:cNvPr>
          <p:cNvSpPr/>
          <p:nvPr/>
        </p:nvSpPr>
        <p:spPr>
          <a:xfrm>
            <a:off x="7099300" y="3608916"/>
            <a:ext cx="20193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1C9CD0-12BD-4622-BB95-44C838989DD1}"/>
              </a:ext>
            </a:extLst>
          </p:cNvPr>
          <p:cNvSpPr/>
          <p:nvPr/>
        </p:nvSpPr>
        <p:spPr>
          <a:xfrm>
            <a:off x="3556001" y="5130800"/>
            <a:ext cx="1104900" cy="1054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437A8C-CEF6-4190-9DC4-10548D8DF777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4108451" y="4561416"/>
            <a:ext cx="0" cy="56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92EA51-9894-446F-94CA-65B2E71CA4DA}"/>
              </a:ext>
            </a:extLst>
          </p:cNvPr>
          <p:cNvSpPr txBox="1"/>
          <p:nvPr/>
        </p:nvSpPr>
        <p:spPr>
          <a:xfrm>
            <a:off x="2755902" y="4661442"/>
            <a:ext cx="135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User/Pass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856F9B-94E7-4B00-BC3E-8CFE1E0C5563}"/>
              </a:ext>
            </a:extLst>
          </p:cNvPr>
          <p:cNvSpPr/>
          <p:nvPr/>
        </p:nvSpPr>
        <p:spPr>
          <a:xfrm>
            <a:off x="5080000" y="2036232"/>
            <a:ext cx="20193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KDC</a:t>
            </a:r>
          </a:p>
          <a:p>
            <a:pPr algn="ctr"/>
            <a:r>
              <a:rPr lang="en-US" dirty="0"/>
              <a:t>(Authentication Service and TGS)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7777A3-C2ED-4074-89DF-D62BBC6952D6}"/>
              </a:ext>
            </a:extLst>
          </p:cNvPr>
          <p:cNvSpPr txBox="1"/>
          <p:nvPr/>
        </p:nvSpPr>
        <p:spPr>
          <a:xfrm>
            <a:off x="2124078" y="2737533"/>
            <a:ext cx="2619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User/Long-Time Key -&gt;</a:t>
            </a:r>
          </a:p>
          <a:p>
            <a:r>
              <a:rPr lang="en-US" dirty="0"/>
              <a:t>&lt;- Session Key / TGT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8ADA2-ADD4-4DF8-B984-56B687E12DDB}"/>
              </a:ext>
            </a:extLst>
          </p:cNvPr>
          <p:cNvCxnSpPr>
            <a:stCxn id="4" idx="0"/>
            <a:endCxn id="17" idx="1"/>
          </p:cNvCxnSpPr>
          <p:nvPr/>
        </p:nvCxnSpPr>
        <p:spPr>
          <a:xfrm flipV="1">
            <a:off x="4108451" y="2512482"/>
            <a:ext cx="971549" cy="10964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31829A-C390-41CE-91D4-780C73D5CBF1}"/>
              </a:ext>
            </a:extLst>
          </p:cNvPr>
          <p:cNvSpPr txBox="1"/>
          <p:nvPr/>
        </p:nvSpPr>
        <p:spPr>
          <a:xfrm>
            <a:off x="250825" y="3548216"/>
            <a:ext cx="2619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Key is encrypted with the Long-Time Key, derived from the user’s password so only the KDC and local Kerberos client can decrypt it.</a:t>
            </a:r>
          </a:p>
          <a:p>
            <a:endParaRPr lang="en-US" dirty="0"/>
          </a:p>
          <a:p>
            <a:r>
              <a:rPr lang="en-US" dirty="0"/>
              <a:t>Session Key is temporary, stored in volatile memory, and has a TTL value.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55E4204-D855-45C8-92BE-845F06A8118D}"/>
              </a:ext>
            </a:extLst>
          </p:cNvPr>
          <p:cNvCxnSpPr>
            <a:stCxn id="4" idx="3"/>
          </p:cNvCxnSpPr>
          <p:nvPr/>
        </p:nvCxnSpPr>
        <p:spPr>
          <a:xfrm flipV="1">
            <a:off x="5118101" y="2988732"/>
            <a:ext cx="600074" cy="10964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BCC37C-6567-4CB5-A858-A2F73A6C1A78}"/>
              </a:ext>
            </a:extLst>
          </p:cNvPr>
          <p:cNvSpPr txBox="1"/>
          <p:nvPr/>
        </p:nvSpPr>
        <p:spPr>
          <a:xfrm>
            <a:off x="5092701" y="4105185"/>
            <a:ext cx="1724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Request to access Server A, Session Key, Timestamp -&gt;</a:t>
            </a:r>
          </a:p>
          <a:p>
            <a:r>
              <a:rPr lang="en-US" dirty="0"/>
              <a:t>&lt;- Service Key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84F707-5C05-4D92-88D1-06132465C898}"/>
              </a:ext>
            </a:extLst>
          </p:cNvPr>
          <p:cNvCxnSpPr>
            <a:endCxn id="5" idx="1"/>
          </p:cNvCxnSpPr>
          <p:nvPr/>
        </p:nvCxnSpPr>
        <p:spPr>
          <a:xfrm rot="16200000" flipH="1">
            <a:off x="6258983" y="3244849"/>
            <a:ext cx="1096434" cy="584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8CE086-9761-442B-8406-B809307351CC}"/>
              </a:ext>
            </a:extLst>
          </p:cNvPr>
          <p:cNvSpPr txBox="1"/>
          <p:nvPr/>
        </p:nvSpPr>
        <p:spPr>
          <a:xfrm>
            <a:off x="6515100" y="3036266"/>
            <a:ext cx="36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Service Key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DC0EFDA-C23A-4ED0-808B-821B57F44046}"/>
              </a:ext>
            </a:extLst>
          </p:cNvPr>
          <p:cNvCxnSpPr>
            <a:endCxn id="5" idx="2"/>
          </p:cNvCxnSpPr>
          <p:nvPr/>
        </p:nvCxnSpPr>
        <p:spPr>
          <a:xfrm>
            <a:off x="4851400" y="4561416"/>
            <a:ext cx="3257550" cy="12700"/>
          </a:xfrm>
          <a:prstGeom prst="bentConnector4">
            <a:avLst>
              <a:gd name="adj1" fmla="val -195"/>
              <a:gd name="adj2" fmla="val 9300000"/>
            </a:avLst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B59477-45BF-4918-9B23-A0734C7E5E07}"/>
              </a:ext>
            </a:extLst>
          </p:cNvPr>
          <p:cNvSpPr txBox="1"/>
          <p:nvPr/>
        </p:nvSpPr>
        <p:spPr>
          <a:xfrm>
            <a:off x="8108950" y="4979377"/>
            <a:ext cx="368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Service Keys decrypted, and connection established.</a:t>
            </a:r>
          </a:p>
        </p:txBody>
      </p:sp>
    </p:spTree>
    <p:extLst>
      <p:ext uri="{BB962C8B-B14F-4D97-AF65-F5344CB8AC3E}">
        <p14:creationId xmlns:p14="http://schemas.microsoft.com/office/powerpoint/2010/main" val="1706809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D6E8-798A-42A5-928E-828BB1DC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55700"/>
          </a:xfrm>
        </p:spPr>
        <p:txBody>
          <a:bodyPr/>
          <a:lstStyle/>
          <a:p>
            <a:r>
              <a:rPr lang="en-US" dirty="0"/>
              <a:t>Lightweight Directory Access Protocol (LDAP)</a:t>
            </a:r>
          </a:p>
        </p:txBody>
      </p:sp>
      <p:pic>
        <p:nvPicPr>
          <p:cNvPr id="4098" name="Picture 2" descr="LDAP and Active Directory - SimpleITPro">
            <a:extLst>
              <a:ext uri="{FF2B5EF4-FFF2-40B4-BE49-F238E27FC236}">
                <a16:creationId xmlns:a16="http://schemas.microsoft.com/office/drawing/2014/main" id="{5CE3C10A-5CAE-4A04-867F-24338811B4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647389"/>
            <a:ext cx="8089899" cy="504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574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E2BCA6D-A892-44EC-803D-5C542D9098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27"/>
            <a:ext cx="12192000" cy="630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61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996B6A6A-2FE7-4CB0-9148-4E9E50519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-1230"/>
            <a:ext cx="10947400" cy="685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80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FB5F-523D-4E29-A0E3-27557624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Interlock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B4CA-0C65-44E6-9C7C-F29B67A9A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Alice and Bob exchange public keys…</a:t>
            </a:r>
          </a:p>
          <a:p>
            <a:r>
              <a:rPr lang="en-US" sz="2000" dirty="0"/>
              <a:t>They encrypt messages for each other.</a:t>
            </a:r>
          </a:p>
          <a:p>
            <a:r>
              <a:rPr lang="en-US" sz="2000" dirty="0"/>
              <a:t>They send half, validate it with the keys.</a:t>
            </a:r>
          </a:p>
          <a:p>
            <a:r>
              <a:rPr lang="en-US" sz="2000" dirty="0"/>
              <a:t>They send the other half, validate it.</a:t>
            </a:r>
          </a:p>
          <a:p>
            <a:r>
              <a:rPr lang="en-US" sz="2000" dirty="0"/>
              <a:t>They reassemble and decrypt the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13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AC35-0B45-4A05-A55C-FC8AC8FD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SIP peers external authentication in Asterisk / OpenPBX">
            <a:extLst>
              <a:ext uri="{FF2B5EF4-FFF2-40B4-BE49-F238E27FC236}">
                <a16:creationId xmlns:a16="http://schemas.microsoft.com/office/drawing/2014/main" id="{3405E498-DEA5-487B-A945-D867E657E6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1950"/>
            <a:ext cx="12191330" cy="613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324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704E-58E2-405A-9859-92F7BC74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 Types: HTTP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CDAC-3A3A-4001-A4A1-FEA0042B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Basic authentication</a:t>
            </a:r>
          </a:p>
          <a:p>
            <a:pPr lvl="1"/>
            <a:r>
              <a:rPr lang="en-US" sz="1800" dirty="0"/>
              <a:t>In Basic access authentication, the client provides a username and password when making a request, which is sent in an Authorization header. The username and password are concatenated into a single string </a:t>
            </a:r>
            <a:r>
              <a:rPr lang="en-US" sz="1800" dirty="0" err="1"/>
              <a:t>username:password</a:t>
            </a:r>
            <a:r>
              <a:rPr lang="en-US" sz="1800" dirty="0"/>
              <a:t> which is encoded in Base64, and written with the Basic keyword before the encoded string "Authorization: Basic am9objpzZWNyZXQ=" example.com.</a:t>
            </a:r>
          </a:p>
          <a:p>
            <a:r>
              <a:rPr lang="en-US" sz="2000" dirty="0"/>
              <a:t>Bearer authentication</a:t>
            </a:r>
          </a:p>
          <a:p>
            <a:pPr lvl="1"/>
            <a:r>
              <a:rPr lang="en-US" sz="1800" dirty="0"/>
              <a:t>Bearer authentication, also called token authentication is a HTTP authentication mechanism that makes use of cryptic strings (called Bearer Tokens). Bearer Tokens are generated by the server during a login request, and similarly to basic authentication, the token is sent in an Authorization header - with the Bearer keyword. </a:t>
            </a:r>
          </a:p>
        </p:txBody>
      </p:sp>
    </p:spTree>
    <p:extLst>
      <p:ext uri="{BB962C8B-B14F-4D97-AF65-F5344CB8AC3E}">
        <p14:creationId xmlns:p14="http://schemas.microsoft.com/office/powerpoint/2010/main" val="3199409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704E-58E2-405A-9859-92F7BC74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 Types: HTTP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CDAC-3A3A-4001-A4A1-FEA0042B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Digest authentication</a:t>
            </a:r>
          </a:p>
          <a:p>
            <a:pPr lvl="1"/>
            <a:r>
              <a:rPr lang="en-US" sz="1800" dirty="0"/>
              <a:t>In Digest authentication, all the user credentials (usernames and passwords), HTTP methods and requested URIs are encrypted using MD5 (message-digest algorithm) hashing before being sent to the server. However, the digest access authentication mechanism is still vulnerable to man-in-the-middle attacks.</a:t>
            </a:r>
          </a:p>
          <a:p>
            <a:r>
              <a:rPr lang="en-US" sz="2000" dirty="0"/>
              <a:t>Form-based authentication</a:t>
            </a:r>
          </a:p>
          <a:p>
            <a:pPr lvl="1"/>
            <a:r>
              <a:rPr lang="en-US" sz="1800" dirty="0"/>
              <a:t>In Form-based authentication, the user credentials (username and password) are sent in a plain text (like Basic authentication) using forms, which can lead to exposure of usernames and passwords except connecting via HTTPS/SSL. One benefit is that, the developer is allowed to customize the authentication and error pages sent by the browser.</a:t>
            </a:r>
          </a:p>
        </p:txBody>
      </p:sp>
    </p:spTree>
    <p:extLst>
      <p:ext uri="{BB962C8B-B14F-4D97-AF65-F5344CB8AC3E}">
        <p14:creationId xmlns:p14="http://schemas.microsoft.com/office/powerpoint/2010/main" val="1485710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6EE9-75D9-440F-8B86-6F1457FD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203699" cy="5626100"/>
          </a:xfrm>
        </p:spPr>
        <p:txBody>
          <a:bodyPr>
            <a:normAutofit/>
          </a:bodyPr>
          <a:lstStyle/>
          <a:p>
            <a:r>
              <a:rPr lang="en-US" dirty="0"/>
              <a:t>Auth types: Security Assertion markup Language (SAML) – </a:t>
            </a:r>
            <a:r>
              <a:rPr lang="en-US" dirty="0" err="1"/>
              <a:t>AkA</a:t>
            </a:r>
            <a:r>
              <a:rPr lang="en-US" dirty="0"/>
              <a:t>. Shibboleth, AKA. Claims-Based Auth</a:t>
            </a:r>
          </a:p>
        </p:txBody>
      </p:sp>
      <p:pic>
        <p:nvPicPr>
          <p:cNvPr id="1028" name="Picture 4" descr="How It Works: MyAccess, SAML and Shibboleth - IAM - Wiki@UCSF">
            <a:extLst>
              <a:ext uri="{FF2B5EF4-FFF2-40B4-BE49-F238E27FC236}">
                <a16:creationId xmlns:a16="http://schemas.microsoft.com/office/drawing/2014/main" id="{29144D38-986A-4121-AB87-165D9FE536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8453"/>
            <a:ext cx="7302500" cy="684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39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wo-Factor Authentication for Shibboleth Identity Provider ...">
            <a:extLst>
              <a:ext uri="{FF2B5EF4-FFF2-40B4-BE49-F238E27FC236}">
                <a16:creationId xmlns:a16="http://schemas.microsoft.com/office/drawing/2014/main" id="{318EFB13-E05D-43FD-A33F-CBA3B40CD6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-10141"/>
            <a:ext cx="11188700" cy="686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651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8693-99C5-45D2-A1ED-A576A12E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30CEB57-57FC-4E78-BC87-8D44B8B917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772"/>
            <a:ext cx="12172520" cy="627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59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B9A2E2-F970-433E-8994-2A1CE0DB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Lifecycles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2D805-79DB-4B5A-945B-D3649CE67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105398" cy="3649133"/>
          </a:xfrm>
        </p:spPr>
        <p:txBody>
          <a:bodyPr>
            <a:normAutofit/>
          </a:bodyPr>
          <a:lstStyle/>
          <a:p>
            <a:r>
              <a:rPr lang="en-US" sz="2000" dirty="0"/>
              <a:t>There is a whole lot of processes that need to be performed to even get to the point where we can ask ourselves how to securely communicate between individuals.</a:t>
            </a:r>
          </a:p>
        </p:txBody>
      </p:sp>
      <p:pic>
        <p:nvPicPr>
          <p:cNvPr id="8" name="Picture 2" descr="Image result for symmetric key large organization">
            <a:extLst>
              <a:ext uri="{FF2B5EF4-FFF2-40B4-BE49-F238E27FC236}">
                <a16:creationId xmlns:a16="http://schemas.microsoft.com/office/drawing/2014/main" id="{D3A9E8DB-095B-4711-AFC9-05F48DE97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199" y="2356908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6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5470346-66C3-4B1C-AEAC-245F53E1B7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9568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BE8846-6354-49A3-A931-665C1D9A098C}"/>
              </a:ext>
            </a:extLst>
          </p:cNvPr>
          <p:cNvSpPr txBox="1"/>
          <p:nvPr/>
        </p:nvSpPr>
        <p:spPr>
          <a:xfrm>
            <a:off x="4972050" y="2951946"/>
            <a:ext cx="2247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Account</a:t>
            </a:r>
          </a:p>
          <a:p>
            <a:pPr algn="ctr"/>
            <a:r>
              <a:rPr lang="en-US" sz="2800" dirty="0"/>
              <a:t>Lifecycle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4D39F829-8C21-4E65-A44C-321C00733E25}"/>
              </a:ext>
            </a:extLst>
          </p:cNvPr>
          <p:cNvSpPr/>
          <p:nvPr/>
        </p:nvSpPr>
        <p:spPr>
          <a:xfrm>
            <a:off x="5410200" y="4902200"/>
            <a:ext cx="1371600" cy="584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CCC079B5-0072-4661-ABF6-F8799461D473}"/>
              </a:ext>
            </a:extLst>
          </p:cNvPr>
          <p:cNvSpPr/>
          <p:nvPr/>
        </p:nvSpPr>
        <p:spPr>
          <a:xfrm flipH="1" flipV="1">
            <a:off x="5410200" y="6057900"/>
            <a:ext cx="1371600" cy="584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2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236E-8E7D-4C2D-A61F-7F5EE589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9AAD6-2933-4D5C-82C6-9C5B747C4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Ideally, one account per user in your organization is best. Perfect accountability and maximum ability for access control. </a:t>
            </a:r>
          </a:p>
          <a:p>
            <a:pPr lvl="1"/>
            <a:r>
              <a:rPr lang="en-US" sz="2000" dirty="0"/>
              <a:t>Communal accounts collectivize access control but obliterate accountability.</a:t>
            </a:r>
          </a:p>
          <a:p>
            <a:pPr lvl="1"/>
            <a:r>
              <a:rPr lang="en-US" sz="2000" dirty="0"/>
              <a:t>Single accounts maximize accountability but prevent granularity in access control. </a:t>
            </a:r>
          </a:p>
          <a:p>
            <a:pPr lvl="1"/>
            <a:r>
              <a:rPr lang="en-US" sz="2000" dirty="0"/>
              <a:t>Not all users will be members of your organization, and vendors/contractors will have competing agendas.</a:t>
            </a:r>
          </a:p>
          <a:p>
            <a:pPr lvl="1"/>
            <a:r>
              <a:rPr lang="en-US" sz="2000" dirty="0"/>
              <a:t>Not all users will be actual people.</a:t>
            </a:r>
          </a:p>
        </p:txBody>
      </p:sp>
    </p:spTree>
    <p:extLst>
      <p:ext uri="{BB962C8B-B14F-4D97-AF65-F5344CB8AC3E}">
        <p14:creationId xmlns:p14="http://schemas.microsoft.com/office/powerpoint/2010/main" val="25632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1D25-D819-4FD8-9D2B-EBC6AACF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proofing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CBF0-82A3-4456-8FDF-14E552C7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purpose of authentication is to ESTABLISH and VERIFY a user’s identity. </a:t>
            </a:r>
          </a:p>
          <a:p>
            <a:pPr lvl="1"/>
            <a:r>
              <a:rPr lang="en-US" sz="2000" dirty="0"/>
              <a:t>Establishing identity means identity proofing. Before credentials are issued, the user presents some proof of their identity.</a:t>
            </a:r>
          </a:p>
          <a:p>
            <a:pPr lvl="1"/>
            <a:r>
              <a:rPr lang="en-US" sz="2000" dirty="0"/>
              <a:t>Verifying means presenting those credentials along one of several factors.</a:t>
            </a:r>
          </a:p>
          <a:p>
            <a:pPr lvl="1"/>
            <a:r>
              <a:rPr lang="en-US" sz="2000" dirty="0"/>
              <a:t>Not all “users” will have an identity</a:t>
            </a:r>
          </a:p>
        </p:txBody>
      </p:sp>
    </p:spTree>
    <p:extLst>
      <p:ext uri="{BB962C8B-B14F-4D97-AF65-F5344CB8AC3E}">
        <p14:creationId xmlns:p14="http://schemas.microsoft.com/office/powerpoint/2010/main" val="78377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B759-A5BC-43D0-BD06-1B0642CA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E0E5-D618-4EDE-871B-2D14CA31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Something you have (key, card, OTP token)</a:t>
            </a:r>
          </a:p>
          <a:p>
            <a:r>
              <a:rPr lang="en-US" sz="2000" dirty="0"/>
              <a:t>Something you know (passwords, shibboleth)</a:t>
            </a:r>
          </a:p>
          <a:p>
            <a:r>
              <a:rPr lang="en-US" sz="2000" dirty="0"/>
              <a:t>Something you are (biometrics)</a:t>
            </a:r>
          </a:p>
          <a:p>
            <a:pPr lvl="1"/>
            <a:r>
              <a:rPr lang="en-US" sz="2000" dirty="0"/>
              <a:t>As we saw yesterday, machine accounts can do this as well with machine profiles (something it is.) But this doesn’t verify the user, it verifies the system.</a:t>
            </a:r>
          </a:p>
          <a:p>
            <a:r>
              <a:rPr lang="en-US" sz="2000" dirty="0"/>
              <a:t>Using the same factor multiple times is NOT MFA. Ex. Two passwords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7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1AD5-88B9-4C9F-8ACC-12FC6657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/ entitlement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EB911-B3DE-4301-8CE6-B58461395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Ideally, all users and their entitlements would be kept in a single repository. </a:t>
            </a:r>
          </a:p>
          <a:p>
            <a:pPr lvl="1"/>
            <a:r>
              <a:rPr lang="en-US" sz="2000" dirty="0"/>
              <a:t>Not all products integrate with every system. </a:t>
            </a:r>
          </a:p>
          <a:p>
            <a:pPr lvl="1"/>
            <a:r>
              <a:rPr lang="en-US" sz="2000" dirty="0"/>
              <a:t>Not all systems can be connected to the central repository. </a:t>
            </a:r>
          </a:p>
          <a:p>
            <a:pPr lvl="1"/>
            <a:endParaRPr lang="en-US" sz="2000" dirty="0"/>
          </a:p>
          <a:p>
            <a:r>
              <a:rPr lang="en-US" sz="2000" dirty="0"/>
              <a:t>There are some Identity Service out there that will attempt to manage this, but the best defense is a soldi Identity and Access Management plan and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980971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8171</TotalTime>
  <Words>1524</Words>
  <Application>Microsoft Office PowerPoint</Application>
  <PresentationFormat>Widescreen</PresentationFormat>
  <Paragraphs>148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Roboto</vt:lpstr>
      <vt:lpstr>Celestial</vt:lpstr>
      <vt:lpstr>Authentication</vt:lpstr>
      <vt:lpstr>PowerPoint Presentation</vt:lpstr>
      <vt:lpstr>Interlock Protocol</vt:lpstr>
      <vt:lpstr>User Lifecycles</vt:lpstr>
      <vt:lpstr>PowerPoint Presentation</vt:lpstr>
      <vt:lpstr>Account provisioning</vt:lpstr>
      <vt:lpstr>Identity proofing</vt:lpstr>
      <vt:lpstr>Multi-factor</vt:lpstr>
      <vt:lpstr>User / entitlement Repositories</vt:lpstr>
      <vt:lpstr>PowerPoint Presentation</vt:lpstr>
      <vt:lpstr>Password Authentication Protocol (PAP)</vt:lpstr>
      <vt:lpstr>Challenge-Handshake Authentication Protocol (CHAP)</vt:lpstr>
      <vt:lpstr>PowerPoint Presentation</vt:lpstr>
      <vt:lpstr>Time-Based One-TimE Password (TOTP)</vt:lpstr>
      <vt:lpstr>Public Key Authentication</vt:lpstr>
      <vt:lpstr>What is a public and private key?</vt:lpstr>
      <vt:lpstr>What is a public and private key?</vt:lpstr>
      <vt:lpstr>X.509 certificates</vt:lpstr>
      <vt:lpstr>x.509 certificates</vt:lpstr>
      <vt:lpstr>TLS Authentication</vt:lpstr>
      <vt:lpstr>Key Exchanges</vt:lpstr>
      <vt:lpstr>Key exchanges – Diffie Hellman</vt:lpstr>
      <vt:lpstr>Key Exchanges: Ephemerality</vt:lpstr>
      <vt:lpstr>Auth types: Local and Direct</vt:lpstr>
      <vt:lpstr>Auth types: Session/Cookie</vt:lpstr>
      <vt:lpstr>Auth types: Kerberos - KDC</vt:lpstr>
      <vt:lpstr>Lightweight Directory Access Protocol (LDAP)</vt:lpstr>
      <vt:lpstr>PowerPoint Presentation</vt:lpstr>
      <vt:lpstr>PowerPoint Presentation</vt:lpstr>
      <vt:lpstr>PowerPoint Presentation</vt:lpstr>
      <vt:lpstr>Auth Types: HTTP types</vt:lpstr>
      <vt:lpstr>Auth Types: HTTP types</vt:lpstr>
      <vt:lpstr>Auth types: Security Assertion markup Language (SAML) – AkA. Shibboleth, AKA. Claims-Based Auth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Compliance and Security Frameworks</dc:title>
  <dc:creator>Chad Johnson</dc:creator>
  <cp:lastModifiedBy>Johnson, Chad</cp:lastModifiedBy>
  <cp:revision>13</cp:revision>
  <dcterms:created xsi:type="dcterms:W3CDTF">2020-03-31T15:51:27Z</dcterms:created>
  <dcterms:modified xsi:type="dcterms:W3CDTF">2021-10-20T16:23:53Z</dcterms:modified>
</cp:coreProperties>
</file>