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424" r:id="rId3"/>
    <p:sldId id="296" r:id="rId4"/>
    <p:sldId id="358" r:id="rId5"/>
    <p:sldId id="297" r:id="rId6"/>
    <p:sldId id="257" r:id="rId7"/>
    <p:sldId id="425" r:id="rId8"/>
    <p:sldId id="258" r:id="rId9"/>
    <p:sldId id="426" r:id="rId10"/>
    <p:sldId id="260" r:id="rId11"/>
    <p:sldId id="259" r:id="rId12"/>
    <p:sldId id="298" r:id="rId13"/>
    <p:sldId id="291" r:id="rId14"/>
    <p:sldId id="361" r:id="rId15"/>
    <p:sldId id="292" r:id="rId16"/>
    <p:sldId id="290" r:id="rId17"/>
    <p:sldId id="427" r:id="rId18"/>
    <p:sldId id="299" r:id="rId19"/>
    <p:sldId id="301" r:id="rId20"/>
    <p:sldId id="428" r:id="rId21"/>
    <p:sldId id="302" r:id="rId22"/>
    <p:sldId id="300" r:id="rId23"/>
    <p:sldId id="303" r:id="rId24"/>
    <p:sldId id="305" r:id="rId25"/>
    <p:sldId id="306" r:id="rId26"/>
    <p:sldId id="307" r:id="rId27"/>
    <p:sldId id="3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5CF082-5891-466E-8610-1E42B515E5CA}">
          <p14:sldIdLst>
            <p14:sldId id="256"/>
            <p14:sldId id="424"/>
            <p14:sldId id="296"/>
            <p14:sldId id="358"/>
            <p14:sldId id="297"/>
            <p14:sldId id="257"/>
            <p14:sldId id="425"/>
            <p14:sldId id="258"/>
            <p14:sldId id="426"/>
            <p14:sldId id="260"/>
            <p14:sldId id="259"/>
            <p14:sldId id="298"/>
            <p14:sldId id="291"/>
            <p14:sldId id="361"/>
            <p14:sldId id="292"/>
            <p14:sldId id="290"/>
            <p14:sldId id="427"/>
            <p14:sldId id="299"/>
            <p14:sldId id="301"/>
            <p14:sldId id="428"/>
            <p14:sldId id="302"/>
            <p14:sldId id="300"/>
            <p14:sldId id="303"/>
            <p14:sldId id="305"/>
            <p14:sldId id="306"/>
            <p14:sldId id="307"/>
            <p14:sldId id="3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621FE5-F6D4-4F8F-9783-654C199555D1}" v="15" dt="2021-10-18T15:06:52.726"/>
    <p1510:client id="{5073AFAB-7C26-4B28-A4F5-4AACD892D390}" v="34" dt="2021-10-18T17:16:43.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0" y="3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CD917281-E8CC-46AF-8378-A498B0E44644}"/>
    <pc:docChg chg="delSld modSld">
      <pc:chgData name="Johnson, Chad" userId="29e26967-ee32-4210-a1e6-19e5305e9c5f" providerId="ADAL" clId="{CD917281-E8CC-46AF-8378-A498B0E44644}" dt="2021-09-28T17:06:09.512" v="0"/>
      <pc:docMkLst>
        <pc:docMk/>
      </pc:docMkLst>
      <pc:sldChg chg="del">
        <pc:chgData name="Johnson, Chad" userId="29e26967-ee32-4210-a1e6-19e5305e9c5f" providerId="ADAL" clId="{CD917281-E8CC-46AF-8378-A498B0E44644}" dt="2021-09-28T17:06:09.512" v="0"/>
        <pc:sldMkLst>
          <pc:docMk/>
          <pc:sldMk cId="2249309813" sldId="424"/>
        </pc:sldMkLst>
      </pc:sldChg>
      <pc:sldChg chg="del">
        <pc:chgData name="Johnson, Chad" userId="29e26967-ee32-4210-a1e6-19e5305e9c5f" providerId="ADAL" clId="{CD917281-E8CC-46AF-8378-A498B0E44644}" dt="2021-09-28T17:06:09.512" v="0"/>
        <pc:sldMkLst>
          <pc:docMk/>
          <pc:sldMk cId="2141972665" sldId="425"/>
        </pc:sldMkLst>
      </pc:sldChg>
      <pc:sldChg chg="del">
        <pc:chgData name="Johnson, Chad" userId="29e26967-ee32-4210-a1e6-19e5305e9c5f" providerId="ADAL" clId="{CD917281-E8CC-46AF-8378-A498B0E44644}" dt="2021-09-28T17:06:09.512" v="0"/>
        <pc:sldMkLst>
          <pc:docMk/>
          <pc:sldMk cId="2284624523" sldId="430"/>
        </pc:sldMkLst>
      </pc:sldChg>
      <pc:sldChg chg="del">
        <pc:chgData name="Johnson, Chad" userId="29e26967-ee32-4210-a1e6-19e5305e9c5f" providerId="ADAL" clId="{CD917281-E8CC-46AF-8378-A498B0E44644}" dt="2021-09-28T17:06:09.512" v="0"/>
        <pc:sldMkLst>
          <pc:docMk/>
          <pc:sldMk cId="4097173952" sldId="431"/>
        </pc:sldMkLst>
      </pc:sldChg>
      <pc:sldChg chg="del">
        <pc:chgData name="Johnson, Chad" userId="29e26967-ee32-4210-a1e6-19e5305e9c5f" providerId="ADAL" clId="{CD917281-E8CC-46AF-8378-A498B0E44644}" dt="2021-09-28T17:06:09.512" v="0"/>
        <pc:sldMkLst>
          <pc:docMk/>
          <pc:sldMk cId="1566050493" sldId="435"/>
        </pc:sldMkLst>
      </pc:sldChg>
      <pc:sldChg chg="del">
        <pc:chgData name="Johnson, Chad" userId="29e26967-ee32-4210-a1e6-19e5305e9c5f" providerId="ADAL" clId="{CD917281-E8CC-46AF-8378-A498B0E44644}" dt="2021-09-28T17:06:09.512" v="0"/>
        <pc:sldMkLst>
          <pc:docMk/>
          <pc:sldMk cId="2807325754" sldId="436"/>
        </pc:sldMkLst>
      </pc:sldChg>
      <pc:sldChg chg="del">
        <pc:chgData name="Johnson, Chad" userId="29e26967-ee32-4210-a1e6-19e5305e9c5f" providerId="ADAL" clId="{CD917281-E8CC-46AF-8378-A498B0E44644}" dt="2021-09-28T17:06:09.512" v="0"/>
        <pc:sldMkLst>
          <pc:docMk/>
          <pc:sldMk cId="666821944" sldId="437"/>
        </pc:sldMkLst>
      </pc:sldChg>
      <pc:sldChg chg="del">
        <pc:chgData name="Johnson, Chad" userId="29e26967-ee32-4210-a1e6-19e5305e9c5f" providerId="ADAL" clId="{CD917281-E8CC-46AF-8378-A498B0E44644}" dt="2021-09-28T17:06:09.512" v="0"/>
        <pc:sldMkLst>
          <pc:docMk/>
          <pc:sldMk cId="3532439539" sldId="438"/>
        </pc:sldMkLst>
      </pc:sldChg>
      <pc:sldChg chg="del">
        <pc:chgData name="Johnson, Chad" userId="29e26967-ee32-4210-a1e6-19e5305e9c5f" providerId="ADAL" clId="{CD917281-E8CC-46AF-8378-A498B0E44644}" dt="2021-09-28T17:06:09.512" v="0"/>
        <pc:sldMkLst>
          <pc:docMk/>
          <pc:sldMk cId="3174332520" sldId="439"/>
        </pc:sldMkLst>
      </pc:sldChg>
      <pc:sldChg chg="del">
        <pc:chgData name="Johnson, Chad" userId="29e26967-ee32-4210-a1e6-19e5305e9c5f" providerId="ADAL" clId="{CD917281-E8CC-46AF-8378-A498B0E44644}" dt="2021-09-28T17:06:09.512" v="0"/>
        <pc:sldMkLst>
          <pc:docMk/>
          <pc:sldMk cId="1941949794" sldId="440"/>
        </pc:sldMkLst>
      </pc:sldChg>
      <pc:sldChg chg="del">
        <pc:chgData name="Johnson, Chad" userId="29e26967-ee32-4210-a1e6-19e5305e9c5f" providerId="ADAL" clId="{CD917281-E8CC-46AF-8378-A498B0E44644}" dt="2021-09-28T17:06:09.512" v="0"/>
        <pc:sldMkLst>
          <pc:docMk/>
          <pc:sldMk cId="2605981985" sldId="441"/>
        </pc:sldMkLst>
      </pc:sldChg>
    </pc:docChg>
  </pc:docChgLst>
  <pc:docChgLst>
    <pc:chgData name="Johnson, Chad" userId="29e26967-ee32-4210-a1e6-19e5305e9c5f" providerId="ADAL" clId="{5073AFAB-7C26-4B28-A4F5-4AACD892D390}"/>
    <pc:docChg chg="custSel addSld delSld modSld sldOrd modSection">
      <pc:chgData name="Johnson, Chad" userId="29e26967-ee32-4210-a1e6-19e5305e9c5f" providerId="ADAL" clId="{5073AFAB-7C26-4B28-A4F5-4AACD892D390}" dt="2021-10-18T17:17:14.487" v="206" actId="1076"/>
      <pc:docMkLst>
        <pc:docMk/>
      </pc:docMkLst>
      <pc:sldChg chg="modSp mod">
        <pc:chgData name="Johnson, Chad" userId="29e26967-ee32-4210-a1e6-19e5305e9c5f" providerId="ADAL" clId="{5073AFAB-7C26-4B28-A4F5-4AACD892D390}" dt="2021-10-18T16:49:56.023" v="21" actId="255"/>
        <pc:sldMkLst>
          <pc:docMk/>
          <pc:sldMk cId="0" sldId="257"/>
        </pc:sldMkLst>
        <pc:spChg chg="mod">
          <ac:chgData name="Johnson, Chad" userId="29e26967-ee32-4210-a1e6-19e5305e9c5f" providerId="ADAL" clId="{5073AFAB-7C26-4B28-A4F5-4AACD892D390}" dt="2021-10-18T16:49:56.023" v="21" actId="255"/>
          <ac:spMkLst>
            <pc:docMk/>
            <pc:sldMk cId="0" sldId="257"/>
            <ac:spMk id="3" creationId="{00000000-0000-0000-0000-000000000000}"/>
          </ac:spMkLst>
        </pc:spChg>
      </pc:sldChg>
      <pc:sldChg chg="modSp mod">
        <pc:chgData name="Johnson, Chad" userId="29e26967-ee32-4210-a1e6-19e5305e9c5f" providerId="ADAL" clId="{5073AFAB-7C26-4B28-A4F5-4AACD892D390}" dt="2021-10-18T16:54:38.874" v="53" actId="255"/>
        <pc:sldMkLst>
          <pc:docMk/>
          <pc:sldMk cId="0" sldId="258"/>
        </pc:sldMkLst>
        <pc:spChg chg="mod">
          <ac:chgData name="Johnson, Chad" userId="29e26967-ee32-4210-a1e6-19e5305e9c5f" providerId="ADAL" clId="{5073AFAB-7C26-4B28-A4F5-4AACD892D390}" dt="2021-10-18T16:54:38.874" v="53" actId="255"/>
          <ac:spMkLst>
            <pc:docMk/>
            <pc:sldMk cId="0" sldId="258"/>
            <ac:spMk id="3" creationId="{00000000-0000-0000-0000-000000000000}"/>
          </ac:spMkLst>
        </pc:spChg>
      </pc:sldChg>
      <pc:sldChg chg="modSp mod">
        <pc:chgData name="Johnson, Chad" userId="29e26967-ee32-4210-a1e6-19e5305e9c5f" providerId="ADAL" clId="{5073AFAB-7C26-4B28-A4F5-4AACD892D390}" dt="2021-10-18T16:54:50.059" v="54" actId="255"/>
        <pc:sldMkLst>
          <pc:docMk/>
          <pc:sldMk cId="0" sldId="259"/>
        </pc:sldMkLst>
        <pc:spChg chg="mod">
          <ac:chgData name="Johnson, Chad" userId="29e26967-ee32-4210-a1e6-19e5305e9c5f" providerId="ADAL" clId="{5073AFAB-7C26-4B28-A4F5-4AACD892D390}" dt="2021-10-18T16:54:50.059" v="54" actId="255"/>
          <ac:spMkLst>
            <pc:docMk/>
            <pc:sldMk cId="0" sldId="259"/>
            <ac:spMk id="3" creationId="{00000000-0000-0000-0000-000000000000}"/>
          </ac:spMkLst>
        </pc:spChg>
      </pc:sldChg>
      <pc:sldChg chg="modSp mod ord">
        <pc:chgData name="Johnson, Chad" userId="29e26967-ee32-4210-a1e6-19e5305e9c5f" providerId="ADAL" clId="{5073AFAB-7C26-4B28-A4F5-4AACD892D390}" dt="2021-10-18T16:55:08.220" v="57"/>
        <pc:sldMkLst>
          <pc:docMk/>
          <pc:sldMk cId="0" sldId="260"/>
        </pc:sldMkLst>
        <pc:spChg chg="mod">
          <ac:chgData name="Johnson, Chad" userId="29e26967-ee32-4210-a1e6-19e5305e9c5f" providerId="ADAL" clId="{5073AFAB-7C26-4B28-A4F5-4AACD892D390}" dt="2021-10-18T16:55:01.926" v="55" actId="255"/>
          <ac:spMkLst>
            <pc:docMk/>
            <pc:sldMk cId="0" sldId="260"/>
            <ac:spMk id="3" creationId="{00000000-0000-0000-0000-000000000000}"/>
          </ac:spMkLst>
        </pc:spChg>
      </pc:sldChg>
      <pc:sldChg chg="addSp delSp modSp mod">
        <pc:chgData name="Johnson, Chad" userId="29e26967-ee32-4210-a1e6-19e5305e9c5f" providerId="ADAL" clId="{5073AFAB-7C26-4B28-A4F5-4AACD892D390}" dt="2021-10-18T17:00:47.027" v="80" actId="1076"/>
        <pc:sldMkLst>
          <pc:docMk/>
          <pc:sldMk cId="2627499276" sldId="290"/>
        </pc:sldMkLst>
        <pc:spChg chg="add del mod">
          <ac:chgData name="Johnson, Chad" userId="29e26967-ee32-4210-a1e6-19e5305e9c5f" providerId="ADAL" clId="{5073AFAB-7C26-4B28-A4F5-4AACD892D390}" dt="2021-10-18T17:00:25.864" v="73" actId="478"/>
          <ac:spMkLst>
            <pc:docMk/>
            <pc:sldMk cId="2627499276" sldId="290"/>
            <ac:spMk id="3" creationId="{7A906FCF-2A45-46BC-843A-54A549F834A1}"/>
          </ac:spMkLst>
        </pc:spChg>
        <pc:spChg chg="del">
          <ac:chgData name="Johnson, Chad" userId="29e26967-ee32-4210-a1e6-19e5305e9c5f" providerId="ADAL" clId="{5073AFAB-7C26-4B28-A4F5-4AACD892D390}" dt="2021-10-18T17:00:23.897" v="72" actId="478"/>
          <ac:spMkLst>
            <pc:docMk/>
            <pc:sldMk cId="2627499276" sldId="290"/>
            <ac:spMk id="4" creationId="{877809CC-CE9D-44F3-972C-069EC7C05B85}"/>
          </ac:spMkLst>
        </pc:spChg>
        <pc:picChg chg="mod">
          <ac:chgData name="Johnson, Chad" userId="29e26967-ee32-4210-a1e6-19e5305e9c5f" providerId="ADAL" clId="{5073AFAB-7C26-4B28-A4F5-4AACD892D390}" dt="2021-10-18T17:00:47.027" v="80" actId="1076"/>
          <ac:picMkLst>
            <pc:docMk/>
            <pc:sldMk cId="2627499276" sldId="290"/>
            <ac:picMk id="5" creationId="{439DA6F1-268F-4F21-8B62-DE2F337207EB}"/>
          </ac:picMkLst>
        </pc:picChg>
        <pc:picChg chg="mod">
          <ac:chgData name="Johnson, Chad" userId="29e26967-ee32-4210-a1e6-19e5305e9c5f" providerId="ADAL" clId="{5073AFAB-7C26-4B28-A4F5-4AACD892D390}" dt="2021-10-18T17:00:37.604" v="76" actId="14100"/>
          <ac:picMkLst>
            <pc:docMk/>
            <pc:sldMk cId="2627499276" sldId="290"/>
            <ac:picMk id="10244" creationId="{699789F6-2939-469A-9774-09189AB8711A}"/>
          </ac:picMkLst>
        </pc:picChg>
      </pc:sldChg>
      <pc:sldChg chg="modSp mod">
        <pc:chgData name="Johnson, Chad" userId="29e26967-ee32-4210-a1e6-19e5305e9c5f" providerId="ADAL" clId="{5073AFAB-7C26-4B28-A4F5-4AACD892D390}" dt="2021-10-18T16:59:58.150" v="70" actId="1076"/>
        <pc:sldMkLst>
          <pc:docMk/>
          <pc:sldMk cId="2444271982" sldId="292"/>
        </pc:sldMkLst>
        <pc:spChg chg="mod">
          <ac:chgData name="Johnson, Chad" userId="29e26967-ee32-4210-a1e6-19e5305e9c5f" providerId="ADAL" clId="{5073AFAB-7C26-4B28-A4F5-4AACD892D390}" dt="2021-10-18T16:59:41.667" v="67" actId="6549"/>
          <ac:spMkLst>
            <pc:docMk/>
            <pc:sldMk cId="2444271982" sldId="292"/>
            <ac:spMk id="4" creationId="{877809CC-CE9D-44F3-972C-069EC7C05B85}"/>
          </ac:spMkLst>
        </pc:spChg>
        <pc:picChg chg="mod">
          <ac:chgData name="Johnson, Chad" userId="29e26967-ee32-4210-a1e6-19e5305e9c5f" providerId="ADAL" clId="{5073AFAB-7C26-4B28-A4F5-4AACD892D390}" dt="2021-10-18T16:59:58.150" v="70" actId="1076"/>
          <ac:picMkLst>
            <pc:docMk/>
            <pc:sldMk cId="2444271982" sldId="292"/>
            <ac:picMk id="13314" creationId="{21BAC523-8EA2-4A87-9971-202B48767B91}"/>
          </ac:picMkLst>
        </pc:picChg>
      </pc:sldChg>
      <pc:sldChg chg="ord">
        <pc:chgData name="Johnson, Chad" userId="29e26967-ee32-4210-a1e6-19e5305e9c5f" providerId="ADAL" clId="{5073AFAB-7C26-4B28-A4F5-4AACD892D390}" dt="2021-10-18T16:58:10.868" v="62"/>
        <pc:sldMkLst>
          <pc:docMk/>
          <pc:sldMk cId="1703696961" sldId="296"/>
        </pc:sldMkLst>
      </pc:sldChg>
      <pc:sldChg chg="modSp mod">
        <pc:chgData name="Johnson, Chad" userId="29e26967-ee32-4210-a1e6-19e5305e9c5f" providerId="ADAL" clId="{5073AFAB-7C26-4B28-A4F5-4AACD892D390}" dt="2021-10-18T16:50:02.517" v="22" actId="255"/>
        <pc:sldMkLst>
          <pc:docMk/>
          <pc:sldMk cId="2465448423" sldId="297"/>
        </pc:sldMkLst>
        <pc:spChg chg="mod">
          <ac:chgData name="Johnson, Chad" userId="29e26967-ee32-4210-a1e6-19e5305e9c5f" providerId="ADAL" clId="{5073AFAB-7C26-4B28-A4F5-4AACD892D390}" dt="2021-10-18T16:50:02.517" v="22" actId="255"/>
          <ac:spMkLst>
            <pc:docMk/>
            <pc:sldMk cId="2465448423" sldId="297"/>
            <ac:spMk id="5" creationId="{FD9FA522-D290-433D-9C7E-B0ECEF83BA8F}"/>
          </ac:spMkLst>
        </pc:spChg>
      </pc:sldChg>
      <pc:sldChg chg="modSp mod">
        <pc:chgData name="Johnson, Chad" userId="29e26967-ee32-4210-a1e6-19e5305e9c5f" providerId="ADAL" clId="{5073AFAB-7C26-4B28-A4F5-4AACD892D390}" dt="2021-10-18T16:55:38.162" v="58" actId="255"/>
        <pc:sldMkLst>
          <pc:docMk/>
          <pc:sldMk cId="2599477855" sldId="298"/>
        </pc:sldMkLst>
        <pc:spChg chg="mod">
          <ac:chgData name="Johnson, Chad" userId="29e26967-ee32-4210-a1e6-19e5305e9c5f" providerId="ADAL" clId="{5073AFAB-7C26-4B28-A4F5-4AACD892D390}" dt="2021-10-18T16:55:38.162" v="58" actId="255"/>
          <ac:spMkLst>
            <pc:docMk/>
            <pc:sldMk cId="2599477855" sldId="298"/>
            <ac:spMk id="3" creationId="{4DF05E5A-A41A-4D16-910E-C8D14520278A}"/>
          </ac:spMkLst>
        </pc:spChg>
      </pc:sldChg>
      <pc:sldChg chg="modSp mod">
        <pc:chgData name="Johnson, Chad" userId="29e26967-ee32-4210-a1e6-19e5305e9c5f" providerId="ADAL" clId="{5073AFAB-7C26-4B28-A4F5-4AACD892D390}" dt="2021-10-18T17:01:57.524" v="93" actId="255"/>
        <pc:sldMkLst>
          <pc:docMk/>
          <pc:sldMk cId="651752768" sldId="299"/>
        </pc:sldMkLst>
        <pc:spChg chg="mod">
          <ac:chgData name="Johnson, Chad" userId="29e26967-ee32-4210-a1e6-19e5305e9c5f" providerId="ADAL" clId="{5073AFAB-7C26-4B28-A4F5-4AACD892D390}" dt="2021-10-18T17:01:57.524" v="93" actId="255"/>
          <ac:spMkLst>
            <pc:docMk/>
            <pc:sldMk cId="651752768" sldId="299"/>
            <ac:spMk id="3" creationId="{EF0BC12B-3FAF-4176-AC18-A870A59338F8}"/>
          </ac:spMkLst>
        </pc:spChg>
      </pc:sldChg>
      <pc:sldChg chg="modSp mod">
        <pc:chgData name="Johnson, Chad" userId="29e26967-ee32-4210-a1e6-19e5305e9c5f" providerId="ADAL" clId="{5073AFAB-7C26-4B28-A4F5-4AACD892D390}" dt="2021-10-18T17:06:35.747" v="109" actId="14100"/>
        <pc:sldMkLst>
          <pc:docMk/>
          <pc:sldMk cId="4048859798" sldId="301"/>
        </pc:sldMkLst>
        <pc:spChg chg="mod">
          <ac:chgData name="Johnson, Chad" userId="29e26967-ee32-4210-a1e6-19e5305e9c5f" providerId="ADAL" clId="{5073AFAB-7C26-4B28-A4F5-4AACD892D390}" dt="2021-10-18T17:05:51.392" v="104" actId="20577"/>
          <ac:spMkLst>
            <pc:docMk/>
            <pc:sldMk cId="4048859798" sldId="301"/>
            <ac:spMk id="2" creationId="{D878C0FE-FE5C-4A58-88C6-84FE3900E644}"/>
          </ac:spMkLst>
        </pc:spChg>
        <pc:spChg chg="mod">
          <ac:chgData name="Johnson, Chad" userId="29e26967-ee32-4210-a1e6-19e5305e9c5f" providerId="ADAL" clId="{5073AFAB-7C26-4B28-A4F5-4AACD892D390}" dt="2021-10-18T17:06:35.747" v="109" actId="14100"/>
          <ac:spMkLst>
            <pc:docMk/>
            <pc:sldMk cId="4048859798" sldId="301"/>
            <ac:spMk id="3" creationId="{EF0BC12B-3FAF-4176-AC18-A870A59338F8}"/>
          </ac:spMkLst>
        </pc:spChg>
      </pc:sldChg>
      <pc:sldChg chg="addSp delSp modSp mod">
        <pc:chgData name="Johnson, Chad" userId="29e26967-ee32-4210-a1e6-19e5305e9c5f" providerId="ADAL" clId="{5073AFAB-7C26-4B28-A4F5-4AACD892D390}" dt="2021-10-18T17:10:49.460" v="134" actId="1076"/>
        <pc:sldMkLst>
          <pc:docMk/>
          <pc:sldMk cId="3632788051" sldId="302"/>
        </pc:sldMkLst>
        <pc:spChg chg="del">
          <ac:chgData name="Johnson, Chad" userId="29e26967-ee32-4210-a1e6-19e5305e9c5f" providerId="ADAL" clId="{5073AFAB-7C26-4B28-A4F5-4AACD892D390}" dt="2021-10-18T17:10:23.628" v="129" actId="478"/>
          <ac:spMkLst>
            <pc:docMk/>
            <pc:sldMk cId="3632788051" sldId="302"/>
            <ac:spMk id="2" creationId="{D878C0FE-FE5C-4A58-88C6-84FE3900E644}"/>
          </ac:spMkLst>
        </pc:spChg>
        <pc:spChg chg="add del mod">
          <ac:chgData name="Johnson, Chad" userId="29e26967-ee32-4210-a1e6-19e5305e9c5f" providerId="ADAL" clId="{5073AFAB-7C26-4B28-A4F5-4AACD892D390}" dt="2021-10-18T17:10:25.327" v="130" actId="478"/>
          <ac:spMkLst>
            <pc:docMk/>
            <pc:sldMk cId="3632788051" sldId="302"/>
            <ac:spMk id="5" creationId="{686F4AF7-8A52-478E-8FCC-CD244D82ED90}"/>
          </ac:spMkLst>
        </pc:spChg>
        <pc:graphicFrameChg chg="mod">
          <ac:chgData name="Johnson, Chad" userId="29e26967-ee32-4210-a1e6-19e5305e9c5f" providerId="ADAL" clId="{5073AFAB-7C26-4B28-A4F5-4AACD892D390}" dt="2021-10-18T17:10:49.460" v="134" actId="1076"/>
          <ac:graphicFrameMkLst>
            <pc:docMk/>
            <pc:sldMk cId="3632788051" sldId="302"/>
            <ac:graphicFrameMk id="4" creationId="{B122956F-D171-4319-A2EC-D6536879BE04}"/>
          </ac:graphicFrameMkLst>
        </pc:graphicFrameChg>
      </pc:sldChg>
      <pc:sldChg chg="modSp mod">
        <pc:chgData name="Johnson, Chad" userId="29e26967-ee32-4210-a1e6-19e5305e9c5f" providerId="ADAL" clId="{5073AFAB-7C26-4B28-A4F5-4AACD892D390}" dt="2021-10-18T17:13:03.800" v="146" actId="20577"/>
        <pc:sldMkLst>
          <pc:docMk/>
          <pc:sldMk cId="2990158465" sldId="303"/>
        </pc:sldMkLst>
        <pc:spChg chg="mod">
          <ac:chgData name="Johnson, Chad" userId="29e26967-ee32-4210-a1e6-19e5305e9c5f" providerId="ADAL" clId="{5073AFAB-7C26-4B28-A4F5-4AACD892D390}" dt="2021-10-18T17:13:03.800" v="146" actId="20577"/>
          <ac:spMkLst>
            <pc:docMk/>
            <pc:sldMk cId="2990158465" sldId="303"/>
            <ac:spMk id="2" creationId="{03FDAC1F-DEBE-4445-AA6F-61D4267CD5BF}"/>
          </ac:spMkLst>
        </pc:spChg>
        <pc:spChg chg="mod">
          <ac:chgData name="Johnson, Chad" userId="29e26967-ee32-4210-a1e6-19e5305e9c5f" providerId="ADAL" clId="{5073AFAB-7C26-4B28-A4F5-4AACD892D390}" dt="2021-10-18T17:12:48.366" v="143" actId="14100"/>
          <ac:spMkLst>
            <pc:docMk/>
            <pc:sldMk cId="2990158465" sldId="303"/>
            <ac:spMk id="3" creationId="{00632030-EB5D-4870-9ABE-C95BE9DA227F}"/>
          </ac:spMkLst>
        </pc:spChg>
        <pc:picChg chg="mod">
          <ac:chgData name="Johnson, Chad" userId="29e26967-ee32-4210-a1e6-19e5305e9c5f" providerId="ADAL" clId="{5073AFAB-7C26-4B28-A4F5-4AACD892D390}" dt="2021-10-18T17:12:52.153" v="144" actId="1076"/>
          <ac:picMkLst>
            <pc:docMk/>
            <pc:sldMk cId="2990158465" sldId="303"/>
            <ac:picMk id="4" creationId="{1A059295-A9BD-4AAE-A916-0F0D6E27BD06}"/>
          </ac:picMkLst>
        </pc:picChg>
      </pc:sldChg>
      <pc:sldChg chg="del setBg">
        <pc:chgData name="Johnson, Chad" userId="29e26967-ee32-4210-a1e6-19e5305e9c5f" providerId="ADAL" clId="{5073AFAB-7C26-4B28-A4F5-4AACD892D390}" dt="2021-10-18T17:13:36.304" v="170" actId="2696"/>
        <pc:sldMkLst>
          <pc:docMk/>
          <pc:sldMk cId="1667926894" sldId="304"/>
        </pc:sldMkLst>
      </pc:sldChg>
      <pc:sldChg chg="modSp mod">
        <pc:chgData name="Johnson, Chad" userId="29e26967-ee32-4210-a1e6-19e5305e9c5f" providerId="ADAL" clId="{5073AFAB-7C26-4B28-A4F5-4AACD892D390}" dt="2021-10-18T17:14:25.876" v="176" actId="1076"/>
        <pc:sldMkLst>
          <pc:docMk/>
          <pc:sldMk cId="2436838479" sldId="305"/>
        </pc:sldMkLst>
        <pc:spChg chg="mod">
          <ac:chgData name="Johnson, Chad" userId="29e26967-ee32-4210-a1e6-19e5305e9c5f" providerId="ADAL" clId="{5073AFAB-7C26-4B28-A4F5-4AACD892D390}" dt="2021-10-18T17:13:54.574" v="174" actId="14100"/>
          <ac:spMkLst>
            <pc:docMk/>
            <pc:sldMk cId="2436838479" sldId="305"/>
            <ac:spMk id="3" creationId="{E48547FD-C4AA-4247-9B39-76262730D2E9}"/>
          </ac:spMkLst>
        </pc:spChg>
        <pc:picChg chg="mod">
          <ac:chgData name="Johnson, Chad" userId="29e26967-ee32-4210-a1e6-19e5305e9c5f" providerId="ADAL" clId="{5073AFAB-7C26-4B28-A4F5-4AACD892D390}" dt="2021-10-18T17:14:25.876" v="176" actId="1076"/>
          <ac:picMkLst>
            <pc:docMk/>
            <pc:sldMk cId="2436838479" sldId="305"/>
            <ac:picMk id="4" creationId="{D606ED01-210E-49AE-B1E3-81144E45507D}"/>
          </ac:picMkLst>
        </pc:picChg>
      </pc:sldChg>
      <pc:sldChg chg="modSp mod">
        <pc:chgData name="Johnson, Chad" userId="29e26967-ee32-4210-a1e6-19e5305e9c5f" providerId="ADAL" clId="{5073AFAB-7C26-4B28-A4F5-4AACD892D390}" dt="2021-10-18T17:15:09.490" v="189" actId="6549"/>
        <pc:sldMkLst>
          <pc:docMk/>
          <pc:sldMk cId="4243326804" sldId="306"/>
        </pc:sldMkLst>
        <pc:spChg chg="mod">
          <ac:chgData name="Johnson, Chad" userId="29e26967-ee32-4210-a1e6-19e5305e9c5f" providerId="ADAL" clId="{5073AFAB-7C26-4B28-A4F5-4AACD892D390}" dt="2021-10-18T17:15:09.490" v="189" actId="6549"/>
          <ac:spMkLst>
            <pc:docMk/>
            <pc:sldMk cId="4243326804" sldId="306"/>
            <ac:spMk id="3" creationId="{E48547FD-C4AA-4247-9B39-76262730D2E9}"/>
          </ac:spMkLst>
        </pc:spChg>
        <pc:spChg chg="mod">
          <ac:chgData name="Johnson, Chad" userId="29e26967-ee32-4210-a1e6-19e5305e9c5f" providerId="ADAL" clId="{5073AFAB-7C26-4B28-A4F5-4AACD892D390}" dt="2021-10-18T17:14:49.259" v="179" actId="14100"/>
          <ac:spMkLst>
            <pc:docMk/>
            <pc:sldMk cId="4243326804" sldId="306"/>
            <ac:spMk id="6" creationId="{2914C50E-444D-4EAA-B069-CA83C9432AA5}"/>
          </ac:spMkLst>
        </pc:spChg>
      </pc:sldChg>
      <pc:sldChg chg="modSp mod">
        <pc:chgData name="Johnson, Chad" userId="29e26967-ee32-4210-a1e6-19e5305e9c5f" providerId="ADAL" clId="{5073AFAB-7C26-4B28-A4F5-4AACD892D390}" dt="2021-10-18T17:16:03.404" v="198" actId="1076"/>
        <pc:sldMkLst>
          <pc:docMk/>
          <pc:sldMk cId="3989960358" sldId="307"/>
        </pc:sldMkLst>
        <pc:spChg chg="mod">
          <ac:chgData name="Johnson, Chad" userId="29e26967-ee32-4210-a1e6-19e5305e9c5f" providerId="ADAL" clId="{5073AFAB-7C26-4B28-A4F5-4AACD892D390}" dt="2021-10-18T17:15:24.414" v="191" actId="255"/>
          <ac:spMkLst>
            <pc:docMk/>
            <pc:sldMk cId="3989960358" sldId="307"/>
            <ac:spMk id="3" creationId="{3B1BABEB-92E3-4F16-AE8C-A1BD497C5ADD}"/>
          </ac:spMkLst>
        </pc:spChg>
        <pc:picChg chg="mod modCrop">
          <ac:chgData name="Johnson, Chad" userId="29e26967-ee32-4210-a1e6-19e5305e9c5f" providerId="ADAL" clId="{5073AFAB-7C26-4B28-A4F5-4AACD892D390}" dt="2021-10-18T17:16:03.404" v="198" actId="1076"/>
          <ac:picMkLst>
            <pc:docMk/>
            <pc:sldMk cId="3989960358" sldId="307"/>
            <ac:picMk id="4" creationId="{5B2B5F9C-66A1-4E2D-A342-F49B52687524}"/>
          </ac:picMkLst>
        </pc:picChg>
      </pc:sldChg>
      <pc:sldChg chg="modSp mod">
        <pc:chgData name="Johnson, Chad" userId="29e26967-ee32-4210-a1e6-19e5305e9c5f" providerId="ADAL" clId="{5073AFAB-7C26-4B28-A4F5-4AACD892D390}" dt="2021-10-18T16:50:12.241" v="24" actId="255"/>
        <pc:sldMkLst>
          <pc:docMk/>
          <pc:sldMk cId="3565160812" sldId="358"/>
        </pc:sldMkLst>
        <pc:spChg chg="mod">
          <ac:chgData name="Johnson, Chad" userId="29e26967-ee32-4210-a1e6-19e5305e9c5f" providerId="ADAL" clId="{5073AFAB-7C26-4B28-A4F5-4AACD892D390}" dt="2021-10-18T16:50:12.241" v="24" actId="255"/>
          <ac:spMkLst>
            <pc:docMk/>
            <pc:sldMk cId="3565160812" sldId="358"/>
            <ac:spMk id="5" creationId="{FD9FA522-D290-433D-9C7E-B0ECEF83BA8F}"/>
          </ac:spMkLst>
        </pc:spChg>
      </pc:sldChg>
      <pc:sldChg chg="addSp delSp modSp mod">
        <pc:chgData name="Johnson, Chad" userId="29e26967-ee32-4210-a1e6-19e5305e9c5f" providerId="ADAL" clId="{5073AFAB-7C26-4B28-A4F5-4AACD892D390}" dt="2021-10-18T16:58:53.791" v="66" actId="14100"/>
        <pc:sldMkLst>
          <pc:docMk/>
          <pc:sldMk cId="1943218086" sldId="361"/>
        </pc:sldMkLst>
        <pc:spChg chg="add del mod">
          <ac:chgData name="Johnson, Chad" userId="29e26967-ee32-4210-a1e6-19e5305e9c5f" providerId="ADAL" clId="{5073AFAB-7C26-4B28-A4F5-4AACD892D390}" dt="2021-10-18T16:58:46.535" v="64" actId="478"/>
          <ac:spMkLst>
            <pc:docMk/>
            <pc:sldMk cId="1943218086" sldId="361"/>
            <ac:spMk id="3" creationId="{6AF2B716-3A87-49C8-ABF4-81AFD08441A7}"/>
          </ac:spMkLst>
        </pc:spChg>
        <pc:spChg chg="del">
          <ac:chgData name="Johnson, Chad" userId="29e26967-ee32-4210-a1e6-19e5305e9c5f" providerId="ADAL" clId="{5073AFAB-7C26-4B28-A4F5-4AACD892D390}" dt="2021-10-18T16:58:44.883" v="63" actId="478"/>
          <ac:spMkLst>
            <pc:docMk/>
            <pc:sldMk cId="1943218086" sldId="361"/>
            <ac:spMk id="4" creationId="{877809CC-CE9D-44F3-972C-069EC7C05B85}"/>
          </ac:spMkLst>
        </pc:spChg>
        <pc:picChg chg="mod">
          <ac:chgData name="Johnson, Chad" userId="29e26967-ee32-4210-a1e6-19e5305e9c5f" providerId="ADAL" clId="{5073AFAB-7C26-4B28-A4F5-4AACD892D390}" dt="2021-10-18T16:58:53.791" v="66" actId="14100"/>
          <ac:picMkLst>
            <pc:docMk/>
            <pc:sldMk cId="1943218086" sldId="361"/>
            <ac:picMk id="6146" creationId="{5D3BD961-EEBD-41C0-AF67-B22F1AA0EFC9}"/>
          </ac:picMkLst>
        </pc:picChg>
      </pc:sldChg>
      <pc:sldChg chg="delSp modSp mod">
        <pc:chgData name="Johnson, Chad" userId="29e26967-ee32-4210-a1e6-19e5305e9c5f" providerId="ADAL" clId="{5073AFAB-7C26-4B28-A4F5-4AACD892D390}" dt="2021-10-18T17:17:14.487" v="206" actId="1076"/>
        <pc:sldMkLst>
          <pc:docMk/>
          <pc:sldMk cId="2926508347" sldId="362"/>
        </pc:sldMkLst>
        <pc:spChg chg="mod">
          <ac:chgData name="Johnson, Chad" userId="29e26967-ee32-4210-a1e6-19e5305e9c5f" providerId="ADAL" clId="{5073AFAB-7C26-4B28-A4F5-4AACD892D390}" dt="2021-10-18T17:17:04.542" v="205" actId="14100"/>
          <ac:spMkLst>
            <pc:docMk/>
            <pc:sldMk cId="2926508347" sldId="362"/>
            <ac:spMk id="3" creationId="{A0639A04-F01C-44A2-A397-7F0270017711}"/>
          </ac:spMkLst>
        </pc:spChg>
        <pc:picChg chg="mod">
          <ac:chgData name="Johnson, Chad" userId="29e26967-ee32-4210-a1e6-19e5305e9c5f" providerId="ADAL" clId="{5073AFAB-7C26-4B28-A4F5-4AACD892D390}" dt="2021-10-18T17:17:14.487" v="206" actId="1076"/>
          <ac:picMkLst>
            <pc:docMk/>
            <pc:sldMk cId="2926508347" sldId="362"/>
            <ac:picMk id="6" creationId="{30135858-8F4C-40F8-A3AF-FC85F1618EB2}"/>
          </ac:picMkLst>
        </pc:picChg>
        <pc:picChg chg="del">
          <ac:chgData name="Johnson, Chad" userId="29e26967-ee32-4210-a1e6-19e5305e9c5f" providerId="ADAL" clId="{5073AFAB-7C26-4B28-A4F5-4AACD892D390}" dt="2021-10-18T17:16:43.855" v="199" actId="478"/>
          <ac:picMkLst>
            <pc:docMk/>
            <pc:sldMk cId="2926508347" sldId="362"/>
            <ac:picMk id="2050" creationId="{F3CA9FEF-63C3-468E-A7AB-5816B0915BFC}"/>
          </ac:picMkLst>
        </pc:picChg>
      </pc:sldChg>
      <pc:sldChg chg="del">
        <pc:chgData name="Johnson, Chad" userId="29e26967-ee32-4210-a1e6-19e5305e9c5f" providerId="ADAL" clId="{5073AFAB-7C26-4B28-A4F5-4AACD892D390}" dt="2021-10-18T16:38:26.281" v="0" actId="2696"/>
        <pc:sldMkLst>
          <pc:docMk/>
          <pc:sldMk cId="2055612342" sldId="423"/>
        </pc:sldMkLst>
      </pc:sldChg>
      <pc:sldChg chg="modSp new mod">
        <pc:chgData name="Johnson, Chad" userId="29e26967-ee32-4210-a1e6-19e5305e9c5f" providerId="ADAL" clId="{5073AFAB-7C26-4B28-A4F5-4AACD892D390}" dt="2021-10-18T16:49:37.014" v="20" actId="20577"/>
        <pc:sldMkLst>
          <pc:docMk/>
          <pc:sldMk cId="1653594300" sldId="425"/>
        </pc:sldMkLst>
        <pc:spChg chg="mod">
          <ac:chgData name="Johnson, Chad" userId="29e26967-ee32-4210-a1e6-19e5305e9c5f" providerId="ADAL" clId="{5073AFAB-7C26-4B28-A4F5-4AACD892D390}" dt="2021-10-18T16:49:37.014" v="20" actId="20577"/>
          <ac:spMkLst>
            <pc:docMk/>
            <pc:sldMk cId="1653594300" sldId="425"/>
            <ac:spMk id="2" creationId="{55F23EAE-5C16-4CD8-A2BC-D757B5FBCBAE}"/>
          </ac:spMkLst>
        </pc:spChg>
        <pc:spChg chg="mod">
          <ac:chgData name="Johnson, Chad" userId="29e26967-ee32-4210-a1e6-19e5305e9c5f" providerId="ADAL" clId="{5073AFAB-7C26-4B28-A4F5-4AACD892D390}" dt="2021-10-18T16:49:33.480" v="8" actId="255"/>
          <ac:spMkLst>
            <pc:docMk/>
            <pc:sldMk cId="1653594300" sldId="425"/>
            <ac:spMk id="3" creationId="{5219A068-1208-458A-AE44-F7AD4AE7A860}"/>
          </ac:spMkLst>
        </pc:spChg>
      </pc:sldChg>
      <pc:sldChg chg="modSp new mod">
        <pc:chgData name="Johnson, Chad" userId="29e26967-ee32-4210-a1e6-19e5305e9c5f" providerId="ADAL" clId="{5073AFAB-7C26-4B28-A4F5-4AACD892D390}" dt="2021-10-18T16:52:15.095" v="44" actId="20577"/>
        <pc:sldMkLst>
          <pc:docMk/>
          <pc:sldMk cId="3319848812" sldId="426"/>
        </pc:sldMkLst>
        <pc:spChg chg="mod">
          <ac:chgData name="Johnson, Chad" userId="29e26967-ee32-4210-a1e6-19e5305e9c5f" providerId="ADAL" clId="{5073AFAB-7C26-4B28-A4F5-4AACD892D390}" dt="2021-10-18T16:52:15.095" v="44" actId="20577"/>
          <ac:spMkLst>
            <pc:docMk/>
            <pc:sldMk cId="3319848812" sldId="426"/>
            <ac:spMk id="2" creationId="{6DED0D22-7E2A-4249-B658-4FE384E77672}"/>
          </ac:spMkLst>
        </pc:spChg>
        <pc:spChg chg="mod">
          <ac:chgData name="Johnson, Chad" userId="29e26967-ee32-4210-a1e6-19e5305e9c5f" providerId="ADAL" clId="{5073AFAB-7C26-4B28-A4F5-4AACD892D390}" dt="2021-10-18T16:52:08.030" v="27" actId="255"/>
          <ac:spMkLst>
            <pc:docMk/>
            <pc:sldMk cId="3319848812" sldId="426"/>
            <ac:spMk id="3" creationId="{8547E036-5480-49D5-9A04-FB8A39206B22}"/>
          </ac:spMkLst>
        </pc:spChg>
      </pc:sldChg>
      <pc:sldChg chg="modSp add mod ord">
        <pc:chgData name="Johnson, Chad" userId="29e26967-ee32-4210-a1e6-19e5305e9c5f" providerId="ADAL" clId="{5073AFAB-7C26-4B28-A4F5-4AACD892D390}" dt="2021-10-18T17:01:23.107" v="86"/>
        <pc:sldMkLst>
          <pc:docMk/>
          <pc:sldMk cId="2593633630" sldId="427"/>
        </pc:sldMkLst>
        <pc:spChg chg="mod">
          <ac:chgData name="Johnson, Chad" userId="29e26967-ee32-4210-a1e6-19e5305e9c5f" providerId="ADAL" clId="{5073AFAB-7C26-4B28-A4F5-4AACD892D390}" dt="2021-10-18T17:01:12.414" v="84" actId="255"/>
          <ac:spMkLst>
            <pc:docMk/>
            <pc:sldMk cId="2593633630" sldId="427"/>
            <ac:spMk id="3" creationId="{EF0BC12B-3FAF-4176-AC18-A870A59338F8}"/>
          </ac:spMkLst>
        </pc:spChg>
      </pc:sldChg>
      <pc:sldChg chg="modSp add mod">
        <pc:chgData name="Johnson, Chad" userId="29e26967-ee32-4210-a1e6-19e5305e9c5f" providerId="ADAL" clId="{5073AFAB-7C26-4B28-A4F5-4AACD892D390}" dt="2021-10-18T17:10:15.669" v="128" actId="255"/>
        <pc:sldMkLst>
          <pc:docMk/>
          <pc:sldMk cId="646384372" sldId="428"/>
        </pc:sldMkLst>
        <pc:spChg chg="mod">
          <ac:chgData name="Johnson, Chad" userId="29e26967-ee32-4210-a1e6-19e5305e9c5f" providerId="ADAL" clId="{5073AFAB-7C26-4B28-A4F5-4AACD892D390}" dt="2021-10-18T17:10:15.669" v="128" actId="255"/>
          <ac:spMkLst>
            <pc:docMk/>
            <pc:sldMk cId="646384372" sldId="428"/>
            <ac:spMk id="3" creationId="{EF0BC12B-3FAF-4176-AC18-A870A59338F8}"/>
          </ac:spMkLst>
        </pc:spChg>
      </pc:sldChg>
    </pc:docChg>
  </pc:docChgLst>
  <pc:docChgLst>
    <pc:chgData name="Johnson, Chad" userId="29e26967-ee32-4210-a1e6-19e5305e9c5f" providerId="ADAL" clId="{35621FE5-F6D4-4F8F-9783-654C199555D1}"/>
    <pc:docChg chg="custSel addSld delSld modSld modSection">
      <pc:chgData name="Johnson, Chad" userId="29e26967-ee32-4210-a1e6-19e5305e9c5f" providerId="ADAL" clId="{35621FE5-F6D4-4F8F-9783-654C199555D1}" dt="2021-10-18T14:53:06.723" v="386" actId="20577"/>
      <pc:docMkLst>
        <pc:docMk/>
      </pc:docMkLst>
      <pc:sldChg chg="del">
        <pc:chgData name="Johnson, Chad" userId="29e26967-ee32-4210-a1e6-19e5305e9c5f" providerId="ADAL" clId="{35621FE5-F6D4-4F8F-9783-654C199555D1}" dt="2021-10-18T14:48:47.902" v="30" actId="47"/>
        <pc:sldMkLst>
          <pc:docMk/>
          <pc:sldMk cId="668940330" sldId="320"/>
        </pc:sldMkLst>
      </pc:sldChg>
      <pc:sldChg chg="del">
        <pc:chgData name="Johnson, Chad" userId="29e26967-ee32-4210-a1e6-19e5305e9c5f" providerId="ADAL" clId="{35621FE5-F6D4-4F8F-9783-654C199555D1}" dt="2021-10-18T14:48:47.902" v="30" actId="47"/>
        <pc:sldMkLst>
          <pc:docMk/>
          <pc:sldMk cId="2387850895" sldId="321"/>
        </pc:sldMkLst>
      </pc:sldChg>
      <pc:sldChg chg="del">
        <pc:chgData name="Johnson, Chad" userId="29e26967-ee32-4210-a1e6-19e5305e9c5f" providerId="ADAL" clId="{35621FE5-F6D4-4F8F-9783-654C199555D1}" dt="2021-10-18T14:48:47.902" v="30" actId="47"/>
        <pc:sldMkLst>
          <pc:docMk/>
          <pc:sldMk cId="3361541491" sldId="322"/>
        </pc:sldMkLst>
      </pc:sldChg>
      <pc:sldChg chg="del">
        <pc:chgData name="Johnson, Chad" userId="29e26967-ee32-4210-a1e6-19e5305e9c5f" providerId="ADAL" clId="{35621FE5-F6D4-4F8F-9783-654C199555D1}" dt="2021-10-18T14:48:47.902" v="30" actId="47"/>
        <pc:sldMkLst>
          <pc:docMk/>
          <pc:sldMk cId="80711728" sldId="323"/>
        </pc:sldMkLst>
      </pc:sldChg>
      <pc:sldChg chg="del">
        <pc:chgData name="Johnson, Chad" userId="29e26967-ee32-4210-a1e6-19e5305e9c5f" providerId="ADAL" clId="{35621FE5-F6D4-4F8F-9783-654C199555D1}" dt="2021-10-18T14:48:47.902" v="30" actId="47"/>
        <pc:sldMkLst>
          <pc:docMk/>
          <pc:sldMk cId="2560631170" sldId="324"/>
        </pc:sldMkLst>
      </pc:sldChg>
      <pc:sldChg chg="del">
        <pc:chgData name="Johnson, Chad" userId="29e26967-ee32-4210-a1e6-19e5305e9c5f" providerId="ADAL" clId="{35621FE5-F6D4-4F8F-9783-654C199555D1}" dt="2021-10-18T14:48:47.902" v="30" actId="47"/>
        <pc:sldMkLst>
          <pc:docMk/>
          <pc:sldMk cId="453997634" sldId="325"/>
        </pc:sldMkLst>
      </pc:sldChg>
      <pc:sldChg chg="del">
        <pc:chgData name="Johnson, Chad" userId="29e26967-ee32-4210-a1e6-19e5305e9c5f" providerId="ADAL" clId="{35621FE5-F6D4-4F8F-9783-654C199555D1}" dt="2021-10-18T14:48:47.902" v="30" actId="47"/>
        <pc:sldMkLst>
          <pc:docMk/>
          <pc:sldMk cId="3197908368" sldId="326"/>
        </pc:sldMkLst>
      </pc:sldChg>
      <pc:sldChg chg="del">
        <pc:chgData name="Johnson, Chad" userId="29e26967-ee32-4210-a1e6-19e5305e9c5f" providerId="ADAL" clId="{35621FE5-F6D4-4F8F-9783-654C199555D1}" dt="2021-10-18T14:48:47.902" v="30" actId="47"/>
        <pc:sldMkLst>
          <pc:docMk/>
          <pc:sldMk cId="2810212572" sldId="327"/>
        </pc:sldMkLst>
      </pc:sldChg>
      <pc:sldChg chg="del">
        <pc:chgData name="Johnson, Chad" userId="29e26967-ee32-4210-a1e6-19e5305e9c5f" providerId="ADAL" clId="{35621FE5-F6D4-4F8F-9783-654C199555D1}" dt="2021-10-18T14:48:47.902" v="30" actId="47"/>
        <pc:sldMkLst>
          <pc:docMk/>
          <pc:sldMk cId="2448564694" sldId="328"/>
        </pc:sldMkLst>
      </pc:sldChg>
      <pc:sldChg chg="del">
        <pc:chgData name="Johnson, Chad" userId="29e26967-ee32-4210-a1e6-19e5305e9c5f" providerId="ADAL" clId="{35621FE5-F6D4-4F8F-9783-654C199555D1}" dt="2021-10-18T14:48:47.902" v="30" actId="47"/>
        <pc:sldMkLst>
          <pc:docMk/>
          <pc:sldMk cId="1259006999" sldId="329"/>
        </pc:sldMkLst>
      </pc:sldChg>
      <pc:sldChg chg="del">
        <pc:chgData name="Johnson, Chad" userId="29e26967-ee32-4210-a1e6-19e5305e9c5f" providerId="ADAL" clId="{35621FE5-F6D4-4F8F-9783-654C199555D1}" dt="2021-10-18T14:48:47.902" v="30" actId="47"/>
        <pc:sldMkLst>
          <pc:docMk/>
          <pc:sldMk cId="1034846134" sldId="330"/>
        </pc:sldMkLst>
      </pc:sldChg>
      <pc:sldChg chg="addSp delSp modSp mod">
        <pc:chgData name="Johnson, Chad" userId="29e26967-ee32-4210-a1e6-19e5305e9c5f" providerId="ADAL" clId="{35621FE5-F6D4-4F8F-9783-654C199555D1}" dt="2021-10-18T14:48:15.091" v="29" actId="20577"/>
        <pc:sldMkLst>
          <pc:docMk/>
          <pc:sldMk cId="2055612342" sldId="423"/>
        </pc:sldMkLst>
        <pc:spChg chg="mod">
          <ac:chgData name="Johnson, Chad" userId="29e26967-ee32-4210-a1e6-19e5305e9c5f" providerId="ADAL" clId="{35621FE5-F6D4-4F8F-9783-654C199555D1}" dt="2021-10-18T14:48:15.091" v="29" actId="20577"/>
          <ac:spMkLst>
            <pc:docMk/>
            <pc:sldMk cId="2055612342" sldId="423"/>
            <ac:spMk id="7" creationId="{8C826E09-D81B-4F36-9203-7EE2D55C1888}"/>
          </ac:spMkLst>
        </pc:spChg>
        <pc:picChg chg="add del mod">
          <ac:chgData name="Johnson, Chad" userId="29e26967-ee32-4210-a1e6-19e5305e9c5f" providerId="ADAL" clId="{35621FE5-F6D4-4F8F-9783-654C199555D1}" dt="2021-10-18T14:46:55.931" v="2" actId="478"/>
          <ac:picMkLst>
            <pc:docMk/>
            <pc:sldMk cId="2055612342" sldId="423"/>
            <ac:picMk id="1026" creationId="{CB888D64-71D4-4D77-85E1-141C31F6A11C}"/>
          </ac:picMkLst>
        </pc:picChg>
        <pc:picChg chg="add mod">
          <ac:chgData name="Johnson, Chad" userId="29e26967-ee32-4210-a1e6-19e5305e9c5f" providerId="ADAL" clId="{35621FE5-F6D4-4F8F-9783-654C199555D1}" dt="2021-10-18T14:47:56.047" v="12"/>
          <ac:picMkLst>
            <pc:docMk/>
            <pc:sldMk cId="2055612342" sldId="423"/>
            <ac:picMk id="1028" creationId="{5D23CE0D-65F5-4382-9E3E-9BBFDC43F19C}"/>
          </ac:picMkLst>
        </pc:picChg>
        <pc:picChg chg="del">
          <ac:chgData name="Johnson, Chad" userId="29e26967-ee32-4210-a1e6-19e5305e9c5f" providerId="ADAL" clId="{35621FE5-F6D4-4F8F-9783-654C199555D1}" dt="2021-10-18T14:46:44.088" v="0" actId="478"/>
          <ac:picMkLst>
            <pc:docMk/>
            <pc:sldMk cId="2055612342" sldId="423"/>
            <ac:picMk id="2050" creationId="{380B6434-1153-4A58-A2B0-84BE379B6EFF}"/>
          </ac:picMkLst>
        </pc:picChg>
      </pc:sldChg>
      <pc:sldChg chg="del">
        <pc:chgData name="Johnson, Chad" userId="29e26967-ee32-4210-a1e6-19e5305e9c5f" providerId="ADAL" clId="{35621FE5-F6D4-4F8F-9783-654C199555D1}" dt="2021-10-18T14:48:47.902" v="30" actId="47"/>
        <pc:sldMkLst>
          <pc:docMk/>
          <pc:sldMk cId="408995048" sldId="424"/>
        </pc:sldMkLst>
      </pc:sldChg>
      <pc:sldChg chg="modSp new mod">
        <pc:chgData name="Johnson, Chad" userId="29e26967-ee32-4210-a1e6-19e5305e9c5f" providerId="ADAL" clId="{35621FE5-F6D4-4F8F-9783-654C199555D1}" dt="2021-10-18T14:53:06.723" v="386" actId="20577"/>
        <pc:sldMkLst>
          <pc:docMk/>
          <pc:sldMk cId="3654068791" sldId="424"/>
        </pc:sldMkLst>
        <pc:spChg chg="mod">
          <ac:chgData name="Johnson, Chad" userId="29e26967-ee32-4210-a1e6-19e5305e9c5f" providerId="ADAL" clId="{35621FE5-F6D4-4F8F-9783-654C199555D1}" dt="2021-10-18T14:48:53.972" v="45" actId="20577"/>
          <ac:spMkLst>
            <pc:docMk/>
            <pc:sldMk cId="3654068791" sldId="424"/>
            <ac:spMk id="2" creationId="{0834A4FC-DA20-4932-9682-12E27D765690}"/>
          </ac:spMkLst>
        </pc:spChg>
        <pc:spChg chg="mod">
          <ac:chgData name="Johnson, Chad" userId="29e26967-ee32-4210-a1e6-19e5305e9c5f" providerId="ADAL" clId="{35621FE5-F6D4-4F8F-9783-654C199555D1}" dt="2021-10-18T14:53:06.723" v="386" actId="20577"/>
          <ac:spMkLst>
            <pc:docMk/>
            <pc:sldMk cId="3654068791" sldId="424"/>
            <ac:spMk id="3" creationId="{4F81E88D-02BC-4E16-890B-292C8593083A}"/>
          </ac:spMkLst>
        </pc:spChg>
      </pc:sldChg>
      <pc:sldChg chg="del">
        <pc:chgData name="Johnson, Chad" userId="29e26967-ee32-4210-a1e6-19e5305e9c5f" providerId="ADAL" clId="{35621FE5-F6D4-4F8F-9783-654C199555D1}" dt="2021-10-18T14:48:47.902" v="30" actId="47"/>
        <pc:sldMkLst>
          <pc:docMk/>
          <pc:sldMk cId="4151909017" sldId="425"/>
        </pc:sldMkLst>
      </pc:sldChg>
      <pc:sldChg chg="del">
        <pc:chgData name="Johnson, Chad" userId="29e26967-ee32-4210-a1e6-19e5305e9c5f" providerId="ADAL" clId="{35621FE5-F6D4-4F8F-9783-654C199555D1}" dt="2021-10-18T14:48:47.902" v="30" actId="47"/>
        <pc:sldMkLst>
          <pc:docMk/>
          <pc:sldMk cId="2284624523" sldId="430"/>
        </pc:sldMkLst>
      </pc:sldChg>
      <pc:sldChg chg="del">
        <pc:chgData name="Johnson, Chad" userId="29e26967-ee32-4210-a1e6-19e5305e9c5f" providerId="ADAL" clId="{35621FE5-F6D4-4F8F-9783-654C199555D1}" dt="2021-10-18T14:48:47.902" v="30" actId="47"/>
        <pc:sldMkLst>
          <pc:docMk/>
          <pc:sldMk cId="4097173952" sldId="431"/>
        </pc:sldMkLst>
      </pc:sldChg>
      <pc:sldChg chg="del">
        <pc:chgData name="Johnson, Chad" userId="29e26967-ee32-4210-a1e6-19e5305e9c5f" providerId="ADAL" clId="{35621FE5-F6D4-4F8F-9783-654C199555D1}" dt="2021-10-18T14:48:47.902" v="30" actId="47"/>
        <pc:sldMkLst>
          <pc:docMk/>
          <pc:sldMk cId="1566050493" sldId="435"/>
        </pc:sldMkLst>
      </pc:sldChg>
      <pc:sldChg chg="del">
        <pc:chgData name="Johnson, Chad" userId="29e26967-ee32-4210-a1e6-19e5305e9c5f" providerId="ADAL" clId="{35621FE5-F6D4-4F8F-9783-654C199555D1}" dt="2021-10-18T14:48:47.902" v="30" actId="47"/>
        <pc:sldMkLst>
          <pc:docMk/>
          <pc:sldMk cId="2807325754" sldId="436"/>
        </pc:sldMkLst>
      </pc:sldChg>
      <pc:sldChg chg="del">
        <pc:chgData name="Johnson, Chad" userId="29e26967-ee32-4210-a1e6-19e5305e9c5f" providerId="ADAL" clId="{35621FE5-F6D4-4F8F-9783-654C199555D1}" dt="2021-10-18T14:48:47.902" v="30" actId="47"/>
        <pc:sldMkLst>
          <pc:docMk/>
          <pc:sldMk cId="666821944" sldId="437"/>
        </pc:sldMkLst>
      </pc:sldChg>
      <pc:sldChg chg="del">
        <pc:chgData name="Johnson, Chad" userId="29e26967-ee32-4210-a1e6-19e5305e9c5f" providerId="ADAL" clId="{35621FE5-F6D4-4F8F-9783-654C199555D1}" dt="2021-10-18T14:48:47.902" v="30" actId="47"/>
        <pc:sldMkLst>
          <pc:docMk/>
          <pc:sldMk cId="3532439539" sldId="438"/>
        </pc:sldMkLst>
      </pc:sldChg>
      <pc:sldChg chg="del">
        <pc:chgData name="Johnson, Chad" userId="29e26967-ee32-4210-a1e6-19e5305e9c5f" providerId="ADAL" clId="{35621FE5-F6D4-4F8F-9783-654C199555D1}" dt="2021-10-18T14:48:47.902" v="30" actId="47"/>
        <pc:sldMkLst>
          <pc:docMk/>
          <pc:sldMk cId="3174332520" sldId="439"/>
        </pc:sldMkLst>
      </pc:sldChg>
      <pc:sldChg chg="del">
        <pc:chgData name="Johnson, Chad" userId="29e26967-ee32-4210-a1e6-19e5305e9c5f" providerId="ADAL" clId="{35621FE5-F6D4-4F8F-9783-654C199555D1}" dt="2021-10-18T14:48:47.902" v="30" actId="47"/>
        <pc:sldMkLst>
          <pc:docMk/>
          <pc:sldMk cId="2815234147" sldId="440"/>
        </pc:sldMkLst>
      </pc:sldChg>
      <pc:sldChg chg="del">
        <pc:chgData name="Johnson, Chad" userId="29e26967-ee32-4210-a1e6-19e5305e9c5f" providerId="ADAL" clId="{35621FE5-F6D4-4F8F-9783-654C199555D1}" dt="2021-10-18T14:48:47.902" v="30" actId="47"/>
        <pc:sldMkLst>
          <pc:docMk/>
          <pc:sldMk cId="379996096"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3E87C-DE1F-4D60-A22F-FB986B80E88B}"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EA627-D3C2-4636-B2F0-064FB510A257}" type="slidenum">
              <a:rPr lang="en-US" smtClean="0"/>
              <a:t>‹#›</a:t>
            </a:fld>
            <a:endParaRPr lang="en-US"/>
          </a:p>
        </p:txBody>
      </p:sp>
    </p:spTree>
    <p:extLst>
      <p:ext uri="{BB962C8B-B14F-4D97-AF65-F5344CB8AC3E}">
        <p14:creationId xmlns:p14="http://schemas.microsoft.com/office/powerpoint/2010/main" val="110574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10/18/2021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6828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0202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82876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04742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7430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60625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7275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18842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790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82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33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98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4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87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10/18/2021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194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15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57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10/18/2021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69592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 is Cryptography? Why Cryptography? | CommonLounge">
            <a:extLst>
              <a:ext uri="{FF2B5EF4-FFF2-40B4-BE49-F238E27FC236}">
                <a16:creationId xmlns:a16="http://schemas.microsoft.com/office/drawing/2014/main" id="{58305820-9375-402F-81CF-0669CA69EC98}"/>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 y="0"/>
            <a:ext cx="12192001" cy="68540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384313" y="2209800"/>
            <a:ext cx="11423373" cy="2330117"/>
          </a:xfrm>
        </p:spPr>
        <p:txBody>
          <a:bodyPr>
            <a:noAutofit/>
          </a:bodyPr>
          <a:lstStyle/>
          <a:p>
            <a:pPr algn="ctr"/>
            <a: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t>Cryptography</a:t>
            </a:r>
          </a:p>
        </p:txBody>
      </p:sp>
    </p:spTree>
    <p:extLst>
      <p:ext uri="{BB962C8B-B14F-4D97-AF65-F5344CB8AC3E}">
        <p14:creationId xmlns:p14="http://schemas.microsoft.com/office/powerpoint/2010/main" val="276250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History – WWII</a:t>
            </a:r>
          </a:p>
        </p:txBody>
      </p:sp>
      <p:sp>
        <p:nvSpPr>
          <p:cNvPr id="3" name="Content Placeholder 2"/>
          <p:cNvSpPr>
            <a:spLocks noGrp="1"/>
          </p:cNvSpPr>
          <p:nvPr>
            <p:ph idx="1"/>
          </p:nvPr>
        </p:nvSpPr>
        <p:spPr/>
        <p:txBody>
          <a:bodyPr>
            <a:normAutofit/>
          </a:bodyPr>
          <a:lstStyle/>
          <a:p>
            <a:r>
              <a:rPr lang="en-US" sz="2000" noProof="0" dirty="0"/>
              <a:t>German/Japanese encryption Machines</a:t>
            </a:r>
          </a:p>
          <a:p>
            <a:pPr lvl="1"/>
            <a:r>
              <a:rPr lang="en-US" sz="2000" noProof="0" dirty="0"/>
              <a:t>Letter substitution devices</a:t>
            </a:r>
          </a:p>
          <a:p>
            <a:pPr lvl="1"/>
            <a:r>
              <a:rPr lang="en-US" sz="2000" noProof="0" dirty="0"/>
              <a:t>Complex substitution that changes as message is typed</a:t>
            </a:r>
          </a:p>
          <a:p>
            <a:pPr lvl="1"/>
            <a:r>
              <a:rPr lang="en-US" sz="2000" noProof="0" dirty="0"/>
              <a:t>Broken after capture</a:t>
            </a:r>
          </a:p>
          <a:p>
            <a:r>
              <a:rPr lang="en-US" sz="2000" noProof="0" dirty="0" err="1"/>
              <a:t>Windtalkers</a:t>
            </a:r>
            <a:endParaRPr lang="en-US" sz="2000" noProof="0" dirty="0"/>
          </a:p>
          <a:p>
            <a:pPr lvl="1"/>
            <a:r>
              <a:rPr lang="en-US" sz="2000" noProof="0" dirty="0"/>
              <a:t>Navajo Indians mapped native language to English</a:t>
            </a:r>
          </a:p>
          <a:p>
            <a:pPr lvl="1"/>
            <a:r>
              <a:rPr lang="en-US" sz="2000" noProof="0" dirty="0"/>
              <a:t>Not broken</a:t>
            </a:r>
          </a:p>
        </p:txBody>
      </p:sp>
      <p:sp>
        <p:nvSpPr>
          <p:cNvPr id="4" name="Date Placeholder 3"/>
          <p:cNvSpPr>
            <a:spLocks noGrp="1"/>
          </p:cNvSpPr>
          <p:nvPr>
            <p:ph type="dt" sz="half" idx="10"/>
          </p:nvPr>
        </p:nvSpPr>
        <p:spPr/>
        <p:txBody>
          <a:bodyPr/>
          <a:lstStyle/>
          <a:p>
            <a:pPr>
              <a:defRPr/>
            </a:pPr>
            <a:fld id="{298F9B50-F97F-4612-A06F-7209B2787655}" type="datetime1">
              <a:rPr lang="en-US" smtClean="0"/>
              <a:t>10/18/2021</a:t>
            </a:fld>
            <a:endParaRPr lang="en-US" dirty="0"/>
          </a:p>
        </p:txBody>
      </p:sp>
      <p:sp>
        <p:nvSpPr>
          <p:cNvPr id="5" name="Footer Placeholder 4"/>
          <p:cNvSpPr>
            <a:spLocks noGrp="1"/>
          </p:cNvSpPr>
          <p:nvPr>
            <p:ph type="ftr" sz="quarter" idx="11"/>
          </p:nvPr>
        </p:nvSpPr>
        <p:spPr/>
        <p:txBody>
          <a:bodyPr/>
          <a:lstStyle/>
          <a:p>
            <a:pPr>
              <a:defRPr/>
            </a:pPr>
            <a:r>
              <a:rPr lang="en-US"/>
              <a:t>Introduction to Cryptography</a:t>
            </a:r>
            <a:endParaRPr lang="en-US" dirty="0"/>
          </a:p>
        </p:txBody>
      </p:sp>
      <p:sp>
        <p:nvSpPr>
          <p:cNvPr id="6" name="Slide Number Placeholder 5"/>
          <p:cNvSpPr>
            <a:spLocks noGrp="1"/>
          </p:cNvSpPr>
          <p:nvPr>
            <p:ph type="sldNum" sz="quarter" idx="12"/>
          </p:nvPr>
        </p:nvSpPr>
        <p:spPr/>
        <p:txBody>
          <a:bodyPr/>
          <a:lstStyle/>
          <a:p>
            <a:pPr>
              <a:defRPr/>
            </a:pPr>
            <a:fld id="{26B562C1-EC77-4660-8792-D0A31BD5AF19}" type="slidenum">
              <a:rPr lang="en-US" smtClean="0"/>
              <a:pPr>
                <a:defRPr/>
              </a:pPr>
              <a:t>10</a:t>
            </a:fld>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History – One-Time-Pad</a:t>
            </a:r>
          </a:p>
        </p:txBody>
      </p:sp>
      <p:sp>
        <p:nvSpPr>
          <p:cNvPr id="3" name="Content Placeholder 2"/>
          <p:cNvSpPr>
            <a:spLocks noGrp="1"/>
          </p:cNvSpPr>
          <p:nvPr>
            <p:ph idx="1"/>
          </p:nvPr>
        </p:nvSpPr>
        <p:spPr/>
        <p:txBody>
          <a:bodyPr>
            <a:normAutofit/>
          </a:bodyPr>
          <a:lstStyle/>
          <a:p>
            <a:r>
              <a:rPr lang="en-US" sz="2000" noProof="0" dirty="0"/>
              <a:t>Military communications between soldiers and HQ</a:t>
            </a:r>
          </a:p>
          <a:p>
            <a:r>
              <a:rPr lang="en-US" sz="2000" noProof="0" dirty="0"/>
              <a:t>Random numbers 0-25</a:t>
            </a:r>
          </a:p>
          <a:p>
            <a:r>
              <a:rPr lang="en-US" sz="2000" noProof="0" dirty="0"/>
              <a:t>2 Copies: 1 in field, 1 at HQ</a:t>
            </a:r>
          </a:p>
          <a:p>
            <a:r>
              <a:rPr lang="en-US" sz="2000" noProof="0" dirty="0"/>
              <a:t>Shift letter of message by number on pad</a:t>
            </a:r>
          </a:p>
          <a:p>
            <a:r>
              <a:rPr lang="en-US" sz="2000" noProof="0" dirty="0"/>
              <a:t>Used into 1980s</a:t>
            </a:r>
          </a:p>
        </p:txBody>
      </p:sp>
      <p:sp>
        <p:nvSpPr>
          <p:cNvPr id="4" name="Date Placeholder 3"/>
          <p:cNvSpPr>
            <a:spLocks noGrp="1"/>
          </p:cNvSpPr>
          <p:nvPr>
            <p:ph type="dt" sz="half" idx="10"/>
          </p:nvPr>
        </p:nvSpPr>
        <p:spPr/>
        <p:txBody>
          <a:bodyPr/>
          <a:lstStyle/>
          <a:p>
            <a:pPr>
              <a:defRPr/>
            </a:pPr>
            <a:fld id="{38FC748F-0FD3-4520-A9AA-F0F7A7E85F72}" type="datetime1">
              <a:rPr lang="en-US" smtClean="0"/>
              <a:t>10/18/2021</a:t>
            </a:fld>
            <a:endParaRPr lang="en-US" dirty="0"/>
          </a:p>
        </p:txBody>
      </p:sp>
      <p:sp>
        <p:nvSpPr>
          <p:cNvPr id="5" name="Footer Placeholder 4"/>
          <p:cNvSpPr>
            <a:spLocks noGrp="1"/>
          </p:cNvSpPr>
          <p:nvPr>
            <p:ph type="ftr" sz="quarter" idx="11"/>
          </p:nvPr>
        </p:nvSpPr>
        <p:spPr/>
        <p:txBody>
          <a:bodyPr/>
          <a:lstStyle/>
          <a:p>
            <a:pPr>
              <a:defRPr/>
            </a:pPr>
            <a:r>
              <a:rPr lang="en-US"/>
              <a:t>Introduction to Cryptography</a:t>
            </a:r>
            <a:endParaRPr lang="en-US" dirty="0"/>
          </a:p>
        </p:txBody>
      </p:sp>
      <p:sp>
        <p:nvSpPr>
          <p:cNvPr id="6" name="Slide Number Placeholder 5"/>
          <p:cNvSpPr>
            <a:spLocks noGrp="1"/>
          </p:cNvSpPr>
          <p:nvPr>
            <p:ph type="sldNum" sz="quarter" idx="12"/>
          </p:nvPr>
        </p:nvSpPr>
        <p:spPr/>
        <p:txBody>
          <a:bodyPr/>
          <a:lstStyle/>
          <a:p>
            <a:pPr>
              <a:defRPr/>
            </a:pPr>
            <a:fld id="{26B562C1-EC77-4660-8792-D0A31BD5AF19}" type="slidenum">
              <a:rPr lang="en-US" smtClean="0"/>
              <a:pPr>
                <a:defRPr/>
              </a:pPr>
              <a:t>11</a:t>
            </a:fld>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613F-F24D-407B-AB10-05499C8335B4}"/>
              </a:ext>
            </a:extLst>
          </p:cNvPr>
          <p:cNvSpPr>
            <a:spLocks noGrp="1"/>
          </p:cNvSpPr>
          <p:nvPr>
            <p:ph type="title"/>
          </p:nvPr>
        </p:nvSpPr>
        <p:spPr/>
        <p:txBody>
          <a:bodyPr/>
          <a:lstStyle/>
          <a:p>
            <a:r>
              <a:rPr lang="en-US" dirty="0"/>
              <a:t>Why encryption is important</a:t>
            </a:r>
          </a:p>
        </p:txBody>
      </p:sp>
      <p:sp>
        <p:nvSpPr>
          <p:cNvPr id="3" name="Content Placeholder 2">
            <a:extLst>
              <a:ext uri="{FF2B5EF4-FFF2-40B4-BE49-F238E27FC236}">
                <a16:creationId xmlns:a16="http://schemas.microsoft.com/office/drawing/2014/main" id="{4DF05E5A-A41A-4D16-910E-C8D14520278A}"/>
              </a:ext>
            </a:extLst>
          </p:cNvPr>
          <p:cNvSpPr>
            <a:spLocks noGrp="1"/>
          </p:cNvSpPr>
          <p:nvPr>
            <p:ph idx="1"/>
          </p:nvPr>
        </p:nvSpPr>
        <p:spPr>
          <a:xfrm>
            <a:off x="581192" y="2180496"/>
            <a:ext cx="11029615" cy="4067904"/>
          </a:xfrm>
        </p:spPr>
        <p:txBody>
          <a:bodyPr>
            <a:normAutofit/>
          </a:bodyPr>
          <a:lstStyle/>
          <a:p>
            <a:r>
              <a:rPr lang="en-US" sz="2000" dirty="0"/>
              <a:t>Encryption is the last line of defense – it’s security at the point of “they have the data, now we need to make sure they can’t use it.”</a:t>
            </a:r>
          </a:p>
          <a:p>
            <a:r>
              <a:rPr lang="en-US" sz="2000" dirty="0"/>
              <a:t>There are downsides, though. </a:t>
            </a:r>
          </a:p>
          <a:p>
            <a:pPr lvl="1"/>
            <a:r>
              <a:rPr lang="en-US" sz="2000" dirty="0"/>
              <a:t>Adds another layer of complexity</a:t>
            </a:r>
          </a:p>
          <a:p>
            <a:pPr lvl="1"/>
            <a:r>
              <a:rPr lang="en-US" sz="2000" dirty="0"/>
              <a:t>Have to manage keys</a:t>
            </a:r>
          </a:p>
          <a:p>
            <a:pPr lvl="1"/>
            <a:r>
              <a:rPr lang="en-US" sz="2000" dirty="0"/>
              <a:t>Doesn’t solve all potential issues at that stage (malware, account compromise)</a:t>
            </a:r>
          </a:p>
          <a:p>
            <a:pPr lvl="1"/>
            <a:r>
              <a:rPr lang="en-US" sz="2000" dirty="0"/>
              <a:t>Increases likelihood of corruption (and makes backups more difficult.)</a:t>
            </a:r>
          </a:p>
        </p:txBody>
      </p:sp>
    </p:spTree>
    <p:extLst>
      <p:ext uri="{BB962C8B-B14F-4D97-AF65-F5344CB8AC3E}">
        <p14:creationId xmlns:p14="http://schemas.microsoft.com/office/powerpoint/2010/main" val="259947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809CC-CE9D-44F3-972C-069EC7C05B85}"/>
              </a:ext>
            </a:extLst>
          </p:cNvPr>
          <p:cNvSpPr>
            <a:spLocks noGrp="1"/>
          </p:cNvSpPr>
          <p:nvPr>
            <p:ph type="title"/>
          </p:nvPr>
        </p:nvSpPr>
        <p:spPr/>
        <p:txBody>
          <a:bodyPr/>
          <a:lstStyle/>
          <a:p>
            <a:r>
              <a:rPr lang="en-US" dirty="0"/>
              <a:t>Symmetric Key &amp; asymmetric key</a:t>
            </a:r>
          </a:p>
        </p:txBody>
      </p:sp>
      <p:pic>
        <p:nvPicPr>
          <p:cNvPr id="12290" name="Picture 2" descr="Image result for asymmetric key large organization">
            <a:extLst>
              <a:ext uri="{FF2B5EF4-FFF2-40B4-BE49-F238E27FC236}">
                <a16:creationId xmlns:a16="http://schemas.microsoft.com/office/drawing/2014/main" id="{133EF31E-FB7D-4753-837E-2615AB8060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8866" y="1889125"/>
            <a:ext cx="6634268" cy="479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887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symmetric key large organization">
            <a:extLst>
              <a:ext uri="{FF2B5EF4-FFF2-40B4-BE49-F238E27FC236}">
                <a16:creationId xmlns:a16="http://schemas.microsoft.com/office/drawing/2014/main" id="{5D3BD961-EEBD-41C0-AF67-B22F1AA0EF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18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809CC-CE9D-44F3-972C-069EC7C05B85}"/>
              </a:ext>
            </a:extLst>
          </p:cNvPr>
          <p:cNvSpPr>
            <a:spLocks noGrp="1"/>
          </p:cNvSpPr>
          <p:nvPr>
            <p:ph type="title"/>
          </p:nvPr>
        </p:nvSpPr>
        <p:spPr/>
        <p:txBody>
          <a:bodyPr/>
          <a:lstStyle/>
          <a:p>
            <a:r>
              <a:rPr lang="en-US" dirty="0"/>
              <a:t>asymmetric key</a:t>
            </a:r>
          </a:p>
        </p:txBody>
      </p:sp>
      <p:pic>
        <p:nvPicPr>
          <p:cNvPr id="13314" name="Picture 2" descr="Image result for asymmetric key large organization">
            <a:extLst>
              <a:ext uri="{FF2B5EF4-FFF2-40B4-BE49-F238E27FC236}">
                <a16:creationId xmlns:a16="http://schemas.microsoft.com/office/drawing/2014/main" id="{21BAC523-8EA2-4A87-9971-202B48767B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8717" y="1790700"/>
            <a:ext cx="6974566" cy="477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271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Image result for asymmetric key lynda">
            <a:extLst>
              <a:ext uri="{FF2B5EF4-FFF2-40B4-BE49-F238E27FC236}">
                <a16:creationId xmlns:a16="http://schemas.microsoft.com/office/drawing/2014/main" id="{699789F6-2939-469A-9774-09189AB871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8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39DA6F1-268F-4F21-8B62-DE2F337207EB}"/>
              </a:ext>
            </a:extLst>
          </p:cNvPr>
          <p:cNvPicPr>
            <a:picLocks noChangeAspect="1"/>
          </p:cNvPicPr>
          <p:nvPr/>
        </p:nvPicPr>
        <p:blipFill>
          <a:blip r:embed="rId3"/>
          <a:stretch>
            <a:fillRect/>
          </a:stretch>
        </p:blipFill>
        <p:spPr>
          <a:xfrm>
            <a:off x="1868465" y="10160"/>
            <a:ext cx="8455069" cy="6858000"/>
          </a:xfrm>
          <a:prstGeom prst="rect">
            <a:avLst/>
          </a:prstGeom>
        </p:spPr>
      </p:pic>
    </p:spTree>
    <p:extLst>
      <p:ext uri="{BB962C8B-B14F-4D97-AF65-F5344CB8AC3E}">
        <p14:creationId xmlns:p14="http://schemas.microsoft.com/office/powerpoint/2010/main" val="262749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C0FE-FE5C-4A58-88C6-84FE3900E644}"/>
              </a:ext>
            </a:extLst>
          </p:cNvPr>
          <p:cNvSpPr>
            <a:spLocks noGrp="1"/>
          </p:cNvSpPr>
          <p:nvPr>
            <p:ph type="title"/>
          </p:nvPr>
        </p:nvSpPr>
        <p:spPr/>
        <p:txBody>
          <a:bodyPr/>
          <a:lstStyle/>
          <a:p>
            <a:r>
              <a:rPr lang="en-US" dirty="0"/>
              <a:t>FDE: BitLocker</a:t>
            </a:r>
          </a:p>
        </p:txBody>
      </p:sp>
      <p:sp>
        <p:nvSpPr>
          <p:cNvPr id="3" name="Content Placeholder 2">
            <a:extLst>
              <a:ext uri="{FF2B5EF4-FFF2-40B4-BE49-F238E27FC236}">
                <a16:creationId xmlns:a16="http://schemas.microsoft.com/office/drawing/2014/main" id="{EF0BC12B-3FAF-4176-AC18-A870A59338F8}"/>
              </a:ext>
            </a:extLst>
          </p:cNvPr>
          <p:cNvSpPr>
            <a:spLocks noGrp="1"/>
          </p:cNvSpPr>
          <p:nvPr>
            <p:ph idx="1"/>
          </p:nvPr>
        </p:nvSpPr>
        <p:spPr>
          <a:xfrm>
            <a:off x="581192" y="2180496"/>
            <a:ext cx="11029615" cy="4067904"/>
          </a:xfrm>
        </p:spPr>
        <p:txBody>
          <a:bodyPr>
            <a:normAutofit/>
          </a:bodyPr>
          <a:lstStyle/>
          <a:p>
            <a:r>
              <a:rPr lang="en-US" sz="2000" dirty="0"/>
              <a:t>If you are looking to do full disk encryption on Windows systems, BitLocker is not a bad way to go because it is an encryption solution that is easily centrally supportable. </a:t>
            </a:r>
          </a:p>
          <a:p>
            <a:pPr lvl="1"/>
            <a:r>
              <a:rPr lang="en-US" sz="2000" dirty="0"/>
              <a:t>It’s native, requiring only the appropriate hardware of OS version to operate.</a:t>
            </a:r>
          </a:p>
          <a:p>
            <a:pPr lvl="1"/>
            <a:r>
              <a:rPr lang="en-US" sz="2000" dirty="0"/>
              <a:t>There are PowerShell cmdlets available to manage it.</a:t>
            </a:r>
          </a:p>
          <a:p>
            <a:pPr lvl="1"/>
            <a:r>
              <a:rPr lang="en-US" sz="2000" dirty="0"/>
              <a:t>It’s configurable with Group Policy</a:t>
            </a:r>
          </a:p>
          <a:p>
            <a:pPr lvl="1"/>
            <a:r>
              <a:rPr lang="en-US" sz="2000" dirty="0"/>
              <a:t>The keys can be stored in Active Directory (or in files on a server) and secured separately through a TPM managers group.</a:t>
            </a:r>
          </a:p>
          <a:p>
            <a:pPr lvl="1"/>
            <a:r>
              <a:rPr lang="en-US" sz="2000" dirty="0"/>
              <a:t>Options for end users – you can secure with TPM, USB, PIN, etc. </a:t>
            </a:r>
          </a:p>
        </p:txBody>
      </p:sp>
    </p:spTree>
    <p:extLst>
      <p:ext uri="{BB962C8B-B14F-4D97-AF65-F5344CB8AC3E}">
        <p14:creationId xmlns:p14="http://schemas.microsoft.com/office/powerpoint/2010/main" val="2593633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C0FE-FE5C-4A58-88C6-84FE3900E644}"/>
              </a:ext>
            </a:extLst>
          </p:cNvPr>
          <p:cNvSpPr>
            <a:spLocks noGrp="1"/>
          </p:cNvSpPr>
          <p:nvPr>
            <p:ph type="title"/>
          </p:nvPr>
        </p:nvSpPr>
        <p:spPr/>
        <p:txBody>
          <a:bodyPr/>
          <a:lstStyle/>
          <a:p>
            <a:r>
              <a:rPr lang="en-US" dirty="0"/>
              <a:t>FDE: BitLocker</a:t>
            </a:r>
          </a:p>
        </p:txBody>
      </p:sp>
      <p:sp>
        <p:nvSpPr>
          <p:cNvPr id="3" name="Content Placeholder 2">
            <a:extLst>
              <a:ext uri="{FF2B5EF4-FFF2-40B4-BE49-F238E27FC236}">
                <a16:creationId xmlns:a16="http://schemas.microsoft.com/office/drawing/2014/main" id="{EF0BC12B-3FAF-4176-AC18-A870A59338F8}"/>
              </a:ext>
            </a:extLst>
          </p:cNvPr>
          <p:cNvSpPr>
            <a:spLocks noGrp="1"/>
          </p:cNvSpPr>
          <p:nvPr>
            <p:ph idx="1"/>
          </p:nvPr>
        </p:nvSpPr>
        <p:spPr>
          <a:xfrm>
            <a:off x="581192" y="2180496"/>
            <a:ext cx="11029615" cy="4067904"/>
          </a:xfrm>
        </p:spPr>
        <p:txBody>
          <a:bodyPr>
            <a:normAutofit/>
          </a:bodyPr>
          <a:lstStyle/>
          <a:p>
            <a:r>
              <a:rPr lang="en-US" sz="2000" dirty="0"/>
              <a:t>It should be noted that the use of a TPM chip has been controversial. </a:t>
            </a:r>
          </a:p>
          <a:p>
            <a:pPr lvl="1"/>
            <a:r>
              <a:rPr lang="en-US" sz="2000" dirty="0"/>
              <a:t>Some argue that a TPM chip essentially provides complete control over a system to software and hardware vendors, and could be used as DRM. </a:t>
            </a:r>
          </a:p>
          <a:p>
            <a:pPr lvl="1"/>
            <a:r>
              <a:rPr lang="en-US" sz="2000" dirty="0"/>
              <a:t>As you will see, a TPM chip supersedes all other functions, and builds out profiles using hardware/software checks. </a:t>
            </a:r>
          </a:p>
          <a:p>
            <a:pPr lvl="1"/>
            <a:r>
              <a:rPr lang="en-US" sz="2000" dirty="0"/>
              <a:t>It would be a trivial matter to, for example, permanently disable a system running a pirated copy of Windows. </a:t>
            </a:r>
          </a:p>
        </p:txBody>
      </p:sp>
    </p:spTree>
    <p:extLst>
      <p:ext uri="{BB962C8B-B14F-4D97-AF65-F5344CB8AC3E}">
        <p14:creationId xmlns:p14="http://schemas.microsoft.com/office/powerpoint/2010/main" val="65175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C0FE-FE5C-4A58-88C6-84FE3900E644}"/>
              </a:ext>
            </a:extLst>
          </p:cNvPr>
          <p:cNvSpPr>
            <a:spLocks noGrp="1"/>
          </p:cNvSpPr>
          <p:nvPr>
            <p:ph type="title"/>
          </p:nvPr>
        </p:nvSpPr>
        <p:spPr/>
        <p:txBody>
          <a:bodyPr/>
          <a:lstStyle/>
          <a:p>
            <a:r>
              <a:rPr lang="en-US" dirty="0"/>
              <a:t>TPM Chips</a:t>
            </a:r>
          </a:p>
        </p:txBody>
      </p:sp>
      <p:sp>
        <p:nvSpPr>
          <p:cNvPr id="3" name="Content Placeholder 2">
            <a:extLst>
              <a:ext uri="{FF2B5EF4-FFF2-40B4-BE49-F238E27FC236}">
                <a16:creationId xmlns:a16="http://schemas.microsoft.com/office/drawing/2014/main" id="{EF0BC12B-3FAF-4176-AC18-A870A59338F8}"/>
              </a:ext>
            </a:extLst>
          </p:cNvPr>
          <p:cNvSpPr>
            <a:spLocks noGrp="1"/>
          </p:cNvSpPr>
          <p:nvPr>
            <p:ph idx="1"/>
          </p:nvPr>
        </p:nvSpPr>
        <p:spPr>
          <a:xfrm>
            <a:off x="581192" y="2180496"/>
            <a:ext cx="11029615" cy="4067904"/>
          </a:xfrm>
        </p:spPr>
        <p:txBody>
          <a:bodyPr>
            <a:normAutofit/>
          </a:bodyPr>
          <a:lstStyle/>
          <a:p>
            <a:r>
              <a:rPr lang="en-US" sz="2000" dirty="0"/>
              <a:t>It stands for Trusted Platform Module, and it is essentially a separate trusted coprocessor (a permanent hardware key) and it performs a number of important security functions (if you opt to utilize them.) </a:t>
            </a:r>
          </a:p>
          <a:p>
            <a:r>
              <a:rPr lang="en-US" sz="2000" dirty="0"/>
              <a:t>This chip is what protects secrets and performs cryptographic functions – having it separate and isolated as a coprocessor protects it from compromise. It creates, stores, and manages keys and performs digital signature operations. </a:t>
            </a:r>
          </a:p>
          <a:p>
            <a:r>
              <a:rPr lang="en-US" sz="2000" dirty="0"/>
              <a:t>Software cryptography has gotten very strong, but </a:t>
            </a:r>
            <a:r>
              <a:rPr lang="en-US" sz="2000" dirty="0" err="1"/>
              <a:t>hardware+software</a:t>
            </a:r>
            <a:r>
              <a:rPr lang="en-US" sz="2000" dirty="0"/>
              <a:t> will always be stronger. </a:t>
            </a:r>
          </a:p>
        </p:txBody>
      </p:sp>
    </p:spTree>
    <p:extLst>
      <p:ext uri="{BB962C8B-B14F-4D97-AF65-F5344CB8AC3E}">
        <p14:creationId xmlns:p14="http://schemas.microsoft.com/office/powerpoint/2010/main" val="404885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A4FC-DA20-4932-9682-12E27D765690}"/>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4F81E88D-02BC-4E16-890B-292C8593083A}"/>
              </a:ext>
            </a:extLst>
          </p:cNvPr>
          <p:cNvSpPr>
            <a:spLocks noGrp="1"/>
          </p:cNvSpPr>
          <p:nvPr>
            <p:ph idx="1"/>
          </p:nvPr>
        </p:nvSpPr>
        <p:spPr/>
        <p:txBody>
          <a:bodyPr>
            <a:normAutofit/>
          </a:bodyPr>
          <a:lstStyle/>
          <a:p>
            <a:r>
              <a:rPr lang="en-US" sz="2000" dirty="0"/>
              <a:t>Authentication is the process of </a:t>
            </a:r>
          </a:p>
          <a:p>
            <a:pPr lvl="1"/>
            <a:r>
              <a:rPr lang="en-US" sz="2000" dirty="0"/>
              <a:t>Assuring CONFIDENTIALITY – Only those authorized can view. Authentication can be for access or decryption.</a:t>
            </a:r>
          </a:p>
          <a:p>
            <a:pPr lvl="1"/>
            <a:r>
              <a:rPr lang="en-US" sz="2000" dirty="0"/>
              <a:t>Assuring NON-REPUDIATION – Actions are tied to the users that performed them, or that messages are sent from the person who apparently sent it. </a:t>
            </a:r>
          </a:p>
        </p:txBody>
      </p:sp>
    </p:spTree>
    <p:extLst>
      <p:ext uri="{BB962C8B-B14F-4D97-AF65-F5344CB8AC3E}">
        <p14:creationId xmlns:p14="http://schemas.microsoft.com/office/powerpoint/2010/main" val="3654068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C0FE-FE5C-4A58-88C6-84FE3900E644}"/>
              </a:ext>
            </a:extLst>
          </p:cNvPr>
          <p:cNvSpPr>
            <a:spLocks noGrp="1"/>
          </p:cNvSpPr>
          <p:nvPr>
            <p:ph type="title"/>
          </p:nvPr>
        </p:nvSpPr>
        <p:spPr/>
        <p:txBody>
          <a:bodyPr/>
          <a:lstStyle/>
          <a:p>
            <a:r>
              <a:rPr lang="en-US" dirty="0"/>
              <a:t>FDE: BitLocker</a:t>
            </a:r>
          </a:p>
        </p:txBody>
      </p:sp>
      <p:sp>
        <p:nvSpPr>
          <p:cNvPr id="3" name="Content Placeholder 2">
            <a:extLst>
              <a:ext uri="{FF2B5EF4-FFF2-40B4-BE49-F238E27FC236}">
                <a16:creationId xmlns:a16="http://schemas.microsoft.com/office/drawing/2014/main" id="{EF0BC12B-3FAF-4176-AC18-A870A59338F8}"/>
              </a:ext>
            </a:extLst>
          </p:cNvPr>
          <p:cNvSpPr>
            <a:spLocks noGrp="1"/>
          </p:cNvSpPr>
          <p:nvPr>
            <p:ph idx="1"/>
          </p:nvPr>
        </p:nvSpPr>
        <p:spPr>
          <a:xfrm>
            <a:off x="581192" y="2180496"/>
            <a:ext cx="11029615" cy="4067904"/>
          </a:xfrm>
        </p:spPr>
        <p:txBody>
          <a:bodyPr>
            <a:normAutofit/>
          </a:bodyPr>
          <a:lstStyle/>
          <a:p>
            <a:r>
              <a:rPr lang="en-US" sz="2000" dirty="0"/>
              <a:t>To put it in the simplest possible terms, what a TPM chip will do is build out a profile of the system when it’s enabled: Hardware connected and even potentially software installed. </a:t>
            </a:r>
          </a:p>
          <a:p>
            <a:r>
              <a:rPr lang="en-US" sz="2000" dirty="0"/>
              <a:t>It uses that to create a digital signature of the device. Each time the disk is decrypted it will validate the signature. If there is a change to the profile, the signature will not match and the disk will not decrypt. This means that if someone were to remove the drive from the system the data wouldn’t be readable. </a:t>
            </a:r>
          </a:p>
          <a:p>
            <a:r>
              <a:rPr lang="en-US" sz="2000" dirty="0"/>
              <a:t>Furthermore, this check occurs before even the BIOS is loaded, giving few opportunities for an injection or compromise.</a:t>
            </a:r>
          </a:p>
        </p:txBody>
      </p:sp>
    </p:spTree>
    <p:extLst>
      <p:ext uri="{BB962C8B-B14F-4D97-AF65-F5344CB8AC3E}">
        <p14:creationId xmlns:p14="http://schemas.microsoft.com/office/powerpoint/2010/main" val="646384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122956F-D171-4319-A2EC-D6536879BE04}"/>
              </a:ext>
            </a:extLst>
          </p:cNvPr>
          <p:cNvGraphicFramePr>
            <a:graphicFrameLocks noGrp="1" noChangeAspect="1"/>
          </p:cNvGraphicFramePr>
          <p:nvPr>
            <p:ph idx="1"/>
            <p:extLst>
              <p:ext uri="{D42A27DB-BD31-4B8C-83A1-F6EECF244321}">
                <p14:modId xmlns:p14="http://schemas.microsoft.com/office/powerpoint/2010/main" val="3639648243"/>
              </p:ext>
            </p:extLst>
          </p:nvPr>
        </p:nvGraphicFramePr>
        <p:xfrm>
          <a:off x="0" y="279400"/>
          <a:ext cx="12366949" cy="6299200"/>
        </p:xfrm>
        <a:graphic>
          <a:graphicData uri="http://schemas.openxmlformats.org/presentationml/2006/ole">
            <mc:AlternateContent xmlns:mc="http://schemas.openxmlformats.org/markup-compatibility/2006">
              <mc:Choice xmlns:v="urn:schemas-microsoft-com:vml" Requires="v">
                <p:oleObj name="Visio" r:id="rId2" imgW="12554065" imgH="6394399" progId="Visio.Drawing.11">
                  <p:embed/>
                </p:oleObj>
              </mc:Choice>
              <mc:Fallback>
                <p:oleObj name="Visio" r:id="rId2" imgW="12554065" imgH="6394399" progId="Visio.Drawing.11">
                  <p:embed/>
                  <p:pic>
                    <p:nvPicPr>
                      <p:cNvPr id="4" name="Content Placeholder 3">
                        <a:extLst>
                          <a:ext uri="{FF2B5EF4-FFF2-40B4-BE49-F238E27FC236}">
                            <a16:creationId xmlns:a16="http://schemas.microsoft.com/office/drawing/2014/main" id="{B122956F-D171-4319-A2EC-D6536879B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400"/>
                        <a:ext cx="12366949" cy="6299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32788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C0FE-FE5C-4A58-88C6-84FE3900E644}"/>
              </a:ext>
            </a:extLst>
          </p:cNvPr>
          <p:cNvSpPr>
            <a:spLocks noGrp="1"/>
          </p:cNvSpPr>
          <p:nvPr>
            <p:ph type="title"/>
          </p:nvPr>
        </p:nvSpPr>
        <p:spPr/>
        <p:txBody>
          <a:bodyPr/>
          <a:lstStyle/>
          <a:p>
            <a:r>
              <a:rPr lang="en-US" dirty="0"/>
              <a:t>FDE: BitLocker</a:t>
            </a:r>
          </a:p>
        </p:txBody>
      </p:sp>
      <p:sp>
        <p:nvSpPr>
          <p:cNvPr id="4" name="Rectangle 4">
            <a:extLst>
              <a:ext uri="{FF2B5EF4-FFF2-40B4-BE49-F238E27FC236}">
                <a16:creationId xmlns:a16="http://schemas.microsoft.com/office/drawing/2014/main" id="{C6C75EA5-7E3C-4002-ACC5-990C8DFACB12}"/>
              </a:ext>
            </a:extLst>
          </p:cNvPr>
          <p:cNvSpPr>
            <a:spLocks noChangeArrowheads="1"/>
          </p:cNvSpPr>
          <p:nvPr/>
        </p:nvSpPr>
        <p:spPr bwMode="auto">
          <a:xfrm>
            <a:off x="8329841" y="600715"/>
            <a:ext cx="2676863" cy="6098974"/>
          </a:xfrm>
          <a:prstGeom prst="rect">
            <a:avLst/>
          </a:prstGeom>
          <a:solidFill>
            <a:srgbClr val="CCE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nchorCtr="1"/>
          <a:lstStyle/>
          <a:p>
            <a:pPr algn="ctr"/>
            <a:endParaRPr lang="en-US" altLang="en-US" sz="2200" b="1" u="sng" dirty="0">
              <a:solidFill>
                <a:schemeClr val="bg1"/>
              </a:solidFill>
            </a:endParaRPr>
          </a:p>
          <a:p>
            <a:pPr algn="ctr"/>
            <a:endParaRPr lang="en-US" altLang="en-US" sz="2200" b="1" u="sng" dirty="0">
              <a:solidFill>
                <a:schemeClr val="bg1"/>
              </a:solidFill>
            </a:endParaRPr>
          </a:p>
          <a:p>
            <a:pPr algn="ctr"/>
            <a:endParaRPr lang="en-US" altLang="en-US" sz="2200" b="1" u="sng" dirty="0">
              <a:solidFill>
                <a:schemeClr val="bg1"/>
              </a:solidFill>
            </a:endParaRPr>
          </a:p>
          <a:p>
            <a:pPr algn="ctr"/>
            <a:r>
              <a:rPr lang="en-US" altLang="en-US" sz="2200" b="1" u="sng" dirty="0">
                <a:solidFill>
                  <a:schemeClr val="bg1"/>
                </a:solidFill>
              </a:rPr>
              <a:t>TPM Only</a:t>
            </a:r>
            <a:endParaRPr lang="en-US" altLang="en-US" sz="2200" b="1" dirty="0">
              <a:solidFill>
                <a:schemeClr val="bg1"/>
              </a:solidFill>
            </a:endParaRPr>
          </a:p>
          <a:p>
            <a:pPr algn="ctr"/>
            <a:r>
              <a:rPr lang="en-US" altLang="en-US" sz="1600" i="1" dirty="0">
                <a:solidFill>
                  <a:schemeClr val="bg1"/>
                </a:solidFill>
              </a:rPr>
              <a:t>“What it is”</a:t>
            </a:r>
          </a:p>
          <a:p>
            <a:pPr algn="ctr"/>
            <a:endParaRPr lang="en-US" altLang="en-US" sz="1600" i="1" u="sng" dirty="0">
              <a:solidFill>
                <a:schemeClr val="bg1"/>
              </a:solidFill>
            </a:endParaRPr>
          </a:p>
          <a:p>
            <a:pPr algn="ctr"/>
            <a:endParaRPr lang="en-US" altLang="en-US" sz="1600" i="1" u="sng" dirty="0">
              <a:solidFill>
                <a:schemeClr val="bg1"/>
              </a:solidFill>
            </a:endParaRPr>
          </a:p>
          <a:p>
            <a:pPr algn="ctr"/>
            <a:endParaRPr lang="en-US" altLang="en-US" sz="1600" i="1" u="sng" dirty="0">
              <a:solidFill>
                <a:schemeClr val="bg1"/>
              </a:solidFill>
            </a:endParaRPr>
          </a:p>
          <a:p>
            <a:pPr algn="ctr"/>
            <a:r>
              <a:rPr lang="en-US" altLang="en-US" sz="1600" u="sng" dirty="0">
                <a:solidFill>
                  <a:schemeClr val="bg1"/>
                </a:solidFill>
              </a:rPr>
              <a:t>Protects Against:</a:t>
            </a:r>
          </a:p>
          <a:p>
            <a:pPr algn="ctr"/>
            <a:r>
              <a:rPr lang="en-US" altLang="en-US" sz="1600" dirty="0">
                <a:solidFill>
                  <a:schemeClr val="bg1"/>
                </a:solidFill>
              </a:rPr>
              <a:t>Most SW attacks</a:t>
            </a:r>
          </a:p>
          <a:p>
            <a:pPr algn="ctr"/>
            <a:r>
              <a:rPr lang="en-US" altLang="en-US" sz="1600" u="sng" dirty="0">
                <a:solidFill>
                  <a:schemeClr val="bg1"/>
                </a:solidFill>
              </a:rPr>
              <a:t>Vulnerable To:</a:t>
            </a:r>
          </a:p>
          <a:p>
            <a:pPr algn="ctr"/>
            <a:r>
              <a:rPr lang="en-US" altLang="en-US" sz="1600" dirty="0">
                <a:solidFill>
                  <a:schemeClr val="bg1"/>
                </a:solidFill>
              </a:rPr>
              <a:t>Hardware attacks</a:t>
            </a:r>
          </a:p>
          <a:p>
            <a:pPr algn="ctr"/>
            <a:endParaRPr lang="en-US" altLang="en-US" sz="1600" u="sng" dirty="0">
              <a:solidFill>
                <a:schemeClr val="bg1"/>
              </a:solidFill>
            </a:endParaRPr>
          </a:p>
          <a:p>
            <a:pPr algn="ctr"/>
            <a:r>
              <a:rPr lang="en-US" altLang="en-US" sz="1600" u="sng" dirty="0">
                <a:solidFill>
                  <a:schemeClr val="bg1"/>
                </a:solidFill>
              </a:rPr>
              <a:t>User Must:</a:t>
            </a:r>
          </a:p>
          <a:p>
            <a:pPr algn="ctr"/>
            <a:r>
              <a:rPr lang="en-US" altLang="en-US" sz="1600" dirty="0">
                <a:solidFill>
                  <a:schemeClr val="bg1"/>
                </a:solidFill>
              </a:rPr>
              <a:t>N/A</a:t>
            </a:r>
          </a:p>
          <a:p>
            <a:pPr algn="ctr"/>
            <a:r>
              <a:rPr lang="en-US" altLang="en-US" sz="1600" dirty="0">
                <a:solidFill>
                  <a:schemeClr val="bg1"/>
                </a:solidFill>
              </a:rPr>
              <a:t>No user impact</a:t>
            </a:r>
          </a:p>
          <a:p>
            <a:pPr algn="ctr"/>
            <a:endParaRPr lang="en-US" altLang="en-US" sz="1600" dirty="0">
              <a:solidFill>
                <a:schemeClr val="bg1"/>
              </a:solidFill>
            </a:endParaRPr>
          </a:p>
        </p:txBody>
      </p:sp>
      <p:sp>
        <p:nvSpPr>
          <p:cNvPr id="5" name="Rectangle 6">
            <a:extLst>
              <a:ext uri="{FF2B5EF4-FFF2-40B4-BE49-F238E27FC236}">
                <a16:creationId xmlns:a16="http://schemas.microsoft.com/office/drawing/2014/main" id="{C1FF089E-E1A4-40A5-84B1-ACAC146CACD8}"/>
              </a:ext>
            </a:extLst>
          </p:cNvPr>
          <p:cNvSpPr>
            <a:spLocks noChangeArrowheads="1"/>
          </p:cNvSpPr>
          <p:nvPr/>
        </p:nvSpPr>
        <p:spPr bwMode="auto">
          <a:xfrm>
            <a:off x="5619898" y="1371644"/>
            <a:ext cx="2676863" cy="5336074"/>
          </a:xfrm>
          <a:prstGeom prst="rect">
            <a:avLst/>
          </a:prstGeom>
          <a:solidFill>
            <a:srgbClr val="CCE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lgn="ctr"/>
            <a:endParaRPr lang="en-US" altLang="en-US" sz="2200" b="1" u="sng" dirty="0">
              <a:solidFill>
                <a:schemeClr val="bg1"/>
              </a:solidFill>
            </a:endParaRPr>
          </a:p>
          <a:p>
            <a:pPr algn="ctr"/>
            <a:endParaRPr lang="en-US" altLang="en-US" sz="2200" b="1" u="sng" dirty="0">
              <a:solidFill>
                <a:schemeClr val="bg1"/>
              </a:solidFill>
            </a:endParaRPr>
          </a:p>
          <a:p>
            <a:pPr algn="ctr"/>
            <a:endParaRPr lang="en-US" altLang="en-US" sz="2200" b="1" u="sng" dirty="0">
              <a:solidFill>
                <a:schemeClr val="bg1"/>
              </a:solidFill>
            </a:endParaRPr>
          </a:p>
          <a:p>
            <a:pPr algn="ctr"/>
            <a:r>
              <a:rPr lang="en-US" altLang="en-US" sz="2200" b="1" u="sng" dirty="0">
                <a:solidFill>
                  <a:schemeClr val="bg1"/>
                </a:solidFill>
              </a:rPr>
              <a:t>TPM + PIN</a:t>
            </a:r>
            <a:endParaRPr lang="en-US" altLang="en-US" sz="2200" b="1" dirty="0">
              <a:solidFill>
                <a:schemeClr val="bg1"/>
              </a:solidFill>
            </a:endParaRPr>
          </a:p>
          <a:p>
            <a:pPr algn="ctr"/>
            <a:r>
              <a:rPr lang="en-US" altLang="en-US" sz="1600" i="1" dirty="0">
                <a:solidFill>
                  <a:schemeClr val="bg1"/>
                </a:solidFill>
              </a:rPr>
              <a:t>“What it is + what you know”</a:t>
            </a:r>
            <a:endParaRPr lang="en-US" altLang="en-US" sz="1600" i="1" u="sng" dirty="0">
              <a:solidFill>
                <a:schemeClr val="bg1"/>
              </a:solidFill>
            </a:endParaRPr>
          </a:p>
          <a:p>
            <a:pPr algn="ctr"/>
            <a:r>
              <a:rPr lang="en-US" altLang="en-US" sz="1600" u="sng" dirty="0">
                <a:solidFill>
                  <a:schemeClr val="bg1"/>
                </a:solidFill>
              </a:rPr>
              <a:t>Protects Against:</a:t>
            </a:r>
          </a:p>
          <a:p>
            <a:pPr algn="ctr"/>
            <a:r>
              <a:rPr lang="en-US" altLang="en-US" sz="1600" dirty="0">
                <a:solidFill>
                  <a:schemeClr val="bg1"/>
                </a:solidFill>
              </a:rPr>
              <a:t>Many HW attacks</a:t>
            </a:r>
          </a:p>
          <a:p>
            <a:pPr algn="ctr"/>
            <a:r>
              <a:rPr lang="en-US" altLang="en-US" sz="1600" u="sng" dirty="0">
                <a:solidFill>
                  <a:schemeClr val="bg1"/>
                </a:solidFill>
              </a:rPr>
              <a:t>Vulnerable To:</a:t>
            </a:r>
          </a:p>
          <a:p>
            <a:pPr algn="ctr"/>
            <a:r>
              <a:rPr lang="en-US" altLang="en-US" sz="1600" dirty="0">
                <a:solidFill>
                  <a:schemeClr val="bg1"/>
                </a:solidFill>
              </a:rPr>
              <a:t>Hardware attacks</a:t>
            </a:r>
          </a:p>
          <a:p>
            <a:pPr algn="ctr"/>
            <a:endParaRPr lang="en-US" altLang="en-US" sz="1600" dirty="0">
              <a:solidFill>
                <a:schemeClr val="bg1"/>
              </a:solidFill>
            </a:endParaRPr>
          </a:p>
          <a:p>
            <a:pPr algn="ctr"/>
            <a:r>
              <a:rPr lang="en-US" altLang="en-US" sz="1600" u="sng" dirty="0">
                <a:solidFill>
                  <a:schemeClr val="bg1"/>
                </a:solidFill>
              </a:rPr>
              <a:t>User Must:</a:t>
            </a:r>
          </a:p>
          <a:p>
            <a:pPr algn="ctr"/>
            <a:r>
              <a:rPr lang="en-US" altLang="en-US" sz="1600" dirty="0">
                <a:solidFill>
                  <a:schemeClr val="bg1"/>
                </a:solidFill>
              </a:rPr>
              <a:t>Enter PIN to boot</a:t>
            </a:r>
          </a:p>
        </p:txBody>
      </p:sp>
      <p:grpSp>
        <p:nvGrpSpPr>
          <p:cNvPr id="6" name="Group 8">
            <a:extLst>
              <a:ext uri="{FF2B5EF4-FFF2-40B4-BE49-F238E27FC236}">
                <a16:creationId xmlns:a16="http://schemas.microsoft.com/office/drawing/2014/main" id="{4E583174-8EB2-478C-80D5-2E5850101320}"/>
              </a:ext>
            </a:extLst>
          </p:cNvPr>
          <p:cNvGrpSpPr>
            <a:grpSpLocks/>
          </p:cNvGrpSpPr>
          <p:nvPr/>
        </p:nvGrpSpPr>
        <p:grpSpPr bwMode="auto">
          <a:xfrm>
            <a:off x="2909955" y="1913072"/>
            <a:ext cx="2676863" cy="4786617"/>
            <a:chOff x="1348" y="1793"/>
            <a:chExt cx="1198" cy="2385"/>
          </a:xfrm>
        </p:grpSpPr>
        <p:sp>
          <p:nvSpPr>
            <p:cNvPr id="7" name="Rectangle 9">
              <a:extLst>
                <a:ext uri="{FF2B5EF4-FFF2-40B4-BE49-F238E27FC236}">
                  <a16:creationId xmlns:a16="http://schemas.microsoft.com/office/drawing/2014/main" id="{BA13A053-76C1-4D1C-8067-11DD7157BB8A}"/>
                </a:ext>
              </a:extLst>
            </p:cNvPr>
            <p:cNvSpPr>
              <a:spLocks noChangeArrowheads="1"/>
            </p:cNvSpPr>
            <p:nvPr/>
          </p:nvSpPr>
          <p:spPr bwMode="auto">
            <a:xfrm>
              <a:off x="1348" y="1793"/>
              <a:ext cx="1198" cy="2385"/>
            </a:xfrm>
            <a:prstGeom prst="rect">
              <a:avLst/>
            </a:prstGeom>
            <a:solidFill>
              <a:srgbClr val="CCE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640080" anchorCtr="1"/>
            <a:lstStyle/>
            <a:p>
              <a:pPr algn="ctr"/>
              <a:r>
                <a:rPr lang="en-US" altLang="en-US" sz="2200" b="1" u="sng" dirty="0">
                  <a:solidFill>
                    <a:schemeClr val="bg1"/>
                  </a:solidFill>
                </a:rPr>
                <a:t>USB Only</a:t>
              </a:r>
              <a:endParaRPr lang="en-US" altLang="en-US" sz="2200" b="1" dirty="0">
                <a:solidFill>
                  <a:schemeClr val="bg1"/>
                </a:solidFill>
              </a:endParaRPr>
            </a:p>
            <a:p>
              <a:pPr algn="ctr"/>
              <a:r>
                <a:rPr lang="en-US" altLang="en-US" sz="1600" i="1" dirty="0">
                  <a:solidFill>
                    <a:schemeClr val="bg1"/>
                  </a:solidFill>
                </a:rPr>
                <a:t>“What you have”</a:t>
              </a:r>
            </a:p>
            <a:p>
              <a:pPr algn="ctr"/>
              <a:endParaRPr lang="en-US" altLang="en-US" sz="1600" i="1" u="sng" dirty="0">
                <a:solidFill>
                  <a:schemeClr val="bg1"/>
                </a:solidFill>
              </a:endParaRPr>
            </a:p>
            <a:p>
              <a:pPr algn="ctr"/>
              <a:r>
                <a:rPr lang="en-US" altLang="en-US" sz="1600" u="sng" dirty="0">
                  <a:solidFill>
                    <a:schemeClr val="bg1"/>
                  </a:solidFill>
                </a:rPr>
                <a:t>Protects Against:</a:t>
              </a:r>
            </a:p>
            <a:p>
              <a:pPr algn="ctr"/>
              <a:r>
                <a:rPr lang="en-US" altLang="en-US" sz="1600" dirty="0">
                  <a:solidFill>
                    <a:schemeClr val="bg1"/>
                  </a:solidFill>
                </a:rPr>
                <a:t>HW attacks</a:t>
              </a:r>
            </a:p>
            <a:p>
              <a:pPr algn="ctr"/>
              <a:r>
                <a:rPr lang="en-US" altLang="en-US" sz="1600" u="sng" dirty="0">
                  <a:solidFill>
                    <a:schemeClr val="bg1"/>
                  </a:solidFill>
                </a:rPr>
                <a:t>Vulnerable To:</a:t>
              </a:r>
            </a:p>
            <a:p>
              <a:pPr algn="ctr"/>
              <a:r>
                <a:rPr lang="en-US" altLang="en-US" sz="1600" dirty="0">
                  <a:solidFill>
                    <a:schemeClr val="bg1"/>
                  </a:solidFill>
                </a:rPr>
                <a:t>Stolen USB key</a:t>
              </a:r>
            </a:p>
            <a:p>
              <a:pPr algn="ctr"/>
              <a:r>
                <a:rPr lang="en-US" altLang="en-US" sz="1600" dirty="0">
                  <a:solidFill>
                    <a:schemeClr val="bg1"/>
                  </a:solidFill>
                </a:rPr>
                <a:t>No boot validation</a:t>
              </a:r>
            </a:p>
            <a:p>
              <a:pPr algn="ctr"/>
              <a:r>
                <a:rPr lang="en-US" altLang="en-US" sz="1600" u="sng" dirty="0">
                  <a:solidFill>
                    <a:schemeClr val="bg1"/>
                  </a:solidFill>
                </a:rPr>
                <a:t>User Must:</a:t>
              </a:r>
            </a:p>
            <a:p>
              <a:pPr algn="ctr"/>
              <a:r>
                <a:rPr lang="en-US" altLang="en-US" sz="1600" dirty="0">
                  <a:solidFill>
                    <a:schemeClr val="bg1"/>
                  </a:solidFill>
                </a:rPr>
                <a:t>Protect USB key</a:t>
              </a:r>
              <a:endParaRPr lang="en-US" altLang="en-US" sz="1700" b="1" dirty="0">
                <a:solidFill>
                  <a:schemeClr val="bg1"/>
                </a:solidFill>
              </a:endParaRPr>
            </a:p>
          </p:txBody>
        </p:sp>
        <p:pic>
          <p:nvPicPr>
            <p:cNvPr id="8" name="Picture 10">
              <a:extLst>
                <a:ext uri="{FF2B5EF4-FFF2-40B4-BE49-F238E27FC236}">
                  <a16:creationId xmlns:a16="http://schemas.microsoft.com/office/drawing/2014/main" id="{CD6CEF3D-7806-4ADD-9AAE-5F92392D9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 y="1797"/>
              <a:ext cx="528" cy="348"/>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 name="Group 11">
            <a:extLst>
              <a:ext uri="{FF2B5EF4-FFF2-40B4-BE49-F238E27FC236}">
                <a16:creationId xmlns:a16="http://schemas.microsoft.com/office/drawing/2014/main" id="{018AB44F-AED8-405D-8914-A7616E0BF457}"/>
              </a:ext>
            </a:extLst>
          </p:cNvPr>
          <p:cNvGrpSpPr>
            <a:grpSpLocks/>
          </p:cNvGrpSpPr>
          <p:nvPr/>
        </p:nvGrpSpPr>
        <p:grpSpPr bwMode="auto">
          <a:xfrm>
            <a:off x="200012" y="1913072"/>
            <a:ext cx="2676863" cy="4794646"/>
            <a:chOff x="3675" y="1204"/>
            <a:chExt cx="1198" cy="2389"/>
          </a:xfrm>
        </p:grpSpPr>
        <p:sp>
          <p:nvSpPr>
            <p:cNvPr id="10" name="Rectangle 12">
              <a:extLst>
                <a:ext uri="{FF2B5EF4-FFF2-40B4-BE49-F238E27FC236}">
                  <a16:creationId xmlns:a16="http://schemas.microsoft.com/office/drawing/2014/main" id="{42AA263B-E07E-455F-B0F9-07C5A38CA52A}"/>
                </a:ext>
              </a:extLst>
            </p:cNvPr>
            <p:cNvSpPr>
              <a:spLocks noChangeArrowheads="1"/>
            </p:cNvSpPr>
            <p:nvPr/>
          </p:nvSpPr>
          <p:spPr bwMode="auto">
            <a:xfrm>
              <a:off x="3675" y="1208"/>
              <a:ext cx="1198" cy="2385"/>
            </a:xfrm>
            <a:prstGeom prst="rect">
              <a:avLst/>
            </a:prstGeom>
            <a:solidFill>
              <a:srgbClr val="CCE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640080" anchorCtr="1"/>
            <a:lstStyle/>
            <a:p>
              <a:pPr algn="ctr"/>
              <a:r>
                <a:rPr lang="en-US" altLang="en-US" sz="2200" b="1" u="sng" dirty="0">
                  <a:solidFill>
                    <a:schemeClr val="bg1"/>
                  </a:solidFill>
                </a:rPr>
                <a:t>TPM + USB</a:t>
              </a:r>
              <a:endParaRPr lang="en-US" altLang="en-US" sz="2200" b="1" dirty="0">
                <a:solidFill>
                  <a:schemeClr val="bg1"/>
                </a:solidFill>
              </a:endParaRPr>
            </a:p>
            <a:p>
              <a:pPr algn="ctr"/>
              <a:r>
                <a:rPr lang="en-US" altLang="en-US" sz="1600" i="1" dirty="0">
                  <a:solidFill>
                    <a:schemeClr val="bg1"/>
                  </a:solidFill>
                </a:rPr>
                <a:t>“What it is + what you have”</a:t>
              </a:r>
            </a:p>
            <a:p>
              <a:pPr algn="ctr"/>
              <a:r>
                <a:rPr lang="en-US" altLang="en-US" sz="1600" u="sng" dirty="0">
                  <a:solidFill>
                    <a:schemeClr val="bg1"/>
                  </a:solidFill>
                </a:rPr>
                <a:t>Protects Against:</a:t>
              </a:r>
            </a:p>
            <a:p>
              <a:pPr algn="ctr"/>
              <a:r>
                <a:rPr lang="en-US" altLang="en-US" sz="1600" dirty="0">
                  <a:solidFill>
                    <a:schemeClr val="bg1"/>
                  </a:solidFill>
                </a:rPr>
                <a:t>HW attacks</a:t>
              </a:r>
            </a:p>
            <a:p>
              <a:pPr algn="ctr"/>
              <a:r>
                <a:rPr lang="en-US" altLang="en-US" sz="1600" u="sng" dirty="0">
                  <a:solidFill>
                    <a:schemeClr val="bg1"/>
                  </a:solidFill>
                </a:rPr>
                <a:t>Vulnerable To:</a:t>
              </a:r>
            </a:p>
            <a:p>
              <a:pPr algn="ctr"/>
              <a:r>
                <a:rPr lang="en-US" altLang="en-US" sz="1600" dirty="0">
                  <a:solidFill>
                    <a:schemeClr val="bg1"/>
                  </a:solidFill>
                </a:rPr>
                <a:t>Stolen USB key</a:t>
              </a:r>
            </a:p>
            <a:p>
              <a:pPr algn="ctr"/>
              <a:endParaRPr lang="en-US" altLang="en-US" sz="1600" dirty="0">
                <a:solidFill>
                  <a:schemeClr val="bg1"/>
                </a:solidFill>
              </a:endParaRPr>
            </a:p>
            <a:p>
              <a:pPr algn="ctr"/>
              <a:r>
                <a:rPr lang="en-US" altLang="en-US" sz="1600" u="sng" dirty="0">
                  <a:solidFill>
                    <a:schemeClr val="bg1"/>
                  </a:solidFill>
                </a:rPr>
                <a:t>User Must:</a:t>
              </a:r>
            </a:p>
            <a:p>
              <a:pPr algn="ctr"/>
              <a:r>
                <a:rPr lang="en-US" altLang="en-US" sz="1600" dirty="0">
                  <a:solidFill>
                    <a:schemeClr val="bg1"/>
                  </a:solidFill>
                </a:rPr>
                <a:t>Protect USB key</a:t>
              </a:r>
              <a:endParaRPr lang="en-US" altLang="en-US" sz="1700" b="1" dirty="0">
                <a:solidFill>
                  <a:schemeClr val="bg1"/>
                </a:solidFill>
              </a:endParaRPr>
            </a:p>
          </p:txBody>
        </p:sp>
        <p:pic>
          <p:nvPicPr>
            <p:cNvPr id="11" name="Picture 13">
              <a:extLst>
                <a:ext uri="{FF2B5EF4-FFF2-40B4-BE49-F238E27FC236}">
                  <a16:creationId xmlns:a16="http://schemas.microsoft.com/office/drawing/2014/main" id="{62E9736C-6020-48B1-B927-6B39C87E6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 y="1204"/>
              <a:ext cx="990" cy="372"/>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AutoShape 14">
            <a:extLst>
              <a:ext uri="{FF2B5EF4-FFF2-40B4-BE49-F238E27FC236}">
                <a16:creationId xmlns:a16="http://schemas.microsoft.com/office/drawing/2014/main" id="{D3479C1C-D7FF-40A3-9446-42556C897828}"/>
              </a:ext>
            </a:extLst>
          </p:cNvPr>
          <p:cNvSpPr>
            <a:spLocks noChangeArrowheads="1"/>
          </p:cNvSpPr>
          <p:nvPr/>
        </p:nvSpPr>
        <p:spPr bwMode="auto">
          <a:xfrm rot="10800000">
            <a:off x="11039076" y="600715"/>
            <a:ext cx="910485" cy="6098974"/>
          </a:xfrm>
          <a:prstGeom prst="downArrow">
            <a:avLst>
              <a:gd name="adj1" fmla="val 50000"/>
              <a:gd name="adj2" fmla="val 76637"/>
            </a:avLst>
          </a:prstGeom>
          <a:gradFill rotWithShape="1">
            <a:gsLst>
              <a:gs pos="0">
                <a:srgbClr val="00FF00">
                  <a:gamma/>
                  <a:shade val="46275"/>
                  <a:invGamma/>
                </a:srgbClr>
              </a:gs>
              <a:gs pos="50000">
                <a:srgbClr val="00FF00"/>
              </a:gs>
              <a:gs pos="100000">
                <a:srgbClr val="00FF00">
                  <a:gamma/>
                  <a:shade val="46275"/>
                  <a:invGamma/>
                </a:srgbClr>
              </a:gs>
            </a:gsLst>
            <a:lin ang="189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en-US" b="1" dirty="0">
                <a:solidFill>
                  <a:schemeClr val="bg1"/>
                </a:solidFill>
              </a:rPr>
              <a:t>Ease of  Deployment / Maintenance</a:t>
            </a:r>
          </a:p>
        </p:txBody>
      </p:sp>
      <p:pic>
        <p:nvPicPr>
          <p:cNvPr id="13" name="Picture 7">
            <a:extLst>
              <a:ext uri="{FF2B5EF4-FFF2-40B4-BE49-F238E27FC236}">
                <a16:creationId xmlns:a16="http://schemas.microsoft.com/office/drawing/2014/main" id="{C1B09B7F-75C1-4446-AD0F-2AAADE7C2D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1359" y="1468344"/>
            <a:ext cx="2492643" cy="905511"/>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a:extLst>
              <a:ext uri="{FF2B5EF4-FFF2-40B4-BE49-F238E27FC236}">
                <a16:creationId xmlns:a16="http://schemas.microsoft.com/office/drawing/2014/main" id="{5C113669-9015-4CAF-9EC8-3323B9AC8B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3029" y="722263"/>
            <a:ext cx="910486" cy="915462"/>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331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AC1F-DEBE-4445-AA6F-61D4267CD5BF}"/>
              </a:ext>
            </a:extLst>
          </p:cNvPr>
          <p:cNvSpPr>
            <a:spLocks noGrp="1"/>
          </p:cNvSpPr>
          <p:nvPr>
            <p:ph type="title"/>
          </p:nvPr>
        </p:nvSpPr>
        <p:spPr/>
        <p:txBody>
          <a:bodyPr/>
          <a:lstStyle/>
          <a:p>
            <a:r>
              <a:rPr lang="en-US" dirty="0"/>
              <a:t>PDE</a:t>
            </a:r>
          </a:p>
        </p:txBody>
      </p:sp>
      <p:sp>
        <p:nvSpPr>
          <p:cNvPr id="3" name="Content Placeholder 2">
            <a:extLst>
              <a:ext uri="{FF2B5EF4-FFF2-40B4-BE49-F238E27FC236}">
                <a16:creationId xmlns:a16="http://schemas.microsoft.com/office/drawing/2014/main" id="{00632030-EB5D-4870-9ABE-C95BE9DA227F}"/>
              </a:ext>
            </a:extLst>
          </p:cNvPr>
          <p:cNvSpPr>
            <a:spLocks noGrp="1"/>
          </p:cNvSpPr>
          <p:nvPr>
            <p:ph idx="1"/>
          </p:nvPr>
        </p:nvSpPr>
        <p:spPr>
          <a:xfrm>
            <a:off x="581192" y="2180497"/>
            <a:ext cx="11029615" cy="1820003"/>
          </a:xfrm>
        </p:spPr>
        <p:txBody>
          <a:bodyPr>
            <a:normAutofit/>
          </a:bodyPr>
          <a:lstStyle/>
          <a:p>
            <a:r>
              <a:rPr lang="en-US" sz="2000" dirty="0"/>
              <a:t>Not many years ago, many people used </a:t>
            </a:r>
            <a:r>
              <a:rPr lang="en-US" sz="2000" dirty="0" err="1"/>
              <a:t>TrueCypt</a:t>
            </a:r>
            <a:r>
              <a:rPr lang="en-US" sz="2000" dirty="0"/>
              <a:t> for the PDE needs. However, that was broken by law enforcement and ever since then VeraCrypt has been the main go-to for PDE. This is also possible in Windows natively by creating a VHD and encrypting it with BitLocker.</a:t>
            </a:r>
          </a:p>
          <a:p>
            <a:r>
              <a:rPr lang="en-US" sz="2000" dirty="0"/>
              <a:t>Partial Disk Encryption is a way to have a file system left unencrypted, but provide a secure container for certain files.  </a:t>
            </a:r>
          </a:p>
        </p:txBody>
      </p:sp>
      <p:pic>
        <p:nvPicPr>
          <p:cNvPr id="4" name="Picture 3">
            <a:extLst>
              <a:ext uri="{FF2B5EF4-FFF2-40B4-BE49-F238E27FC236}">
                <a16:creationId xmlns:a16="http://schemas.microsoft.com/office/drawing/2014/main" id="{1A059295-A9BD-4AAE-A916-0F0D6E27BD06}"/>
              </a:ext>
            </a:extLst>
          </p:cNvPr>
          <p:cNvPicPr>
            <a:picLocks noChangeAspect="1"/>
          </p:cNvPicPr>
          <p:nvPr/>
        </p:nvPicPr>
        <p:blipFill>
          <a:blip r:embed="rId2"/>
          <a:stretch>
            <a:fillRect/>
          </a:stretch>
        </p:blipFill>
        <p:spPr>
          <a:xfrm>
            <a:off x="2819399" y="4000500"/>
            <a:ext cx="6553200" cy="2505075"/>
          </a:xfrm>
          <a:prstGeom prst="rect">
            <a:avLst/>
          </a:prstGeom>
        </p:spPr>
      </p:pic>
    </p:spTree>
    <p:extLst>
      <p:ext uri="{BB962C8B-B14F-4D97-AF65-F5344CB8AC3E}">
        <p14:creationId xmlns:p14="http://schemas.microsoft.com/office/powerpoint/2010/main" val="2990158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69C1-9745-4CE2-914E-74DDD7B9B458}"/>
              </a:ext>
            </a:extLst>
          </p:cNvPr>
          <p:cNvSpPr>
            <a:spLocks noGrp="1"/>
          </p:cNvSpPr>
          <p:nvPr>
            <p:ph type="title"/>
          </p:nvPr>
        </p:nvSpPr>
        <p:spPr/>
        <p:txBody>
          <a:bodyPr/>
          <a:lstStyle/>
          <a:p>
            <a:r>
              <a:rPr lang="en-US" dirty="0"/>
              <a:t>File-Based encryption</a:t>
            </a:r>
          </a:p>
        </p:txBody>
      </p:sp>
      <p:sp>
        <p:nvSpPr>
          <p:cNvPr id="3" name="Content Placeholder 2">
            <a:extLst>
              <a:ext uri="{FF2B5EF4-FFF2-40B4-BE49-F238E27FC236}">
                <a16:creationId xmlns:a16="http://schemas.microsoft.com/office/drawing/2014/main" id="{E48547FD-C4AA-4247-9B39-76262730D2E9}"/>
              </a:ext>
            </a:extLst>
          </p:cNvPr>
          <p:cNvSpPr>
            <a:spLocks noGrp="1"/>
          </p:cNvSpPr>
          <p:nvPr>
            <p:ph idx="1"/>
          </p:nvPr>
        </p:nvSpPr>
        <p:spPr>
          <a:xfrm>
            <a:off x="581191" y="1875696"/>
            <a:ext cx="11029615" cy="1832704"/>
          </a:xfrm>
        </p:spPr>
        <p:txBody>
          <a:bodyPr>
            <a:noAutofit/>
          </a:bodyPr>
          <a:lstStyle/>
          <a:p>
            <a:r>
              <a:rPr lang="en-US" sz="2000" dirty="0"/>
              <a:t>EFS and PGP are file-based encryption. </a:t>
            </a:r>
          </a:p>
          <a:p>
            <a:r>
              <a:rPr lang="en-US" sz="2000" dirty="0"/>
              <a:t>EFS is native to Windows now, and essentially generates a file encryption key based upon the user profile that encrypts the file. That profile can roam (say, for example, a domain account across multiple computers) but if an unauthorized profile attempts to open the file, they will receive and error that looks like this:</a:t>
            </a:r>
          </a:p>
        </p:txBody>
      </p:sp>
      <p:pic>
        <p:nvPicPr>
          <p:cNvPr id="4" name="Picture 3">
            <a:extLst>
              <a:ext uri="{FF2B5EF4-FFF2-40B4-BE49-F238E27FC236}">
                <a16:creationId xmlns:a16="http://schemas.microsoft.com/office/drawing/2014/main" id="{D606ED01-210E-49AE-B1E3-81144E45507D}"/>
              </a:ext>
            </a:extLst>
          </p:cNvPr>
          <p:cNvPicPr>
            <a:picLocks noChangeAspect="1"/>
          </p:cNvPicPr>
          <p:nvPr/>
        </p:nvPicPr>
        <p:blipFill>
          <a:blip r:embed="rId2"/>
          <a:stretch>
            <a:fillRect/>
          </a:stretch>
        </p:blipFill>
        <p:spPr>
          <a:xfrm>
            <a:off x="3585366" y="3429000"/>
            <a:ext cx="5427663" cy="3058349"/>
          </a:xfrm>
          <a:prstGeom prst="rect">
            <a:avLst/>
          </a:prstGeom>
        </p:spPr>
      </p:pic>
    </p:spTree>
    <p:extLst>
      <p:ext uri="{BB962C8B-B14F-4D97-AF65-F5344CB8AC3E}">
        <p14:creationId xmlns:p14="http://schemas.microsoft.com/office/powerpoint/2010/main" val="2436838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69C1-9745-4CE2-914E-74DDD7B9B458}"/>
              </a:ext>
            </a:extLst>
          </p:cNvPr>
          <p:cNvSpPr>
            <a:spLocks noGrp="1"/>
          </p:cNvSpPr>
          <p:nvPr>
            <p:ph type="title"/>
          </p:nvPr>
        </p:nvSpPr>
        <p:spPr/>
        <p:txBody>
          <a:bodyPr/>
          <a:lstStyle/>
          <a:p>
            <a:r>
              <a:rPr lang="en-US" dirty="0"/>
              <a:t>File-Based encryption</a:t>
            </a:r>
          </a:p>
        </p:txBody>
      </p:sp>
      <p:sp>
        <p:nvSpPr>
          <p:cNvPr id="3" name="Content Placeholder 2">
            <a:extLst>
              <a:ext uri="{FF2B5EF4-FFF2-40B4-BE49-F238E27FC236}">
                <a16:creationId xmlns:a16="http://schemas.microsoft.com/office/drawing/2014/main" id="{E48547FD-C4AA-4247-9B39-76262730D2E9}"/>
              </a:ext>
            </a:extLst>
          </p:cNvPr>
          <p:cNvSpPr>
            <a:spLocks noGrp="1"/>
          </p:cNvSpPr>
          <p:nvPr>
            <p:ph idx="1"/>
          </p:nvPr>
        </p:nvSpPr>
        <p:spPr>
          <a:xfrm>
            <a:off x="581192" y="1721180"/>
            <a:ext cx="11029615" cy="804003"/>
          </a:xfrm>
        </p:spPr>
        <p:txBody>
          <a:bodyPr>
            <a:normAutofit/>
          </a:bodyPr>
          <a:lstStyle/>
          <a:p>
            <a:r>
              <a:rPr lang="en-US" sz="2000" dirty="0"/>
              <a:t>With EFS, the process is as simple as editing the file attributes, can be mandated with Group Policy. </a:t>
            </a:r>
          </a:p>
        </p:txBody>
      </p:sp>
      <p:sp>
        <p:nvSpPr>
          <p:cNvPr id="6" name="Content Placeholder 2">
            <a:extLst>
              <a:ext uri="{FF2B5EF4-FFF2-40B4-BE49-F238E27FC236}">
                <a16:creationId xmlns:a16="http://schemas.microsoft.com/office/drawing/2014/main" id="{2914C50E-444D-4EAA-B069-CA83C9432AA5}"/>
              </a:ext>
            </a:extLst>
          </p:cNvPr>
          <p:cNvSpPr txBox="1">
            <a:spLocks/>
          </p:cNvSpPr>
          <p:nvPr/>
        </p:nvSpPr>
        <p:spPr>
          <a:xfrm>
            <a:off x="5321300" y="2525184"/>
            <a:ext cx="6331910" cy="372321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In a domain environment, the FEK keys can also be managed with GP, and data recovery agents created. </a:t>
            </a:r>
          </a:p>
          <a:p>
            <a:r>
              <a:rPr lang="en-US" sz="2000" dirty="0"/>
              <a:t>However, I do have a downside here. It has been my experience from experimenting with EFS is that it can be a huge PITA once it’s enabled. Management (especially on a large scale) can be a problem, and rolling back can be difficult. It also complicates backups. By the time you’re done granting permissions across the organization for access, it’s become virtually worthless.</a:t>
            </a:r>
          </a:p>
          <a:p>
            <a:r>
              <a:rPr lang="en-US" sz="2000" dirty="0"/>
              <a:t>I would still use it, but situationally. </a:t>
            </a:r>
          </a:p>
        </p:txBody>
      </p:sp>
      <p:pic>
        <p:nvPicPr>
          <p:cNvPr id="20484" name="Picture 4" descr="Image result for windows EFS">
            <a:extLst>
              <a:ext uri="{FF2B5EF4-FFF2-40B4-BE49-F238E27FC236}">
                <a16:creationId xmlns:a16="http://schemas.microsoft.com/office/drawing/2014/main" id="{412C9510-729B-499F-8175-BB8AD2823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56" y="2525183"/>
            <a:ext cx="4155908" cy="372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326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AA5C0B-2DC6-4930-B658-689640C1AD4C}"/>
              </a:ext>
            </a:extLst>
          </p:cNvPr>
          <p:cNvSpPr>
            <a:spLocks noGrp="1"/>
          </p:cNvSpPr>
          <p:nvPr>
            <p:ph type="title"/>
          </p:nvPr>
        </p:nvSpPr>
        <p:spPr/>
        <p:txBody>
          <a:bodyPr/>
          <a:lstStyle/>
          <a:p>
            <a:r>
              <a:rPr lang="en-US" dirty="0"/>
              <a:t>Pretty Good Privacy</a:t>
            </a:r>
          </a:p>
        </p:txBody>
      </p:sp>
      <p:sp>
        <p:nvSpPr>
          <p:cNvPr id="3" name="Content Placeholder 2">
            <a:extLst>
              <a:ext uri="{FF2B5EF4-FFF2-40B4-BE49-F238E27FC236}">
                <a16:creationId xmlns:a16="http://schemas.microsoft.com/office/drawing/2014/main" id="{3B1BABEB-92E3-4F16-AE8C-A1BD497C5ADD}"/>
              </a:ext>
            </a:extLst>
          </p:cNvPr>
          <p:cNvSpPr>
            <a:spLocks noGrp="1"/>
          </p:cNvSpPr>
          <p:nvPr>
            <p:ph idx="1"/>
          </p:nvPr>
        </p:nvSpPr>
        <p:spPr/>
        <p:txBody>
          <a:bodyPr>
            <a:normAutofit/>
          </a:bodyPr>
          <a:lstStyle/>
          <a:p>
            <a:r>
              <a:rPr lang="en-US" sz="2000" dirty="0"/>
              <a:t>PGP – Pretty Good Privacy and GPG – GNU Privacy Guard are a way of encrypting files/messages using standard key exchange methods. </a:t>
            </a:r>
          </a:p>
          <a:p>
            <a:r>
              <a:rPr lang="en-US" sz="2000" dirty="0"/>
              <a:t>The sender of a message signs the message with their private key and encrypts it with the recipients public key. </a:t>
            </a:r>
          </a:p>
          <a:p>
            <a:r>
              <a:rPr lang="en-US" sz="2000" dirty="0"/>
              <a:t>The recipient decrypts the message with their private key, and validates it with the sender’s public key. </a:t>
            </a:r>
          </a:p>
          <a:p>
            <a:r>
              <a:rPr lang="en-US" sz="2000" dirty="0"/>
              <a:t>This way, the message is secret thanks to encryption, and there is non-repudiation thanks to the signature.</a:t>
            </a:r>
          </a:p>
          <a:p>
            <a:r>
              <a:rPr lang="en-US" sz="2000" dirty="0"/>
              <a:t>As with any type of key based encryption, protecting the keys is paramount. </a:t>
            </a:r>
          </a:p>
        </p:txBody>
      </p:sp>
      <p:pic>
        <p:nvPicPr>
          <p:cNvPr id="4" name="Picture 3">
            <a:extLst>
              <a:ext uri="{FF2B5EF4-FFF2-40B4-BE49-F238E27FC236}">
                <a16:creationId xmlns:a16="http://schemas.microsoft.com/office/drawing/2014/main" id="{5B2B5F9C-66A1-4E2D-A342-F49B52687524}"/>
              </a:ext>
            </a:extLst>
          </p:cNvPr>
          <p:cNvPicPr>
            <a:picLocks noChangeAspect="1"/>
          </p:cNvPicPr>
          <p:nvPr/>
        </p:nvPicPr>
        <p:blipFill rotWithShape="1">
          <a:blip r:embed="rId2"/>
          <a:srcRect t="4629" b="10741"/>
          <a:stretch/>
        </p:blipFill>
        <p:spPr>
          <a:xfrm>
            <a:off x="400050" y="0"/>
            <a:ext cx="11391900" cy="6854093"/>
          </a:xfrm>
          <a:prstGeom prst="rect">
            <a:avLst/>
          </a:prstGeom>
        </p:spPr>
      </p:pic>
    </p:spTree>
    <p:extLst>
      <p:ext uri="{BB962C8B-B14F-4D97-AF65-F5344CB8AC3E}">
        <p14:creationId xmlns:p14="http://schemas.microsoft.com/office/powerpoint/2010/main" val="398996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631B-FAD4-4437-9E99-2CA33EEB9C94}"/>
              </a:ext>
            </a:extLst>
          </p:cNvPr>
          <p:cNvSpPr>
            <a:spLocks noGrp="1"/>
          </p:cNvSpPr>
          <p:nvPr>
            <p:ph type="title"/>
          </p:nvPr>
        </p:nvSpPr>
        <p:spPr/>
        <p:txBody>
          <a:bodyPr/>
          <a:lstStyle/>
          <a:p>
            <a:r>
              <a:rPr lang="en-US" dirty="0"/>
              <a:t>Cipher-block chaining</a:t>
            </a:r>
          </a:p>
        </p:txBody>
      </p:sp>
      <p:sp>
        <p:nvSpPr>
          <p:cNvPr id="3" name="Content Placeholder 2">
            <a:extLst>
              <a:ext uri="{FF2B5EF4-FFF2-40B4-BE49-F238E27FC236}">
                <a16:creationId xmlns:a16="http://schemas.microsoft.com/office/drawing/2014/main" id="{A0639A04-F01C-44A2-A397-7F0270017711}"/>
              </a:ext>
            </a:extLst>
          </p:cNvPr>
          <p:cNvSpPr>
            <a:spLocks noGrp="1"/>
          </p:cNvSpPr>
          <p:nvPr>
            <p:ph idx="1"/>
          </p:nvPr>
        </p:nvSpPr>
        <p:spPr>
          <a:xfrm>
            <a:off x="581192" y="2180498"/>
            <a:ext cx="10810707" cy="1549400"/>
          </a:xfrm>
        </p:spPr>
        <p:txBody>
          <a:bodyPr>
            <a:normAutofit/>
          </a:bodyPr>
          <a:lstStyle/>
          <a:p>
            <a:r>
              <a:rPr lang="en-US" sz="2000" dirty="0"/>
              <a:t>Cipher block chaining is an operation where sequences of bits are encrypted as a unit (or block) with a key. And a string of </a:t>
            </a:r>
            <a:r>
              <a:rPr lang="en-US" sz="2000" dirty="0" err="1"/>
              <a:t>randomish</a:t>
            </a:r>
            <a:r>
              <a:rPr lang="en-US" sz="2000" dirty="0"/>
              <a:t> data known as an initialization vector. The ciphertext is then used as the IV to encrypt the next block, and so on, and so on. </a:t>
            </a:r>
          </a:p>
        </p:txBody>
      </p:sp>
      <p:pic>
        <p:nvPicPr>
          <p:cNvPr id="6" name="Picture 5">
            <a:extLst>
              <a:ext uri="{FF2B5EF4-FFF2-40B4-BE49-F238E27FC236}">
                <a16:creationId xmlns:a16="http://schemas.microsoft.com/office/drawing/2014/main" id="{30135858-8F4C-40F8-A3AF-FC85F1618EB2}"/>
              </a:ext>
            </a:extLst>
          </p:cNvPr>
          <p:cNvPicPr>
            <a:picLocks noChangeAspect="1"/>
          </p:cNvPicPr>
          <p:nvPr/>
        </p:nvPicPr>
        <p:blipFill>
          <a:blip r:embed="rId2"/>
          <a:stretch>
            <a:fillRect/>
          </a:stretch>
        </p:blipFill>
        <p:spPr>
          <a:xfrm>
            <a:off x="1725696" y="3552097"/>
            <a:ext cx="8740608" cy="2963716"/>
          </a:xfrm>
          <a:prstGeom prst="rect">
            <a:avLst/>
          </a:prstGeom>
        </p:spPr>
      </p:pic>
    </p:spTree>
    <p:extLst>
      <p:ext uri="{BB962C8B-B14F-4D97-AF65-F5344CB8AC3E}">
        <p14:creationId xmlns:p14="http://schemas.microsoft.com/office/powerpoint/2010/main" val="292650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809CC-CE9D-44F3-972C-069EC7C05B85}"/>
              </a:ext>
            </a:extLst>
          </p:cNvPr>
          <p:cNvSpPr>
            <a:spLocks noGrp="1"/>
          </p:cNvSpPr>
          <p:nvPr>
            <p:ph type="title"/>
          </p:nvPr>
        </p:nvSpPr>
        <p:spPr/>
        <p:txBody>
          <a:bodyPr/>
          <a:lstStyle/>
          <a:p>
            <a:r>
              <a:rPr lang="en-US" dirty="0"/>
              <a:t>Basic cryptography</a:t>
            </a:r>
          </a:p>
        </p:txBody>
      </p:sp>
      <p:sp>
        <p:nvSpPr>
          <p:cNvPr id="5" name="Content Placeholder 4">
            <a:extLst>
              <a:ext uri="{FF2B5EF4-FFF2-40B4-BE49-F238E27FC236}">
                <a16:creationId xmlns:a16="http://schemas.microsoft.com/office/drawing/2014/main" id="{FD9FA522-D290-433D-9C7E-B0ECEF83BA8F}"/>
              </a:ext>
            </a:extLst>
          </p:cNvPr>
          <p:cNvSpPr>
            <a:spLocks noGrp="1"/>
          </p:cNvSpPr>
          <p:nvPr>
            <p:ph idx="1"/>
          </p:nvPr>
        </p:nvSpPr>
        <p:spPr>
          <a:xfrm>
            <a:off x="581192" y="1850296"/>
            <a:ext cx="11029615" cy="4398104"/>
          </a:xfrm>
        </p:spPr>
        <p:txBody>
          <a:bodyPr>
            <a:normAutofit/>
          </a:bodyPr>
          <a:lstStyle/>
          <a:p>
            <a:r>
              <a:rPr lang="en-US" dirty="0"/>
              <a:t>Encryption is a way of transforming data to keep it secret by transforming it from it’s decrypted state (plaintext) to an encrypted state (cipher text) and back to it’s decrypted state. It is meant to be </a:t>
            </a:r>
            <a:r>
              <a:rPr lang="en-US" i="1" dirty="0"/>
              <a:t>reversible. </a:t>
            </a:r>
            <a:r>
              <a:rPr lang="en-US" dirty="0"/>
              <a:t>It’s use requires the sharing of </a:t>
            </a:r>
            <a:r>
              <a:rPr lang="en-US" i="1" dirty="0"/>
              <a:t>keys. </a:t>
            </a:r>
          </a:p>
          <a:p>
            <a:pPr lvl="1"/>
            <a:r>
              <a:rPr lang="en-US" i="1" dirty="0"/>
              <a:t>Example: </a:t>
            </a:r>
            <a:r>
              <a:rPr lang="en-US" dirty="0"/>
              <a:t>Asymmetric-key, symmetric-key</a:t>
            </a:r>
            <a:endParaRPr lang="en-US" i="1" dirty="0"/>
          </a:p>
          <a:p>
            <a:r>
              <a:rPr lang="en-US" dirty="0"/>
              <a:t>Encoding is a way of obfuscating data or transforming it for suitable consumption.  It is meant to be completely and transparently </a:t>
            </a:r>
            <a:r>
              <a:rPr lang="en-US" i="1" dirty="0"/>
              <a:t>reversible.</a:t>
            </a:r>
            <a:r>
              <a:rPr lang="en-US" dirty="0"/>
              <a:t> It does not use keys – it is merely a translation of data. All computed data is encoded – machine code to common parlance is encoding.</a:t>
            </a:r>
          </a:p>
          <a:p>
            <a:pPr lvl="1"/>
            <a:r>
              <a:rPr lang="en-US" i="1" dirty="0"/>
              <a:t>Example: </a:t>
            </a:r>
            <a:r>
              <a:rPr lang="en-US" dirty="0"/>
              <a:t>Base64, ASCII, Unicode, </a:t>
            </a:r>
            <a:r>
              <a:rPr lang="en-US" dirty="0" err="1"/>
              <a:t>Hexidecimal</a:t>
            </a:r>
            <a:endParaRPr lang="en-US" i="1" dirty="0"/>
          </a:p>
          <a:p>
            <a:r>
              <a:rPr lang="en-US" dirty="0"/>
              <a:t>Hashing is a way of validating data to ensure it hasn’t been altered, or of permanently obfuscating data. It is meant to be </a:t>
            </a:r>
            <a:r>
              <a:rPr lang="en-US" i="1" dirty="0"/>
              <a:t>irreversible. </a:t>
            </a:r>
            <a:r>
              <a:rPr lang="en-US" dirty="0"/>
              <a:t>It does not utilize </a:t>
            </a:r>
            <a:r>
              <a:rPr lang="en-US" i="1" dirty="0"/>
              <a:t>keys.</a:t>
            </a:r>
            <a:r>
              <a:rPr lang="en-US" dirty="0"/>
              <a:t> It is meant to be deterministic, not random, meaning you should arrive at the exact same result every time the same data is computed. Hashing can be improved by </a:t>
            </a:r>
            <a:r>
              <a:rPr lang="en-US" i="1" dirty="0"/>
              <a:t>salting – </a:t>
            </a:r>
            <a:r>
              <a:rPr lang="en-US" dirty="0"/>
              <a:t>adding additional random data to pad out the hash.</a:t>
            </a:r>
          </a:p>
          <a:p>
            <a:pPr lvl="1"/>
            <a:r>
              <a:rPr lang="en-US" i="1" dirty="0"/>
              <a:t>Example: </a:t>
            </a:r>
            <a:r>
              <a:rPr lang="en-US" dirty="0"/>
              <a:t>MD5, SHA1</a:t>
            </a:r>
            <a:endParaRPr lang="en-US" i="1" dirty="0"/>
          </a:p>
        </p:txBody>
      </p:sp>
    </p:spTree>
    <p:extLst>
      <p:ext uri="{BB962C8B-B14F-4D97-AF65-F5344CB8AC3E}">
        <p14:creationId xmlns:p14="http://schemas.microsoft.com/office/powerpoint/2010/main" val="170369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809CC-CE9D-44F3-972C-069EC7C05B85}"/>
              </a:ext>
            </a:extLst>
          </p:cNvPr>
          <p:cNvSpPr>
            <a:spLocks noGrp="1"/>
          </p:cNvSpPr>
          <p:nvPr>
            <p:ph type="title"/>
          </p:nvPr>
        </p:nvSpPr>
        <p:spPr/>
        <p:txBody>
          <a:bodyPr/>
          <a:lstStyle/>
          <a:p>
            <a:r>
              <a:rPr lang="en-US" dirty="0"/>
              <a:t>Why encryption</a:t>
            </a:r>
          </a:p>
        </p:txBody>
      </p:sp>
      <p:sp>
        <p:nvSpPr>
          <p:cNvPr id="5" name="Content Placeholder 4">
            <a:extLst>
              <a:ext uri="{FF2B5EF4-FFF2-40B4-BE49-F238E27FC236}">
                <a16:creationId xmlns:a16="http://schemas.microsoft.com/office/drawing/2014/main" id="{FD9FA522-D290-433D-9C7E-B0ECEF83BA8F}"/>
              </a:ext>
            </a:extLst>
          </p:cNvPr>
          <p:cNvSpPr>
            <a:spLocks noGrp="1"/>
          </p:cNvSpPr>
          <p:nvPr>
            <p:ph idx="1"/>
          </p:nvPr>
        </p:nvSpPr>
        <p:spPr>
          <a:xfrm>
            <a:off x="581192" y="1850296"/>
            <a:ext cx="11029615" cy="4398104"/>
          </a:xfrm>
        </p:spPr>
        <p:txBody>
          <a:bodyPr>
            <a:normAutofit/>
          </a:bodyPr>
          <a:lstStyle/>
          <a:p>
            <a:r>
              <a:rPr lang="en-US" sz="2000" dirty="0"/>
              <a:t>Because encryption is part of good security. It’s also often mandatory for:</a:t>
            </a:r>
          </a:p>
          <a:p>
            <a:pPr lvl="1"/>
            <a:r>
              <a:rPr lang="en-US" sz="2000" i="1" dirty="0"/>
              <a:t>HIPAA</a:t>
            </a:r>
          </a:p>
          <a:p>
            <a:pPr lvl="1"/>
            <a:r>
              <a:rPr lang="en-US" sz="2000" i="1" dirty="0"/>
              <a:t>FERPA</a:t>
            </a:r>
          </a:p>
          <a:p>
            <a:pPr lvl="1"/>
            <a:r>
              <a:rPr lang="en-US" sz="2000" i="1" dirty="0"/>
              <a:t>PCI</a:t>
            </a:r>
          </a:p>
          <a:p>
            <a:r>
              <a:rPr lang="en-US" sz="2000" dirty="0"/>
              <a:t>Many organizations also have it written into their internal policies, and many mandate it due to it being a requirement for cyber-incident insurance. </a:t>
            </a:r>
          </a:p>
        </p:txBody>
      </p:sp>
    </p:spTree>
    <p:extLst>
      <p:ext uri="{BB962C8B-B14F-4D97-AF65-F5344CB8AC3E}">
        <p14:creationId xmlns:p14="http://schemas.microsoft.com/office/powerpoint/2010/main" val="356516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809CC-CE9D-44F3-972C-069EC7C05B85}"/>
              </a:ext>
            </a:extLst>
          </p:cNvPr>
          <p:cNvSpPr>
            <a:spLocks noGrp="1"/>
          </p:cNvSpPr>
          <p:nvPr>
            <p:ph type="title"/>
          </p:nvPr>
        </p:nvSpPr>
        <p:spPr/>
        <p:txBody>
          <a:bodyPr/>
          <a:lstStyle/>
          <a:p>
            <a:r>
              <a:rPr lang="en-US" dirty="0"/>
              <a:t>Why encryption</a:t>
            </a:r>
          </a:p>
        </p:txBody>
      </p:sp>
      <p:sp>
        <p:nvSpPr>
          <p:cNvPr id="5" name="Content Placeholder 4">
            <a:extLst>
              <a:ext uri="{FF2B5EF4-FFF2-40B4-BE49-F238E27FC236}">
                <a16:creationId xmlns:a16="http://schemas.microsoft.com/office/drawing/2014/main" id="{FD9FA522-D290-433D-9C7E-B0ECEF83BA8F}"/>
              </a:ext>
            </a:extLst>
          </p:cNvPr>
          <p:cNvSpPr>
            <a:spLocks noGrp="1"/>
          </p:cNvSpPr>
          <p:nvPr>
            <p:ph idx="1"/>
          </p:nvPr>
        </p:nvSpPr>
        <p:spPr>
          <a:xfrm>
            <a:off x="581192" y="2180496"/>
            <a:ext cx="11029615" cy="4398104"/>
          </a:xfrm>
        </p:spPr>
        <p:txBody>
          <a:bodyPr>
            <a:normAutofit/>
          </a:bodyPr>
          <a:lstStyle/>
          <a:p>
            <a:r>
              <a:rPr lang="en-US" sz="2000" dirty="0"/>
              <a:t>Encryption is a concern wherever data resides. Many application have app-level encryption. Microsoft Office, Adobe PDFs, etc. </a:t>
            </a:r>
          </a:p>
          <a:p>
            <a:r>
              <a:rPr lang="en-US" sz="2000" dirty="0"/>
              <a:t>At the network layer, we have secure protocols like TLS, IPSec, PPTP, etc.</a:t>
            </a:r>
          </a:p>
          <a:p>
            <a:r>
              <a:rPr lang="en-US" sz="2000" dirty="0"/>
              <a:t>Disk encryption for both FDE (Full Disk Encryption) and PDE (Partial Disk Encryption)</a:t>
            </a:r>
          </a:p>
          <a:p>
            <a:pPr lvl="1"/>
            <a:r>
              <a:rPr lang="en-US" sz="2000" dirty="0"/>
              <a:t>We will also look at volume-based: BitLocker, VeraCrypt</a:t>
            </a:r>
          </a:p>
          <a:p>
            <a:pPr lvl="1"/>
            <a:r>
              <a:rPr lang="en-US" sz="2000" dirty="0"/>
              <a:t>And file-based: EFS, PGP/GPG</a:t>
            </a:r>
          </a:p>
        </p:txBody>
      </p:sp>
    </p:spTree>
    <p:extLst>
      <p:ext uri="{BB962C8B-B14F-4D97-AF65-F5344CB8AC3E}">
        <p14:creationId xmlns:p14="http://schemas.microsoft.com/office/powerpoint/2010/main" val="246544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History – Caesar</a:t>
            </a:r>
          </a:p>
        </p:txBody>
      </p:sp>
      <p:sp>
        <p:nvSpPr>
          <p:cNvPr id="3" name="Content Placeholder 2"/>
          <p:cNvSpPr>
            <a:spLocks noGrp="1"/>
          </p:cNvSpPr>
          <p:nvPr>
            <p:ph idx="1"/>
          </p:nvPr>
        </p:nvSpPr>
        <p:spPr/>
        <p:txBody>
          <a:bodyPr>
            <a:normAutofit/>
          </a:bodyPr>
          <a:lstStyle/>
          <a:p>
            <a:r>
              <a:rPr lang="en-US" sz="2000" noProof="0" dirty="0"/>
              <a:t>Substitution Cipher</a:t>
            </a:r>
          </a:p>
          <a:p>
            <a:r>
              <a:rPr lang="en-US" sz="2000" noProof="0" dirty="0"/>
              <a:t>Mapping of each letter in alphabet to another one</a:t>
            </a:r>
          </a:p>
          <a:p>
            <a:r>
              <a:rPr lang="en-US" sz="2000" noProof="0" dirty="0"/>
              <a:t>Plain text </a:t>
            </a:r>
            <a:r>
              <a:rPr lang="en-US" sz="2000" noProof="0" dirty="0">
                <a:sym typeface="Wingdings" pitchFamily="2" charset="2"/>
              </a:rPr>
              <a:t></a:t>
            </a:r>
            <a:r>
              <a:rPr lang="en-US" sz="2000" noProof="0" dirty="0"/>
              <a:t> </a:t>
            </a:r>
            <a:r>
              <a:rPr lang="en-US" sz="2000" noProof="0" dirty="0">
                <a:sym typeface="Wingdings" pitchFamily="2" charset="2"/>
              </a:rPr>
              <a:t>Cipher text</a:t>
            </a:r>
          </a:p>
          <a:p>
            <a:r>
              <a:rPr lang="en-US" sz="2000" noProof="0" dirty="0"/>
              <a:t>Decoding is done by access to mapping algorithm</a:t>
            </a:r>
          </a:p>
        </p:txBody>
      </p:sp>
      <p:sp>
        <p:nvSpPr>
          <p:cNvPr id="4" name="Date Placeholder 3"/>
          <p:cNvSpPr>
            <a:spLocks noGrp="1"/>
          </p:cNvSpPr>
          <p:nvPr>
            <p:ph type="dt" sz="half" idx="10"/>
          </p:nvPr>
        </p:nvSpPr>
        <p:spPr/>
        <p:txBody>
          <a:bodyPr/>
          <a:lstStyle/>
          <a:p>
            <a:pPr>
              <a:defRPr/>
            </a:pPr>
            <a:fld id="{346CD320-B5EE-41D5-AA72-861BCD9C6275}" type="datetime1">
              <a:rPr lang="en-US" smtClean="0"/>
              <a:t>10/18/2021</a:t>
            </a:fld>
            <a:endParaRPr lang="en-US" dirty="0"/>
          </a:p>
        </p:txBody>
      </p:sp>
      <p:sp>
        <p:nvSpPr>
          <p:cNvPr id="5" name="Footer Placeholder 4"/>
          <p:cNvSpPr>
            <a:spLocks noGrp="1"/>
          </p:cNvSpPr>
          <p:nvPr>
            <p:ph type="ftr" sz="quarter" idx="11"/>
          </p:nvPr>
        </p:nvSpPr>
        <p:spPr/>
        <p:txBody>
          <a:bodyPr/>
          <a:lstStyle/>
          <a:p>
            <a:pPr>
              <a:defRPr/>
            </a:pPr>
            <a:r>
              <a:rPr lang="en-US"/>
              <a:t>Introduction to Cryptography</a:t>
            </a:r>
            <a:endParaRPr lang="en-US" dirty="0"/>
          </a:p>
        </p:txBody>
      </p:sp>
      <p:sp>
        <p:nvSpPr>
          <p:cNvPr id="6" name="Slide Number Placeholder 5"/>
          <p:cNvSpPr>
            <a:spLocks noGrp="1"/>
          </p:cNvSpPr>
          <p:nvPr>
            <p:ph type="sldNum" sz="quarter" idx="12"/>
          </p:nvPr>
        </p:nvSpPr>
        <p:spPr/>
        <p:txBody>
          <a:bodyPr/>
          <a:lstStyle/>
          <a:p>
            <a:pPr>
              <a:defRPr/>
            </a:pPr>
            <a:fld id="{26B562C1-EC77-4660-8792-D0A31BD5AF19}" type="slidenum">
              <a:rPr lang="en-US" smtClean="0"/>
              <a:pPr>
                <a:defRPr/>
              </a:pPr>
              <a:t>6</a:t>
            </a:fld>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3EAE-5C16-4CD8-A2BC-D757B5FBCBAE}"/>
              </a:ext>
            </a:extLst>
          </p:cNvPr>
          <p:cNvSpPr>
            <a:spLocks noGrp="1"/>
          </p:cNvSpPr>
          <p:nvPr>
            <p:ph type="title"/>
          </p:nvPr>
        </p:nvSpPr>
        <p:spPr/>
        <p:txBody>
          <a:bodyPr/>
          <a:lstStyle/>
          <a:p>
            <a:r>
              <a:rPr lang="en-US" dirty="0"/>
              <a:t>A Cryptogram</a:t>
            </a:r>
          </a:p>
        </p:txBody>
      </p:sp>
      <p:sp>
        <p:nvSpPr>
          <p:cNvPr id="3" name="Content Placeholder 2">
            <a:extLst>
              <a:ext uri="{FF2B5EF4-FFF2-40B4-BE49-F238E27FC236}">
                <a16:creationId xmlns:a16="http://schemas.microsoft.com/office/drawing/2014/main" id="{5219A068-1208-458A-AE44-F7AD4AE7A860}"/>
              </a:ext>
            </a:extLst>
          </p:cNvPr>
          <p:cNvSpPr>
            <a:spLocks noGrp="1"/>
          </p:cNvSpPr>
          <p:nvPr>
            <p:ph idx="1"/>
          </p:nvPr>
        </p:nvSpPr>
        <p:spPr/>
        <p:txBody>
          <a:bodyPr>
            <a:normAutofit/>
          </a:bodyPr>
          <a:lstStyle/>
          <a:p>
            <a:r>
              <a:rPr lang="en-US" sz="2000" dirty="0"/>
              <a:t>U VBKF BRCBIN XFRM MVBM B CDEBG VBN MVF OUWVM MD MOFBM MVF NLATFZM DX VFO BWF CUMV BEAUWLUMI LGMUR, QFOVBQN, NVF QBNNFN UGMD MVF OFBRE DX DKFO GUGFMI. MVFG UM UN AFMMFO NVF AF ZBGYUY CUMV VFONFRX BGY MVF CDORY.        </a:t>
            </a:r>
          </a:p>
          <a:p>
            <a:pPr lvl="1"/>
            <a:r>
              <a:rPr lang="en-US" sz="2000" dirty="0"/>
              <a:t>VFRFGB OLAUGNMFUG</a:t>
            </a:r>
          </a:p>
        </p:txBody>
      </p:sp>
    </p:spTree>
    <p:extLst>
      <p:ext uri="{BB962C8B-B14F-4D97-AF65-F5344CB8AC3E}">
        <p14:creationId xmlns:p14="http://schemas.microsoft.com/office/powerpoint/2010/main" val="165359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History – Vigenere</a:t>
            </a:r>
          </a:p>
        </p:txBody>
      </p:sp>
      <p:sp>
        <p:nvSpPr>
          <p:cNvPr id="3" name="Content Placeholder 2"/>
          <p:cNvSpPr>
            <a:spLocks noGrp="1"/>
          </p:cNvSpPr>
          <p:nvPr>
            <p:ph idx="1"/>
          </p:nvPr>
        </p:nvSpPr>
        <p:spPr/>
        <p:txBody>
          <a:bodyPr>
            <a:normAutofit/>
          </a:bodyPr>
          <a:lstStyle/>
          <a:p>
            <a:r>
              <a:rPr lang="en-US" sz="2000" noProof="0" dirty="0"/>
              <a:t>16</a:t>
            </a:r>
            <a:r>
              <a:rPr lang="en-US" sz="2000" baseline="30000" noProof="0" dirty="0"/>
              <a:t>th</a:t>
            </a:r>
            <a:r>
              <a:rPr lang="en-US" sz="2000" noProof="0" dirty="0"/>
              <a:t> century cipher based on keyword</a:t>
            </a:r>
          </a:p>
          <a:p>
            <a:r>
              <a:rPr lang="en-US" sz="2000" noProof="0" dirty="0"/>
              <a:t>Polyalphabetic substitution</a:t>
            </a:r>
          </a:p>
          <a:p>
            <a:r>
              <a:rPr lang="en-US" sz="2000" noProof="0" dirty="0"/>
              <a:t>Plain text + keyword </a:t>
            </a:r>
            <a:r>
              <a:rPr lang="en-US" sz="2000" noProof="0" dirty="0">
                <a:sym typeface="Wingdings" pitchFamily="2" charset="2"/>
              </a:rPr>
              <a:t> cipher text</a:t>
            </a:r>
          </a:p>
          <a:p>
            <a:r>
              <a:rPr lang="en-US" sz="2000" noProof="0" dirty="0">
                <a:sym typeface="Wingdings" pitchFamily="2" charset="2"/>
              </a:rPr>
              <a:t>Assigns number to each letter (a=0, b=1,…)</a:t>
            </a:r>
          </a:p>
          <a:p>
            <a:r>
              <a:rPr lang="en-US" sz="2000" noProof="0" dirty="0">
                <a:sym typeface="Wingdings" pitchFamily="2" charset="2"/>
              </a:rPr>
              <a:t>Add value of each letter in keyword to value of letter in plain text</a:t>
            </a:r>
          </a:p>
          <a:p>
            <a:r>
              <a:rPr lang="en-US" sz="2000" noProof="0" dirty="0">
                <a:sym typeface="Wingdings" pitchFamily="2" charset="2"/>
              </a:rPr>
              <a:t>Repeat with next letters until done, repeat</a:t>
            </a:r>
          </a:p>
          <a:p>
            <a:r>
              <a:rPr lang="en-US" sz="2000" noProof="0" dirty="0">
                <a:sym typeface="Wingdings" pitchFamily="2" charset="2"/>
              </a:rPr>
              <a:t>Unbreakable for ~ 300 years</a:t>
            </a:r>
            <a:endParaRPr lang="en-US" sz="2000" noProof="0" dirty="0"/>
          </a:p>
        </p:txBody>
      </p:sp>
      <p:sp>
        <p:nvSpPr>
          <p:cNvPr id="4" name="Date Placeholder 3"/>
          <p:cNvSpPr>
            <a:spLocks noGrp="1"/>
          </p:cNvSpPr>
          <p:nvPr>
            <p:ph type="dt" sz="half" idx="10"/>
          </p:nvPr>
        </p:nvSpPr>
        <p:spPr/>
        <p:txBody>
          <a:bodyPr/>
          <a:lstStyle/>
          <a:p>
            <a:pPr>
              <a:defRPr/>
            </a:pPr>
            <a:fld id="{4A5FA77F-8CFF-4137-B27E-7BBB6D229CCC}" type="datetime1">
              <a:rPr lang="en-US" smtClean="0"/>
              <a:t>10/18/2021</a:t>
            </a:fld>
            <a:endParaRPr lang="en-US" dirty="0"/>
          </a:p>
        </p:txBody>
      </p:sp>
      <p:sp>
        <p:nvSpPr>
          <p:cNvPr id="5" name="Footer Placeholder 4"/>
          <p:cNvSpPr>
            <a:spLocks noGrp="1"/>
          </p:cNvSpPr>
          <p:nvPr>
            <p:ph type="ftr" sz="quarter" idx="11"/>
          </p:nvPr>
        </p:nvSpPr>
        <p:spPr/>
        <p:txBody>
          <a:bodyPr/>
          <a:lstStyle/>
          <a:p>
            <a:pPr>
              <a:defRPr/>
            </a:pPr>
            <a:r>
              <a:rPr lang="en-US"/>
              <a:t>Introduction to Cryptography</a:t>
            </a:r>
            <a:endParaRPr lang="en-US" dirty="0"/>
          </a:p>
        </p:txBody>
      </p:sp>
      <p:sp>
        <p:nvSpPr>
          <p:cNvPr id="6" name="Slide Number Placeholder 5"/>
          <p:cNvSpPr>
            <a:spLocks noGrp="1"/>
          </p:cNvSpPr>
          <p:nvPr>
            <p:ph type="sldNum" sz="quarter" idx="12"/>
          </p:nvPr>
        </p:nvSpPr>
        <p:spPr/>
        <p:txBody>
          <a:bodyPr/>
          <a:lstStyle/>
          <a:p>
            <a:pPr>
              <a:defRPr/>
            </a:pPr>
            <a:fld id="{26B562C1-EC77-4660-8792-D0A31BD5AF19}" type="slidenum">
              <a:rPr lang="en-US" smtClean="0"/>
              <a:pPr>
                <a:defRPr/>
              </a:pPr>
              <a:t>8</a:t>
            </a:fld>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0D22-7E2A-4249-B658-4FE384E77672}"/>
              </a:ext>
            </a:extLst>
          </p:cNvPr>
          <p:cNvSpPr>
            <a:spLocks noGrp="1"/>
          </p:cNvSpPr>
          <p:nvPr>
            <p:ph type="title"/>
          </p:nvPr>
        </p:nvSpPr>
        <p:spPr/>
        <p:txBody>
          <a:bodyPr/>
          <a:lstStyle/>
          <a:p>
            <a:r>
              <a:rPr lang="en-US" dirty="0"/>
              <a:t>Encrypted Message</a:t>
            </a:r>
          </a:p>
        </p:txBody>
      </p:sp>
      <p:sp>
        <p:nvSpPr>
          <p:cNvPr id="3" name="Content Placeholder 2">
            <a:extLst>
              <a:ext uri="{FF2B5EF4-FFF2-40B4-BE49-F238E27FC236}">
                <a16:creationId xmlns:a16="http://schemas.microsoft.com/office/drawing/2014/main" id="{8547E036-5480-49D5-9A04-FB8A39206B22}"/>
              </a:ext>
            </a:extLst>
          </p:cNvPr>
          <p:cNvSpPr>
            <a:spLocks noGrp="1"/>
          </p:cNvSpPr>
          <p:nvPr>
            <p:ph idx="1"/>
          </p:nvPr>
        </p:nvSpPr>
        <p:spPr/>
        <p:txBody>
          <a:bodyPr>
            <a:normAutofit/>
          </a:bodyPr>
          <a:lstStyle/>
          <a:p>
            <a:r>
              <a:rPr lang="en-US" sz="2000" dirty="0"/>
              <a:t>p </a:t>
            </a:r>
            <a:r>
              <a:rPr lang="en-US" sz="2000" dirty="0" err="1"/>
              <a:t>llgs</a:t>
            </a:r>
            <a:r>
              <a:rPr lang="en-US" sz="2000" dirty="0"/>
              <a:t> </a:t>
            </a:r>
            <a:r>
              <a:rPr lang="en-US" sz="2000" dirty="0" err="1"/>
              <a:t>hphlmz</a:t>
            </a:r>
            <a:r>
              <a:rPr lang="en-US" sz="2000" dirty="0"/>
              <a:t> </a:t>
            </a:r>
            <a:r>
              <a:rPr lang="en-US" sz="2000" dirty="0" err="1"/>
              <a:t>jpwh</a:t>
            </a:r>
            <a:r>
              <a:rPr lang="en-US" sz="2000" dirty="0"/>
              <a:t> alle o </a:t>
            </a:r>
            <a:r>
              <a:rPr lang="en-US" sz="2000" dirty="0" err="1"/>
              <a:t>dsxlb</a:t>
            </a:r>
            <a:r>
              <a:rPr lang="en-US" sz="2000" dirty="0"/>
              <a:t> </a:t>
            </a:r>
            <a:r>
              <a:rPr lang="en-US" sz="2000" dirty="0" err="1"/>
              <a:t>oed</a:t>
            </a:r>
            <a:r>
              <a:rPr lang="en-US" sz="2000" dirty="0"/>
              <a:t> </a:t>
            </a:r>
            <a:r>
              <a:rPr lang="en-US" sz="2000" dirty="0" err="1"/>
              <a:t>evl</a:t>
            </a:r>
            <a:r>
              <a:rPr lang="en-US" sz="2000" dirty="0"/>
              <a:t> </a:t>
            </a:r>
            <a:r>
              <a:rPr lang="en-US" sz="2000" dirty="0" err="1"/>
              <a:t>vtrva</a:t>
            </a:r>
            <a:r>
              <a:rPr lang="en-US" sz="2000" dirty="0"/>
              <a:t> </a:t>
            </a:r>
            <a:r>
              <a:rPr lang="en-US" sz="2000" dirty="0" err="1"/>
              <a:t>xz</a:t>
            </a:r>
            <a:r>
              <a:rPr lang="en-US" sz="2000" dirty="0"/>
              <a:t> </a:t>
            </a:r>
            <a:r>
              <a:rPr lang="en-US" sz="2000" dirty="0" err="1"/>
              <a:t>eflee</a:t>
            </a:r>
            <a:r>
              <a:rPr lang="en-US" sz="2000" dirty="0"/>
              <a:t> </a:t>
            </a:r>
            <a:r>
              <a:rPr lang="en-US" sz="2000" dirty="0" err="1"/>
              <a:t>evl</a:t>
            </a:r>
            <a:r>
              <a:rPr lang="en-US" sz="2000" dirty="0"/>
              <a:t> </a:t>
            </a:r>
            <a:r>
              <a:rPr lang="en-US" sz="2000" dirty="0" err="1"/>
              <a:t>wfmxlge</a:t>
            </a:r>
            <a:r>
              <a:rPr lang="en-US" sz="2000" dirty="0"/>
              <a:t> </a:t>
            </a:r>
            <a:r>
              <a:rPr lang="en-US" sz="2000" dirty="0" err="1"/>
              <a:t>zt</a:t>
            </a:r>
            <a:r>
              <a:rPr lang="en-US" sz="2000" dirty="0"/>
              <a:t> </a:t>
            </a:r>
            <a:r>
              <a:rPr lang="en-US" sz="2000" dirty="0" err="1"/>
              <a:t>oic</a:t>
            </a:r>
            <a:r>
              <a:rPr lang="en-US" sz="2000" dirty="0"/>
              <a:t> </a:t>
            </a:r>
            <a:r>
              <a:rPr lang="en-US" sz="2000" dirty="0" err="1"/>
              <a:t>lul</a:t>
            </a:r>
            <a:r>
              <a:rPr lang="en-US" sz="2000" dirty="0"/>
              <a:t> </a:t>
            </a:r>
            <a:r>
              <a:rPr lang="en-US" sz="2000" dirty="0" err="1"/>
              <a:t>atev</a:t>
            </a:r>
            <a:r>
              <a:rPr lang="en-US" sz="2000" dirty="0"/>
              <a:t> </a:t>
            </a:r>
            <a:r>
              <a:rPr lang="en-US" sz="2000" dirty="0" err="1"/>
              <a:t>hqmtubmej</a:t>
            </a:r>
            <a:r>
              <a:rPr lang="en-US" sz="2000" dirty="0"/>
              <a:t> </a:t>
            </a:r>
            <a:r>
              <a:rPr lang="en-US" sz="2000" dirty="0" err="1"/>
              <a:t>iuxtw</a:t>
            </a:r>
            <a:r>
              <a:rPr lang="en-US" sz="2000" dirty="0"/>
              <a:t> </a:t>
            </a:r>
            <a:r>
              <a:rPr lang="en-US" sz="2000" dirty="0" err="1"/>
              <a:t>dlvsldz</a:t>
            </a:r>
            <a:r>
              <a:rPr lang="en-US" sz="2000" dirty="0"/>
              <a:t> </a:t>
            </a:r>
            <a:r>
              <a:rPr lang="en-US" sz="2000" dirty="0" err="1"/>
              <a:t>wsp</a:t>
            </a:r>
            <a:r>
              <a:rPr lang="en-US" sz="2000" dirty="0"/>
              <a:t> </a:t>
            </a:r>
            <a:r>
              <a:rPr lang="en-US" sz="2000" dirty="0" err="1"/>
              <a:t>dhwdpg</a:t>
            </a:r>
            <a:r>
              <a:rPr lang="en-US" sz="2000" dirty="0"/>
              <a:t> </a:t>
            </a:r>
            <a:r>
              <a:rPr lang="en-US" sz="2000" dirty="0" err="1"/>
              <a:t>prez</a:t>
            </a:r>
            <a:r>
              <a:rPr lang="en-US" sz="2000" dirty="0"/>
              <a:t> hoi </a:t>
            </a:r>
            <a:r>
              <a:rPr lang="en-US" sz="2000" dirty="0" err="1"/>
              <a:t>cposq</a:t>
            </a:r>
            <a:r>
              <a:rPr lang="en-US" sz="2000" dirty="0"/>
              <a:t> </a:t>
            </a:r>
            <a:r>
              <a:rPr lang="en-US" sz="2000" dirty="0" err="1"/>
              <a:t>zq</a:t>
            </a:r>
            <a:r>
              <a:rPr lang="en-US" sz="2000" dirty="0"/>
              <a:t> </a:t>
            </a:r>
            <a:r>
              <a:rPr lang="en-US" sz="2000" dirty="0" err="1"/>
              <a:t>ccic</a:t>
            </a:r>
            <a:r>
              <a:rPr lang="en-US" sz="2000" dirty="0"/>
              <a:t> </a:t>
            </a:r>
            <a:r>
              <a:rPr lang="en-US" sz="2000" dirty="0" err="1"/>
              <a:t>ywuiej</a:t>
            </a:r>
            <a:r>
              <a:rPr lang="en-US" sz="2000" dirty="0"/>
              <a:t> </a:t>
            </a:r>
            <a:r>
              <a:rPr lang="en-US" sz="2000" dirty="0" err="1"/>
              <a:t>hoiy</a:t>
            </a:r>
            <a:r>
              <a:rPr lang="en-US" sz="2000" dirty="0"/>
              <a:t> </a:t>
            </a:r>
            <a:r>
              <a:rPr lang="en-US" sz="2000" dirty="0" err="1"/>
              <a:t>th</a:t>
            </a:r>
            <a:r>
              <a:rPr lang="en-US" sz="2000" dirty="0"/>
              <a:t> pw </a:t>
            </a:r>
            <a:r>
              <a:rPr lang="en-US" sz="2000" dirty="0" err="1"/>
              <a:t>mphaic</a:t>
            </a:r>
            <a:r>
              <a:rPr lang="en-US" sz="2000" dirty="0"/>
              <a:t> </a:t>
            </a:r>
            <a:r>
              <a:rPr lang="en-US" sz="2000" dirty="0" err="1"/>
              <a:t>dvl</a:t>
            </a:r>
            <a:r>
              <a:rPr lang="en-US" sz="2000" dirty="0"/>
              <a:t> </a:t>
            </a:r>
            <a:r>
              <a:rPr lang="en-US" sz="2000" dirty="0" err="1"/>
              <a:t>fp</a:t>
            </a:r>
            <a:r>
              <a:rPr lang="en-US" sz="2000" dirty="0"/>
              <a:t> </a:t>
            </a:r>
            <a:r>
              <a:rPr lang="en-US" sz="2000" dirty="0" err="1"/>
              <a:t>nouhto</a:t>
            </a:r>
            <a:r>
              <a:rPr lang="en-US" sz="2000" dirty="0"/>
              <a:t> </a:t>
            </a:r>
            <a:r>
              <a:rPr lang="en-US" sz="2000" dirty="0" err="1"/>
              <a:t>kpxs</a:t>
            </a:r>
            <a:r>
              <a:rPr lang="en-US" sz="2000" dirty="0"/>
              <a:t> </a:t>
            </a:r>
            <a:r>
              <a:rPr lang="en-US" sz="2000" dirty="0" err="1"/>
              <a:t>ssywpwt</a:t>
            </a:r>
            <a:r>
              <a:rPr lang="en-US" sz="2000" dirty="0"/>
              <a:t> </a:t>
            </a:r>
            <a:r>
              <a:rPr lang="en-US" sz="2000" dirty="0" err="1"/>
              <a:t>hro</a:t>
            </a:r>
            <a:r>
              <a:rPr lang="en-US" sz="2000" dirty="0"/>
              <a:t> </a:t>
            </a:r>
            <a:r>
              <a:rPr lang="en-US" sz="2000" dirty="0" err="1"/>
              <a:t>evl</a:t>
            </a:r>
            <a:r>
              <a:rPr lang="en-US" sz="2000" dirty="0"/>
              <a:t> </a:t>
            </a:r>
            <a:r>
              <a:rPr lang="en-US" sz="2000" dirty="0" err="1"/>
              <a:t>azczk</a:t>
            </a:r>
            <a:r>
              <a:rPr lang="en-US" sz="2000" dirty="0"/>
              <a:t> </a:t>
            </a:r>
          </a:p>
          <a:p>
            <a:r>
              <a:rPr lang="en-US" sz="2000" dirty="0" err="1"/>
              <a:t>lpwsue</a:t>
            </a:r>
            <a:r>
              <a:rPr lang="en-US" sz="2000" dirty="0"/>
              <a:t> </a:t>
            </a:r>
            <a:r>
              <a:rPr lang="en-US" sz="2000" dirty="0" err="1"/>
              <a:t>cfpprdespr</a:t>
            </a:r>
            <a:endParaRPr lang="en-US" sz="2000" dirty="0"/>
          </a:p>
        </p:txBody>
      </p:sp>
    </p:spTree>
    <p:extLst>
      <p:ext uri="{BB962C8B-B14F-4D97-AF65-F5344CB8AC3E}">
        <p14:creationId xmlns:p14="http://schemas.microsoft.com/office/powerpoint/2010/main" val="3319848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6638</TotalTime>
  <Words>1687</Words>
  <Application>Microsoft Office PowerPoint</Application>
  <PresentationFormat>Widescreen</PresentationFormat>
  <Paragraphs>166</Paragraphs>
  <Slides>27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Wingdings 2</vt:lpstr>
      <vt:lpstr>Celestial</vt:lpstr>
      <vt:lpstr>Visio</vt:lpstr>
      <vt:lpstr>Cryptography</vt:lpstr>
      <vt:lpstr>Authentication</vt:lpstr>
      <vt:lpstr>Basic cryptography</vt:lpstr>
      <vt:lpstr>Why encryption</vt:lpstr>
      <vt:lpstr>Why encryption</vt:lpstr>
      <vt:lpstr>History – Caesar</vt:lpstr>
      <vt:lpstr>A Cryptogram</vt:lpstr>
      <vt:lpstr>History – Vigenere</vt:lpstr>
      <vt:lpstr>Encrypted Message</vt:lpstr>
      <vt:lpstr>History – WWII</vt:lpstr>
      <vt:lpstr>History – One-Time-Pad</vt:lpstr>
      <vt:lpstr>Why encryption is important</vt:lpstr>
      <vt:lpstr>Symmetric Key &amp; asymmetric key</vt:lpstr>
      <vt:lpstr>PowerPoint Presentation</vt:lpstr>
      <vt:lpstr>asymmetric key</vt:lpstr>
      <vt:lpstr>PowerPoint Presentation</vt:lpstr>
      <vt:lpstr>FDE: BitLocker</vt:lpstr>
      <vt:lpstr>FDE: BitLocker</vt:lpstr>
      <vt:lpstr>TPM Chips</vt:lpstr>
      <vt:lpstr>FDE: BitLocker</vt:lpstr>
      <vt:lpstr>PowerPoint Presentation</vt:lpstr>
      <vt:lpstr>FDE: BitLocker</vt:lpstr>
      <vt:lpstr>PDE</vt:lpstr>
      <vt:lpstr>File-Based encryption</vt:lpstr>
      <vt:lpstr>File-Based encryption</vt:lpstr>
      <vt:lpstr>Pretty Good Privacy</vt:lpstr>
      <vt:lpstr>Cipher-block chaining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Compliance and Security Frameworks</dc:title>
  <dc:creator>Chad Johnson</dc:creator>
  <cp:lastModifiedBy>Johnson, Chad</cp:lastModifiedBy>
  <cp:revision>13</cp:revision>
  <dcterms:created xsi:type="dcterms:W3CDTF">2020-03-31T15:51:27Z</dcterms:created>
  <dcterms:modified xsi:type="dcterms:W3CDTF">2021-10-18T17:17:14Z</dcterms:modified>
</cp:coreProperties>
</file>