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1" r:id="rId3"/>
    <p:sldId id="398" r:id="rId4"/>
    <p:sldId id="399" r:id="rId5"/>
    <p:sldId id="400" r:id="rId6"/>
    <p:sldId id="401" r:id="rId7"/>
    <p:sldId id="408" r:id="rId8"/>
    <p:sldId id="413" r:id="rId9"/>
    <p:sldId id="407" r:id="rId10"/>
    <p:sldId id="402" r:id="rId11"/>
    <p:sldId id="409" r:id="rId12"/>
    <p:sldId id="410" r:id="rId13"/>
    <p:sldId id="412" r:id="rId14"/>
    <p:sldId id="406" r:id="rId15"/>
    <p:sldId id="411" r:id="rId16"/>
    <p:sldId id="403" r:id="rId17"/>
    <p:sldId id="4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5CF082-5891-466E-8610-1E42B515E5CA}">
          <p14:sldIdLst>
            <p14:sldId id="256"/>
            <p14:sldId id="391"/>
            <p14:sldId id="398"/>
            <p14:sldId id="399"/>
            <p14:sldId id="400"/>
            <p14:sldId id="401"/>
            <p14:sldId id="408"/>
            <p14:sldId id="413"/>
            <p14:sldId id="407"/>
            <p14:sldId id="402"/>
            <p14:sldId id="409"/>
            <p14:sldId id="410"/>
            <p14:sldId id="412"/>
            <p14:sldId id="406"/>
            <p14:sldId id="411"/>
            <p14:sldId id="403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3E38F-672C-44BA-AE8D-784919431C07}" v="143" dt="2020-03-09T18:11:11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Chad" userId="29e26967-ee32-4210-a1e6-19e5305e9c5f" providerId="ADAL" clId="{72A25E36-FEA2-4DC1-AA03-FBD71FDE550A}"/>
    <pc:docChg chg="undo redo custSel addSld delSld modSld sldOrd modSection">
      <pc:chgData name="Johnson, Chad" userId="29e26967-ee32-4210-a1e6-19e5305e9c5f" providerId="ADAL" clId="{72A25E36-FEA2-4DC1-AA03-FBD71FDE550A}" dt="2020-03-02T20:55:43.196" v="3026" actId="2696"/>
      <pc:docMkLst>
        <pc:docMk/>
      </pc:docMkLst>
      <pc:sldChg chg="modSp mod">
        <pc:chgData name="Johnson, Chad" userId="29e26967-ee32-4210-a1e6-19e5305e9c5f" providerId="ADAL" clId="{72A25E36-FEA2-4DC1-AA03-FBD71FDE550A}" dt="2020-03-02T17:29:10.817" v="0" actId="255"/>
        <pc:sldMkLst>
          <pc:docMk/>
          <pc:sldMk cId="2897615834" sldId="390"/>
        </pc:sldMkLst>
        <pc:spChg chg="mod">
          <ac:chgData name="Johnson, Chad" userId="29e26967-ee32-4210-a1e6-19e5305e9c5f" providerId="ADAL" clId="{72A25E36-FEA2-4DC1-AA03-FBD71FDE550A}" dt="2020-03-02T17:29:10.817" v="0" actId="255"/>
          <ac:spMkLst>
            <pc:docMk/>
            <pc:sldMk cId="2897615834" sldId="390"/>
            <ac:spMk id="3" creationId="{00000000-0000-0000-0000-000000000000}"/>
          </ac:spMkLst>
        </pc:spChg>
      </pc:sldChg>
      <pc:sldChg chg="modSp del mod">
        <pc:chgData name="Johnson, Chad" userId="29e26967-ee32-4210-a1e6-19e5305e9c5f" providerId="ADAL" clId="{72A25E36-FEA2-4DC1-AA03-FBD71FDE550A}" dt="2020-03-02T17:53:02.793" v="21" actId="2696"/>
        <pc:sldMkLst>
          <pc:docMk/>
          <pc:sldMk cId="3364450176" sldId="391"/>
        </pc:sldMkLst>
        <pc:spChg chg="mod">
          <ac:chgData name="Johnson, Chad" userId="29e26967-ee32-4210-a1e6-19e5305e9c5f" providerId="ADAL" clId="{72A25E36-FEA2-4DC1-AA03-FBD71FDE550A}" dt="2020-03-02T17:29:43.140" v="7" actId="20577"/>
          <ac:spMkLst>
            <pc:docMk/>
            <pc:sldMk cId="3364450176" sldId="391"/>
            <ac:spMk id="3" creationId="{00000000-0000-0000-0000-000000000000}"/>
          </ac:spMkLst>
        </pc:spChg>
      </pc:sldChg>
      <pc:sldChg chg="modSp mod">
        <pc:chgData name="Johnson, Chad" userId="29e26967-ee32-4210-a1e6-19e5305e9c5f" providerId="ADAL" clId="{72A25E36-FEA2-4DC1-AA03-FBD71FDE550A}" dt="2020-03-02T18:49:38.469" v="792" actId="14100"/>
        <pc:sldMkLst>
          <pc:docMk/>
          <pc:sldMk cId="1744290477" sldId="392"/>
        </pc:sldMkLst>
        <pc:spChg chg="mod">
          <ac:chgData name="Johnson, Chad" userId="29e26967-ee32-4210-a1e6-19e5305e9c5f" providerId="ADAL" clId="{72A25E36-FEA2-4DC1-AA03-FBD71FDE550A}" dt="2020-03-02T18:49:03.251" v="790" actId="1076"/>
          <ac:spMkLst>
            <pc:docMk/>
            <pc:sldMk cId="1744290477" sldId="392"/>
            <ac:spMk id="4" creationId="{00000000-0000-0000-0000-000000000000}"/>
          </ac:spMkLst>
        </pc:spChg>
        <pc:spChg chg="mod">
          <ac:chgData name="Johnson, Chad" userId="29e26967-ee32-4210-a1e6-19e5305e9c5f" providerId="ADAL" clId="{72A25E36-FEA2-4DC1-AA03-FBD71FDE550A}" dt="2020-03-02T18:49:03.251" v="790" actId="1076"/>
          <ac:spMkLst>
            <pc:docMk/>
            <pc:sldMk cId="1744290477" sldId="392"/>
            <ac:spMk id="5" creationId="{00000000-0000-0000-0000-000000000000}"/>
          </ac:spMkLst>
        </pc:spChg>
        <pc:spChg chg="mod">
          <ac:chgData name="Johnson, Chad" userId="29e26967-ee32-4210-a1e6-19e5305e9c5f" providerId="ADAL" clId="{72A25E36-FEA2-4DC1-AA03-FBD71FDE550A}" dt="2020-03-02T18:49:03.251" v="790" actId="1076"/>
          <ac:spMkLst>
            <pc:docMk/>
            <pc:sldMk cId="1744290477" sldId="392"/>
            <ac:spMk id="6" creationId="{00000000-0000-0000-0000-000000000000}"/>
          </ac:spMkLst>
        </pc:spChg>
        <pc:spChg chg="mod">
          <ac:chgData name="Johnson, Chad" userId="29e26967-ee32-4210-a1e6-19e5305e9c5f" providerId="ADAL" clId="{72A25E36-FEA2-4DC1-AA03-FBD71FDE550A}" dt="2020-03-02T18:49:03.251" v="790" actId="1076"/>
          <ac:spMkLst>
            <pc:docMk/>
            <pc:sldMk cId="1744290477" sldId="392"/>
            <ac:spMk id="7" creationId="{00000000-0000-0000-0000-000000000000}"/>
          </ac:spMkLst>
        </pc:spChg>
        <pc:spChg chg="mod">
          <ac:chgData name="Johnson, Chad" userId="29e26967-ee32-4210-a1e6-19e5305e9c5f" providerId="ADAL" clId="{72A25E36-FEA2-4DC1-AA03-FBD71FDE550A}" dt="2020-03-02T18:49:38.469" v="792" actId="14100"/>
          <ac:spMkLst>
            <pc:docMk/>
            <pc:sldMk cId="1744290477" sldId="392"/>
            <ac:spMk id="9" creationId="{40908B5E-810A-4F94-99E8-6FA154C142FA}"/>
          </ac:spMkLst>
        </pc:spChg>
      </pc:sldChg>
      <pc:sldChg chg="addSp modSp mod">
        <pc:chgData name="Johnson, Chad" userId="29e26967-ee32-4210-a1e6-19e5305e9c5f" providerId="ADAL" clId="{72A25E36-FEA2-4DC1-AA03-FBD71FDE550A}" dt="2020-03-02T19:19:40.959" v="940" actId="313"/>
        <pc:sldMkLst>
          <pc:docMk/>
          <pc:sldMk cId="171453094" sldId="393"/>
        </pc:sldMkLst>
        <pc:spChg chg="mod">
          <ac:chgData name="Johnson, Chad" userId="29e26967-ee32-4210-a1e6-19e5305e9c5f" providerId="ADAL" clId="{72A25E36-FEA2-4DC1-AA03-FBD71FDE550A}" dt="2020-03-02T18:50:40.352" v="797" actId="14100"/>
          <ac:spMkLst>
            <pc:docMk/>
            <pc:sldMk cId="171453094" sldId="393"/>
            <ac:spMk id="2" creationId="{00000000-0000-0000-0000-000000000000}"/>
          </ac:spMkLst>
        </pc:spChg>
        <pc:spChg chg="mod">
          <ac:chgData name="Johnson, Chad" userId="29e26967-ee32-4210-a1e6-19e5305e9c5f" providerId="ADAL" clId="{72A25E36-FEA2-4DC1-AA03-FBD71FDE550A}" dt="2020-03-02T19:19:40.959" v="940" actId="313"/>
          <ac:spMkLst>
            <pc:docMk/>
            <pc:sldMk cId="171453094" sldId="393"/>
            <ac:spMk id="3" creationId="{00000000-0000-0000-0000-000000000000}"/>
          </ac:spMkLst>
        </pc:spChg>
        <pc:picChg chg="add mod">
          <ac:chgData name="Johnson, Chad" userId="29e26967-ee32-4210-a1e6-19e5305e9c5f" providerId="ADAL" clId="{72A25E36-FEA2-4DC1-AA03-FBD71FDE550A}" dt="2020-03-02T18:51:37.369" v="801" actId="1076"/>
          <ac:picMkLst>
            <pc:docMk/>
            <pc:sldMk cId="171453094" sldId="393"/>
            <ac:picMk id="4" creationId="{35E35B0F-EA43-484F-94A1-E5AD2210CEE1}"/>
          </ac:picMkLst>
        </pc:picChg>
      </pc:sldChg>
      <pc:sldChg chg="modSp mod">
        <pc:chgData name="Johnson, Chad" userId="29e26967-ee32-4210-a1e6-19e5305e9c5f" providerId="ADAL" clId="{72A25E36-FEA2-4DC1-AA03-FBD71FDE550A}" dt="2020-03-02T19:54:12.134" v="1448" actId="255"/>
        <pc:sldMkLst>
          <pc:docMk/>
          <pc:sldMk cId="1689788723" sldId="394"/>
        </pc:sldMkLst>
        <pc:spChg chg="mod">
          <ac:chgData name="Johnson, Chad" userId="29e26967-ee32-4210-a1e6-19e5305e9c5f" providerId="ADAL" clId="{72A25E36-FEA2-4DC1-AA03-FBD71FDE550A}" dt="2020-03-02T19:54:12.134" v="1448" actId="255"/>
          <ac:spMkLst>
            <pc:docMk/>
            <pc:sldMk cId="1689788723" sldId="394"/>
            <ac:spMk id="3" creationId="{00000000-0000-0000-0000-000000000000}"/>
          </ac:spMkLst>
        </pc:spChg>
      </pc:sldChg>
      <pc:sldChg chg="modSp mod">
        <pc:chgData name="Johnson, Chad" userId="29e26967-ee32-4210-a1e6-19e5305e9c5f" providerId="ADAL" clId="{72A25E36-FEA2-4DC1-AA03-FBD71FDE550A}" dt="2020-03-02T19:55:14.121" v="1454" actId="255"/>
        <pc:sldMkLst>
          <pc:docMk/>
          <pc:sldMk cId="3173175891" sldId="395"/>
        </pc:sldMkLst>
        <pc:spChg chg="mod">
          <ac:chgData name="Johnson, Chad" userId="29e26967-ee32-4210-a1e6-19e5305e9c5f" providerId="ADAL" clId="{72A25E36-FEA2-4DC1-AA03-FBD71FDE550A}" dt="2020-03-02T19:55:14.121" v="1454" actId="255"/>
          <ac:spMkLst>
            <pc:docMk/>
            <pc:sldMk cId="3173175891" sldId="395"/>
            <ac:spMk id="3" creationId="{00000000-0000-0000-0000-000000000000}"/>
          </ac:spMkLst>
        </pc:spChg>
      </pc:sldChg>
      <pc:sldChg chg="modSp mod">
        <pc:chgData name="Johnson, Chad" userId="29e26967-ee32-4210-a1e6-19e5305e9c5f" providerId="ADAL" clId="{72A25E36-FEA2-4DC1-AA03-FBD71FDE550A}" dt="2020-03-02T20:25:45.698" v="1634" actId="6549"/>
        <pc:sldMkLst>
          <pc:docMk/>
          <pc:sldMk cId="3126311160" sldId="396"/>
        </pc:sldMkLst>
        <pc:spChg chg="mod">
          <ac:chgData name="Johnson, Chad" userId="29e26967-ee32-4210-a1e6-19e5305e9c5f" providerId="ADAL" clId="{72A25E36-FEA2-4DC1-AA03-FBD71FDE550A}" dt="2020-03-02T20:25:45.698" v="1634" actId="6549"/>
          <ac:spMkLst>
            <pc:docMk/>
            <pc:sldMk cId="3126311160" sldId="396"/>
            <ac:spMk id="3" creationId="{00000000-0000-0000-0000-000000000000}"/>
          </ac:spMkLst>
        </pc:spChg>
      </pc:sldChg>
      <pc:sldChg chg="modSp mod">
        <pc:chgData name="Johnson, Chad" userId="29e26967-ee32-4210-a1e6-19e5305e9c5f" providerId="ADAL" clId="{72A25E36-FEA2-4DC1-AA03-FBD71FDE550A}" dt="2020-03-02T20:38:41.705" v="2161" actId="6549"/>
        <pc:sldMkLst>
          <pc:docMk/>
          <pc:sldMk cId="3627310708" sldId="397"/>
        </pc:sldMkLst>
        <pc:spChg chg="mod">
          <ac:chgData name="Johnson, Chad" userId="29e26967-ee32-4210-a1e6-19e5305e9c5f" providerId="ADAL" clId="{72A25E36-FEA2-4DC1-AA03-FBD71FDE550A}" dt="2020-03-02T20:36:00.519" v="2131" actId="20577"/>
          <ac:spMkLst>
            <pc:docMk/>
            <pc:sldMk cId="3627310708" sldId="397"/>
            <ac:spMk id="2" creationId="{00000000-0000-0000-0000-000000000000}"/>
          </ac:spMkLst>
        </pc:spChg>
        <pc:spChg chg="mod">
          <ac:chgData name="Johnson, Chad" userId="29e26967-ee32-4210-a1e6-19e5305e9c5f" providerId="ADAL" clId="{72A25E36-FEA2-4DC1-AA03-FBD71FDE550A}" dt="2020-03-02T20:38:41.705" v="2161" actId="6549"/>
          <ac:spMkLst>
            <pc:docMk/>
            <pc:sldMk cId="3627310708" sldId="397"/>
            <ac:spMk id="3" creationId="{00000000-0000-0000-0000-000000000000}"/>
          </ac:spMkLst>
        </pc:spChg>
      </pc:sldChg>
      <pc:sldChg chg="modSp mod">
        <pc:chgData name="Johnson, Chad" userId="29e26967-ee32-4210-a1e6-19e5305e9c5f" providerId="ADAL" clId="{72A25E36-FEA2-4DC1-AA03-FBD71FDE550A}" dt="2020-03-02T20:46:45.791" v="2665" actId="20577"/>
        <pc:sldMkLst>
          <pc:docMk/>
          <pc:sldMk cId="2696328513" sldId="398"/>
        </pc:sldMkLst>
        <pc:spChg chg="mod">
          <ac:chgData name="Johnson, Chad" userId="29e26967-ee32-4210-a1e6-19e5305e9c5f" providerId="ADAL" clId="{72A25E36-FEA2-4DC1-AA03-FBD71FDE550A}" dt="2020-03-02T20:46:45.791" v="2665" actId="20577"/>
          <ac:spMkLst>
            <pc:docMk/>
            <pc:sldMk cId="2696328513" sldId="398"/>
            <ac:spMk id="2" creationId="{00000000-0000-0000-0000-000000000000}"/>
          </ac:spMkLst>
        </pc:spChg>
        <pc:spChg chg="mod">
          <ac:chgData name="Johnson, Chad" userId="29e26967-ee32-4210-a1e6-19e5305e9c5f" providerId="ADAL" clId="{72A25E36-FEA2-4DC1-AA03-FBD71FDE550A}" dt="2020-03-02T20:46:36.953" v="2660" actId="20577"/>
          <ac:spMkLst>
            <pc:docMk/>
            <pc:sldMk cId="2696328513" sldId="398"/>
            <ac:spMk id="3" creationId="{00000000-0000-0000-0000-000000000000}"/>
          </ac:spMkLst>
        </pc:spChg>
      </pc:sldChg>
      <pc:sldChg chg="modSp mod ord">
        <pc:chgData name="Johnson, Chad" userId="29e26967-ee32-4210-a1e6-19e5305e9c5f" providerId="ADAL" clId="{72A25E36-FEA2-4DC1-AA03-FBD71FDE550A}" dt="2020-03-02T20:53:59.947" v="3013"/>
        <pc:sldMkLst>
          <pc:docMk/>
          <pc:sldMk cId="2395042929" sldId="399"/>
        </pc:sldMkLst>
        <pc:spChg chg="mod">
          <ac:chgData name="Johnson, Chad" userId="29e26967-ee32-4210-a1e6-19e5305e9c5f" providerId="ADAL" clId="{72A25E36-FEA2-4DC1-AA03-FBD71FDE550A}" dt="2020-03-02T20:47:00.272" v="2673" actId="20577"/>
          <ac:spMkLst>
            <pc:docMk/>
            <pc:sldMk cId="2395042929" sldId="399"/>
            <ac:spMk id="2" creationId="{00000000-0000-0000-0000-000000000000}"/>
          </ac:spMkLst>
        </pc:spChg>
        <pc:spChg chg="mod">
          <ac:chgData name="Johnson, Chad" userId="29e26967-ee32-4210-a1e6-19e5305e9c5f" providerId="ADAL" clId="{72A25E36-FEA2-4DC1-AA03-FBD71FDE550A}" dt="2020-03-02T20:46:57.221" v="2668" actId="255"/>
          <ac:spMkLst>
            <pc:docMk/>
            <pc:sldMk cId="2395042929" sldId="399"/>
            <ac:spMk id="3" creationId="{00000000-0000-0000-0000-000000000000}"/>
          </ac:spMkLst>
        </pc:spChg>
      </pc:sldChg>
      <pc:sldChg chg="del">
        <pc:chgData name="Johnson, Chad" userId="29e26967-ee32-4210-a1e6-19e5305e9c5f" providerId="ADAL" clId="{72A25E36-FEA2-4DC1-AA03-FBD71FDE550A}" dt="2020-03-02T20:47:12.284" v="2674" actId="2696"/>
        <pc:sldMkLst>
          <pc:docMk/>
          <pc:sldMk cId="1941803124" sldId="400"/>
        </pc:sldMkLst>
      </pc:sldChg>
      <pc:sldChg chg="del">
        <pc:chgData name="Johnson, Chad" userId="29e26967-ee32-4210-a1e6-19e5305e9c5f" providerId="ADAL" clId="{72A25E36-FEA2-4DC1-AA03-FBD71FDE550A}" dt="2020-03-02T20:48:20.082" v="2873" actId="2696"/>
        <pc:sldMkLst>
          <pc:docMk/>
          <pc:sldMk cId="3916172207" sldId="401"/>
        </pc:sldMkLst>
      </pc:sldChg>
      <pc:sldChg chg="modSp ord">
        <pc:chgData name="Johnson, Chad" userId="29e26967-ee32-4210-a1e6-19e5305e9c5f" providerId="ADAL" clId="{72A25E36-FEA2-4DC1-AA03-FBD71FDE550A}" dt="2020-03-02T20:52:57.680" v="2937"/>
        <pc:sldMkLst>
          <pc:docMk/>
          <pc:sldMk cId="3385601654" sldId="402"/>
        </pc:sldMkLst>
        <pc:picChg chg="mod">
          <ac:chgData name="Johnson, Chad" userId="29e26967-ee32-4210-a1e6-19e5305e9c5f" providerId="ADAL" clId="{72A25E36-FEA2-4DC1-AA03-FBD71FDE550A}" dt="2020-03-02T20:52:52.631" v="2935" actId="1076"/>
          <ac:picMkLst>
            <pc:docMk/>
            <pc:sldMk cId="3385601654" sldId="402"/>
            <ac:picMk id="1026" creationId="{00000000-0000-0000-0000-000000000000}"/>
          </ac:picMkLst>
        </pc:picChg>
      </pc:sldChg>
      <pc:sldChg chg="modSp mod">
        <pc:chgData name="Johnson, Chad" userId="29e26967-ee32-4210-a1e6-19e5305e9c5f" providerId="ADAL" clId="{72A25E36-FEA2-4DC1-AA03-FBD71FDE550A}" dt="2020-03-02T20:53:38.024" v="3011" actId="255"/>
        <pc:sldMkLst>
          <pc:docMk/>
          <pc:sldMk cId="2189061804" sldId="403"/>
        </pc:sldMkLst>
        <pc:spChg chg="mod">
          <ac:chgData name="Johnson, Chad" userId="29e26967-ee32-4210-a1e6-19e5305e9c5f" providerId="ADAL" clId="{72A25E36-FEA2-4DC1-AA03-FBD71FDE550A}" dt="2020-03-02T20:53:38.024" v="3011" actId="255"/>
          <ac:spMkLst>
            <pc:docMk/>
            <pc:sldMk cId="2189061804" sldId="403"/>
            <ac:spMk id="3" creationId="{00000000-0000-0000-0000-000000000000}"/>
          </ac:spMkLst>
        </pc:spChg>
      </pc:sldChg>
      <pc:sldChg chg="modSp mod">
        <pc:chgData name="Johnson, Chad" userId="29e26967-ee32-4210-a1e6-19e5305e9c5f" providerId="ADAL" clId="{72A25E36-FEA2-4DC1-AA03-FBD71FDE550A}" dt="2020-03-02T20:54:22.561" v="3017" actId="255"/>
        <pc:sldMkLst>
          <pc:docMk/>
          <pc:sldMk cId="3443295017" sldId="404"/>
        </pc:sldMkLst>
        <pc:spChg chg="mod">
          <ac:chgData name="Johnson, Chad" userId="29e26967-ee32-4210-a1e6-19e5305e9c5f" providerId="ADAL" clId="{72A25E36-FEA2-4DC1-AA03-FBD71FDE550A}" dt="2020-03-02T20:54:22.561" v="3017" actId="255"/>
          <ac:spMkLst>
            <pc:docMk/>
            <pc:sldMk cId="3443295017" sldId="404"/>
            <ac:spMk id="3" creationId="{00000000-0000-0000-0000-000000000000}"/>
          </ac:spMkLst>
        </pc:spChg>
      </pc:sldChg>
      <pc:sldChg chg="modSp mod">
        <pc:chgData name="Johnson, Chad" userId="29e26967-ee32-4210-a1e6-19e5305e9c5f" providerId="ADAL" clId="{72A25E36-FEA2-4DC1-AA03-FBD71FDE550A}" dt="2020-03-02T20:55:05.496" v="3023" actId="20577"/>
        <pc:sldMkLst>
          <pc:docMk/>
          <pc:sldMk cId="536329307" sldId="405"/>
        </pc:sldMkLst>
        <pc:spChg chg="mod">
          <ac:chgData name="Johnson, Chad" userId="29e26967-ee32-4210-a1e6-19e5305e9c5f" providerId="ADAL" clId="{72A25E36-FEA2-4DC1-AA03-FBD71FDE550A}" dt="2020-03-02T20:55:05.496" v="3023" actId="20577"/>
          <ac:spMkLst>
            <pc:docMk/>
            <pc:sldMk cId="536329307" sldId="405"/>
            <ac:spMk id="3" creationId="{00000000-0000-0000-0000-000000000000}"/>
          </ac:spMkLst>
        </pc:spChg>
      </pc:sldChg>
      <pc:sldChg chg="modSp mod">
        <pc:chgData name="Johnson, Chad" userId="29e26967-ee32-4210-a1e6-19e5305e9c5f" providerId="ADAL" clId="{72A25E36-FEA2-4DC1-AA03-FBD71FDE550A}" dt="2020-03-02T20:55:20.975" v="3024" actId="255"/>
        <pc:sldMkLst>
          <pc:docMk/>
          <pc:sldMk cId="3051329883" sldId="406"/>
        </pc:sldMkLst>
        <pc:spChg chg="mod">
          <ac:chgData name="Johnson, Chad" userId="29e26967-ee32-4210-a1e6-19e5305e9c5f" providerId="ADAL" clId="{72A25E36-FEA2-4DC1-AA03-FBD71FDE550A}" dt="2020-03-02T20:55:20.975" v="3024" actId="255"/>
          <ac:spMkLst>
            <pc:docMk/>
            <pc:sldMk cId="3051329883" sldId="406"/>
            <ac:spMk id="3" creationId="{00000000-0000-0000-0000-000000000000}"/>
          </ac:spMkLst>
        </pc:spChg>
      </pc:sldChg>
      <pc:sldChg chg="modSp mod">
        <pc:chgData name="Johnson, Chad" userId="29e26967-ee32-4210-a1e6-19e5305e9c5f" providerId="ADAL" clId="{72A25E36-FEA2-4DC1-AA03-FBD71FDE550A}" dt="2020-03-02T20:55:29.667" v="3025" actId="255"/>
        <pc:sldMkLst>
          <pc:docMk/>
          <pc:sldMk cId="624367200" sldId="407"/>
        </pc:sldMkLst>
        <pc:spChg chg="mod">
          <ac:chgData name="Johnson, Chad" userId="29e26967-ee32-4210-a1e6-19e5305e9c5f" providerId="ADAL" clId="{72A25E36-FEA2-4DC1-AA03-FBD71FDE550A}" dt="2020-03-02T20:55:29.667" v="3025" actId="255"/>
          <ac:spMkLst>
            <pc:docMk/>
            <pc:sldMk cId="624367200" sldId="407"/>
            <ac:spMk id="3" creationId="{00000000-0000-0000-0000-000000000000}"/>
          </ac:spMkLst>
        </pc:spChg>
      </pc:sldChg>
      <pc:sldChg chg="del">
        <pc:chgData name="Johnson, Chad" userId="29e26967-ee32-4210-a1e6-19e5305e9c5f" providerId="ADAL" clId="{72A25E36-FEA2-4DC1-AA03-FBD71FDE550A}" dt="2020-03-02T20:55:43.196" v="3026" actId="2696"/>
        <pc:sldMkLst>
          <pc:docMk/>
          <pc:sldMk cId="1082118595" sldId="408"/>
        </pc:sldMkLst>
      </pc:sldChg>
      <pc:sldChg chg="modSp">
        <pc:chgData name="Johnson, Chad" userId="29e26967-ee32-4210-a1e6-19e5305e9c5f" providerId="ADAL" clId="{72A25E36-FEA2-4DC1-AA03-FBD71FDE550A}" dt="2020-03-02T18:45:13.695" v="781" actId="1076"/>
        <pc:sldMkLst>
          <pc:docMk/>
          <pc:sldMk cId="811749332" sldId="424"/>
        </pc:sldMkLst>
        <pc:picChg chg="mod">
          <ac:chgData name="Johnson, Chad" userId="29e26967-ee32-4210-a1e6-19e5305e9c5f" providerId="ADAL" clId="{72A25E36-FEA2-4DC1-AA03-FBD71FDE550A}" dt="2020-03-02T18:45:13.695" v="781" actId="1076"/>
          <ac:picMkLst>
            <pc:docMk/>
            <pc:sldMk cId="811749332" sldId="424"/>
            <ac:picMk id="1026" creationId="{B2396617-4164-4E78-A5F9-4FA9AD417541}"/>
          </ac:picMkLst>
        </pc:picChg>
      </pc:sldChg>
      <pc:sldChg chg="modSp mod">
        <pc:chgData name="Johnson, Chad" userId="29e26967-ee32-4210-a1e6-19e5305e9c5f" providerId="ADAL" clId="{72A25E36-FEA2-4DC1-AA03-FBD71FDE550A}" dt="2020-03-02T20:40:37.228" v="2170" actId="255"/>
        <pc:sldMkLst>
          <pc:docMk/>
          <pc:sldMk cId="299260664" sldId="425"/>
        </pc:sldMkLst>
        <pc:spChg chg="mod">
          <ac:chgData name="Johnson, Chad" userId="29e26967-ee32-4210-a1e6-19e5305e9c5f" providerId="ADAL" clId="{72A25E36-FEA2-4DC1-AA03-FBD71FDE550A}" dt="2020-03-02T20:40:37.228" v="2170" actId="255"/>
          <ac:spMkLst>
            <pc:docMk/>
            <pc:sldMk cId="299260664" sldId="425"/>
            <ac:spMk id="3" creationId="{14E3E534-F399-4498-8080-34D36114AD1A}"/>
          </ac:spMkLst>
        </pc:spChg>
      </pc:sldChg>
      <pc:sldChg chg="modSp mod">
        <pc:chgData name="Johnson, Chad" userId="29e26967-ee32-4210-a1e6-19e5305e9c5f" providerId="ADAL" clId="{72A25E36-FEA2-4DC1-AA03-FBD71FDE550A}" dt="2020-03-02T17:57:56.468" v="57" actId="20577"/>
        <pc:sldMkLst>
          <pc:docMk/>
          <pc:sldMk cId="25544171" sldId="427"/>
        </pc:sldMkLst>
        <pc:spChg chg="mod">
          <ac:chgData name="Johnson, Chad" userId="29e26967-ee32-4210-a1e6-19e5305e9c5f" providerId="ADAL" clId="{72A25E36-FEA2-4DC1-AA03-FBD71FDE550A}" dt="2020-03-02T17:57:56.468" v="57" actId="20577"/>
          <ac:spMkLst>
            <pc:docMk/>
            <pc:sldMk cId="25544171" sldId="427"/>
            <ac:spMk id="3" creationId="{DFE881F0-646A-4144-A9B9-AA5C5E7DACB1}"/>
          </ac:spMkLst>
        </pc:spChg>
      </pc:sldChg>
      <pc:sldChg chg="modSp mod">
        <pc:chgData name="Johnson, Chad" userId="29e26967-ee32-4210-a1e6-19e5305e9c5f" providerId="ADAL" clId="{72A25E36-FEA2-4DC1-AA03-FBD71FDE550A}" dt="2020-03-02T17:58:23.181" v="60" actId="1076"/>
        <pc:sldMkLst>
          <pc:docMk/>
          <pc:sldMk cId="828130966" sldId="428"/>
        </pc:sldMkLst>
        <pc:spChg chg="mod">
          <ac:chgData name="Johnson, Chad" userId="29e26967-ee32-4210-a1e6-19e5305e9c5f" providerId="ADAL" clId="{72A25E36-FEA2-4DC1-AA03-FBD71FDE550A}" dt="2020-03-02T17:58:11.370" v="58" actId="14100"/>
          <ac:spMkLst>
            <pc:docMk/>
            <pc:sldMk cId="828130966" sldId="428"/>
            <ac:spMk id="2" creationId="{1F626865-AC47-4303-88E0-E963117C3B68}"/>
          </ac:spMkLst>
        </pc:spChg>
        <pc:spChg chg="mod">
          <ac:chgData name="Johnson, Chad" userId="29e26967-ee32-4210-a1e6-19e5305e9c5f" providerId="ADAL" clId="{72A25E36-FEA2-4DC1-AA03-FBD71FDE550A}" dt="2020-03-02T17:58:23.181" v="60" actId="1076"/>
          <ac:spMkLst>
            <pc:docMk/>
            <pc:sldMk cId="828130966" sldId="428"/>
            <ac:spMk id="3" creationId="{1115F17E-010B-4B89-8C4D-0EB680076636}"/>
          </ac:spMkLst>
        </pc:spChg>
        <pc:spChg chg="mod">
          <ac:chgData name="Johnson, Chad" userId="29e26967-ee32-4210-a1e6-19e5305e9c5f" providerId="ADAL" clId="{72A25E36-FEA2-4DC1-AA03-FBD71FDE550A}" dt="2020-03-02T17:58:23.181" v="60" actId="1076"/>
          <ac:spMkLst>
            <pc:docMk/>
            <pc:sldMk cId="828130966" sldId="428"/>
            <ac:spMk id="4" creationId="{507176F9-1BB2-4B1C-852C-A1ED4FAFA33D}"/>
          </ac:spMkLst>
        </pc:spChg>
        <pc:spChg chg="mod">
          <ac:chgData name="Johnson, Chad" userId="29e26967-ee32-4210-a1e6-19e5305e9c5f" providerId="ADAL" clId="{72A25E36-FEA2-4DC1-AA03-FBD71FDE550A}" dt="2020-03-02T17:58:23.181" v="60" actId="1076"/>
          <ac:spMkLst>
            <pc:docMk/>
            <pc:sldMk cId="828130966" sldId="428"/>
            <ac:spMk id="5" creationId="{C916D26A-F8BC-4ECF-9843-006CAC843D33}"/>
          </ac:spMkLst>
        </pc:spChg>
        <pc:spChg chg="mod">
          <ac:chgData name="Johnson, Chad" userId="29e26967-ee32-4210-a1e6-19e5305e9c5f" providerId="ADAL" clId="{72A25E36-FEA2-4DC1-AA03-FBD71FDE550A}" dt="2020-03-02T17:58:14.611" v="59" actId="1076"/>
          <ac:spMkLst>
            <pc:docMk/>
            <pc:sldMk cId="828130966" sldId="428"/>
            <ac:spMk id="6" creationId="{D9976E4E-BCC1-49CE-B788-EB0284069D31}"/>
          </ac:spMkLst>
        </pc:spChg>
        <pc:spChg chg="mod">
          <ac:chgData name="Johnson, Chad" userId="29e26967-ee32-4210-a1e6-19e5305e9c5f" providerId="ADAL" clId="{72A25E36-FEA2-4DC1-AA03-FBD71FDE550A}" dt="2020-03-02T17:58:23.181" v="60" actId="1076"/>
          <ac:spMkLst>
            <pc:docMk/>
            <pc:sldMk cId="828130966" sldId="428"/>
            <ac:spMk id="7" creationId="{AC640F18-6DD1-499A-A4A6-D29F2A4B62C8}"/>
          </ac:spMkLst>
        </pc:spChg>
      </pc:sldChg>
      <pc:sldChg chg="modSp mod">
        <pc:chgData name="Johnson, Chad" userId="29e26967-ee32-4210-a1e6-19e5305e9c5f" providerId="ADAL" clId="{72A25E36-FEA2-4DC1-AA03-FBD71FDE550A}" dt="2020-03-02T17:58:47.918" v="65" actId="1076"/>
        <pc:sldMkLst>
          <pc:docMk/>
          <pc:sldMk cId="1052974847" sldId="429"/>
        </pc:sldMkLst>
        <pc:spChg chg="mod">
          <ac:chgData name="Johnson, Chad" userId="29e26967-ee32-4210-a1e6-19e5305e9c5f" providerId="ADAL" clId="{72A25E36-FEA2-4DC1-AA03-FBD71FDE550A}" dt="2020-03-02T17:58:28.509" v="61" actId="14100"/>
          <ac:spMkLst>
            <pc:docMk/>
            <pc:sldMk cId="1052974847" sldId="429"/>
            <ac:spMk id="2" creationId="{1F626865-AC47-4303-88E0-E963117C3B68}"/>
          </ac:spMkLst>
        </pc:spChg>
        <pc:spChg chg="mod">
          <ac:chgData name="Johnson, Chad" userId="29e26967-ee32-4210-a1e6-19e5305e9c5f" providerId="ADAL" clId="{72A25E36-FEA2-4DC1-AA03-FBD71FDE550A}" dt="2020-03-02T17:58:47.918" v="65" actId="1076"/>
          <ac:spMkLst>
            <pc:docMk/>
            <pc:sldMk cId="1052974847" sldId="429"/>
            <ac:spMk id="3" creationId="{1115F17E-010B-4B89-8C4D-0EB680076636}"/>
          </ac:spMkLst>
        </pc:spChg>
        <pc:spChg chg="mod">
          <ac:chgData name="Johnson, Chad" userId="29e26967-ee32-4210-a1e6-19e5305e9c5f" providerId="ADAL" clId="{72A25E36-FEA2-4DC1-AA03-FBD71FDE550A}" dt="2020-03-02T17:58:36.380" v="64" actId="1076"/>
          <ac:spMkLst>
            <pc:docMk/>
            <pc:sldMk cId="1052974847" sldId="429"/>
            <ac:spMk id="6" creationId="{D9976E4E-BCC1-49CE-B788-EB0284069D31}"/>
          </ac:spMkLst>
        </pc:spChg>
        <pc:spChg chg="mod">
          <ac:chgData name="Johnson, Chad" userId="29e26967-ee32-4210-a1e6-19e5305e9c5f" providerId="ADAL" clId="{72A25E36-FEA2-4DC1-AA03-FBD71FDE550A}" dt="2020-03-02T17:58:47.918" v="65" actId="1076"/>
          <ac:spMkLst>
            <pc:docMk/>
            <pc:sldMk cId="1052974847" sldId="429"/>
            <ac:spMk id="8" creationId="{924BA4BC-D6A2-451C-95A1-339577307174}"/>
          </ac:spMkLst>
        </pc:spChg>
      </pc:sldChg>
      <pc:sldChg chg="modSp mod">
        <pc:chgData name="Johnson, Chad" userId="29e26967-ee32-4210-a1e6-19e5305e9c5f" providerId="ADAL" clId="{72A25E36-FEA2-4DC1-AA03-FBD71FDE550A}" dt="2020-03-02T17:59:06.166" v="68" actId="1076"/>
        <pc:sldMkLst>
          <pc:docMk/>
          <pc:sldMk cId="2972603693" sldId="430"/>
        </pc:sldMkLst>
        <pc:spChg chg="mod">
          <ac:chgData name="Johnson, Chad" userId="29e26967-ee32-4210-a1e6-19e5305e9c5f" providerId="ADAL" clId="{72A25E36-FEA2-4DC1-AA03-FBD71FDE550A}" dt="2020-03-02T17:58:53.010" v="66" actId="14100"/>
          <ac:spMkLst>
            <pc:docMk/>
            <pc:sldMk cId="2972603693" sldId="430"/>
            <ac:spMk id="2" creationId="{1F626865-AC47-4303-88E0-E963117C3B68}"/>
          </ac:spMkLst>
        </pc:spChg>
        <pc:spChg chg="mod">
          <ac:chgData name="Johnson, Chad" userId="29e26967-ee32-4210-a1e6-19e5305e9c5f" providerId="ADAL" clId="{72A25E36-FEA2-4DC1-AA03-FBD71FDE550A}" dt="2020-03-02T17:59:06.166" v="68" actId="1076"/>
          <ac:spMkLst>
            <pc:docMk/>
            <pc:sldMk cId="2972603693" sldId="430"/>
            <ac:spMk id="3" creationId="{1115F17E-010B-4B89-8C4D-0EB680076636}"/>
          </ac:spMkLst>
        </pc:spChg>
        <pc:spChg chg="mod">
          <ac:chgData name="Johnson, Chad" userId="29e26967-ee32-4210-a1e6-19e5305e9c5f" providerId="ADAL" clId="{72A25E36-FEA2-4DC1-AA03-FBD71FDE550A}" dt="2020-03-02T17:58:57.110" v="67" actId="1076"/>
          <ac:spMkLst>
            <pc:docMk/>
            <pc:sldMk cId="2972603693" sldId="430"/>
            <ac:spMk id="6" creationId="{D9976E4E-BCC1-49CE-B788-EB0284069D31}"/>
          </ac:spMkLst>
        </pc:spChg>
        <pc:spChg chg="mod">
          <ac:chgData name="Johnson, Chad" userId="29e26967-ee32-4210-a1e6-19e5305e9c5f" providerId="ADAL" clId="{72A25E36-FEA2-4DC1-AA03-FBD71FDE550A}" dt="2020-03-02T17:59:06.166" v="68" actId="1076"/>
          <ac:spMkLst>
            <pc:docMk/>
            <pc:sldMk cId="2972603693" sldId="430"/>
            <ac:spMk id="8" creationId="{924BA4BC-D6A2-451C-95A1-339577307174}"/>
          </ac:spMkLst>
        </pc:spChg>
      </pc:sldChg>
      <pc:sldChg chg="modSp mod">
        <pc:chgData name="Johnson, Chad" userId="29e26967-ee32-4210-a1e6-19e5305e9c5f" providerId="ADAL" clId="{72A25E36-FEA2-4DC1-AA03-FBD71FDE550A}" dt="2020-03-02T17:59:20.555" v="71" actId="1076"/>
        <pc:sldMkLst>
          <pc:docMk/>
          <pc:sldMk cId="2431198966" sldId="431"/>
        </pc:sldMkLst>
        <pc:spChg chg="mod">
          <ac:chgData name="Johnson, Chad" userId="29e26967-ee32-4210-a1e6-19e5305e9c5f" providerId="ADAL" clId="{72A25E36-FEA2-4DC1-AA03-FBD71FDE550A}" dt="2020-03-02T17:59:11.360" v="69" actId="14100"/>
          <ac:spMkLst>
            <pc:docMk/>
            <pc:sldMk cId="2431198966" sldId="431"/>
            <ac:spMk id="2" creationId="{1F626865-AC47-4303-88E0-E963117C3B68}"/>
          </ac:spMkLst>
        </pc:spChg>
        <pc:spChg chg="mod">
          <ac:chgData name="Johnson, Chad" userId="29e26967-ee32-4210-a1e6-19e5305e9c5f" providerId="ADAL" clId="{72A25E36-FEA2-4DC1-AA03-FBD71FDE550A}" dt="2020-03-02T17:59:20.555" v="71" actId="1076"/>
          <ac:spMkLst>
            <pc:docMk/>
            <pc:sldMk cId="2431198966" sldId="431"/>
            <ac:spMk id="3" creationId="{1115F17E-010B-4B89-8C4D-0EB680076636}"/>
          </ac:spMkLst>
        </pc:spChg>
        <pc:spChg chg="mod">
          <ac:chgData name="Johnson, Chad" userId="29e26967-ee32-4210-a1e6-19e5305e9c5f" providerId="ADAL" clId="{72A25E36-FEA2-4DC1-AA03-FBD71FDE550A}" dt="2020-03-02T17:59:16.407" v="70" actId="1076"/>
          <ac:spMkLst>
            <pc:docMk/>
            <pc:sldMk cId="2431198966" sldId="431"/>
            <ac:spMk id="6" creationId="{D9976E4E-BCC1-49CE-B788-EB0284069D31}"/>
          </ac:spMkLst>
        </pc:spChg>
        <pc:spChg chg="mod">
          <ac:chgData name="Johnson, Chad" userId="29e26967-ee32-4210-a1e6-19e5305e9c5f" providerId="ADAL" clId="{72A25E36-FEA2-4DC1-AA03-FBD71FDE550A}" dt="2020-03-02T17:59:20.555" v="71" actId="1076"/>
          <ac:spMkLst>
            <pc:docMk/>
            <pc:sldMk cId="2431198966" sldId="431"/>
            <ac:spMk id="8" creationId="{924BA4BC-D6A2-451C-95A1-339577307174}"/>
          </ac:spMkLst>
        </pc:spChg>
      </pc:sldChg>
      <pc:sldChg chg="addSp delSp modSp mod">
        <pc:chgData name="Johnson, Chad" userId="29e26967-ee32-4210-a1e6-19e5305e9c5f" providerId="ADAL" clId="{72A25E36-FEA2-4DC1-AA03-FBD71FDE550A}" dt="2020-03-02T18:17:48.110" v="555" actId="255"/>
        <pc:sldMkLst>
          <pc:docMk/>
          <pc:sldMk cId="1102312703" sldId="432"/>
        </pc:sldMkLst>
        <pc:spChg chg="mod">
          <ac:chgData name="Johnson, Chad" userId="29e26967-ee32-4210-a1e6-19e5305e9c5f" providerId="ADAL" clId="{72A25E36-FEA2-4DC1-AA03-FBD71FDE550A}" dt="2020-03-02T18:17:48.110" v="555" actId="255"/>
          <ac:spMkLst>
            <pc:docMk/>
            <pc:sldMk cId="1102312703" sldId="432"/>
            <ac:spMk id="3" creationId="{9EBD0227-E282-4B6A-95A1-BD689942A527}"/>
          </ac:spMkLst>
        </pc:spChg>
        <pc:spChg chg="add del mod">
          <ac:chgData name="Johnson, Chad" userId="29e26967-ee32-4210-a1e6-19e5305e9c5f" providerId="ADAL" clId="{72A25E36-FEA2-4DC1-AA03-FBD71FDE550A}" dt="2020-03-02T18:00:42.526" v="77"/>
          <ac:spMkLst>
            <pc:docMk/>
            <pc:sldMk cId="1102312703" sldId="432"/>
            <ac:spMk id="4" creationId="{26E3DC26-E088-454E-A01F-F00FA66AE2F7}"/>
          </ac:spMkLst>
        </pc:spChg>
      </pc:sldChg>
      <pc:sldChg chg="addSp modSp mod">
        <pc:chgData name="Johnson, Chad" userId="29e26967-ee32-4210-a1e6-19e5305e9c5f" providerId="ADAL" clId="{72A25E36-FEA2-4DC1-AA03-FBD71FDE550A}" dt="2020-03-02T18:42:57.075" v="766" actId="20577"/>
        <pc:sldMkLst>
          <pc:docMk/>
          <pc:sldMk cId="2923339470" sldId="433"/>
        </pc:sldMkLst>
        <pc:spChg chg="mod">
          <ac:chgData name="Johnson, Chad" userId="29e26967-ee32-4210-a1e6-19e5305e9c5f" providerId="ADAL" clId="{72A25E36-FEA2-4DC1-AA03-FBD71FDE550A}" dt="2020-03-02T18:18:44.878" v="628" actId="14100"/>
          <ac:spMkLst>
            <pc:docMk/>
            <pc:sldMk cId="2923339470" sldId="433"/>
            <ac:spMk id="3" creationId="{4DF0F41E-A9B8-4896-AB55-4F6516340FFC}"/>
          </ac:spMkLst>
        </pc:spChg>
        <pc:graphicFrameChg chg="add mod modGraphic">
          <ac:chgData name="Johnson, Chad" userId="29e26967-ee32-4210-a1e6-19e5305e9c5f" providerId="ADAL" clId="{72A25E36-FEA2-4DC1-AA03-FBD71FDE550A}" dt="2020-03-02T18:42:57.075" v="766" actId="20577"/>
          <ac:graphicFrameMkLst>
            <pc:docMk/>
            <pc:sldMk cId="2923339470" sldId="433"/>
            <ac:graphicFrameMk id="4" creationId="{526361AC-4FBD-4E35-A4AF-7BB9C6BDA871}"/>
          </ac:graphicFrameMkLst>
        </pc:graphicFrameChg>
      </pc:sldChg>
      <pc:sldChg chg="modSp mod">
        <pc:chgData name="Johnson, Chad" userId="29e26967-ee32-4210-a1e6-19e5305e9c5f" providerId="ADAL" clId="{72A25E36-FEA2-4DC1-AA03-FBD71FDE550A}" dt="2020-03-02T18:43:41.761" v="777" actId="20577"/>
        <pc:sldMkLst>
          <pc:docMk/>
          <pc:sldMk cId="3675144986" sldId="434"/>
        </pc:sldMkLst>
        <pc:spChg chg="mod">
          <ac:chgData name="Johnson, Chad" userId="29e26967-ee32-4210-a1e6-19e5305e9c5f" providerId="ADAL" clId="{72A25E36-FEA2-4DC1-AA03-FBD71FDE550A}" dt="2020-03-02T18:43:18.098" v="767" actId="14100"/>
          <ac:spMkLst>
            <pc:docMk/>
            <pc:sldMk cId="3675144986" sldId="434"/>
            <ac:spMk id="2" creationId="{1F626865-AC47-4303-88E0-E963117C3B68}"/>
          </ac:spMkLst>
        </pc:spChg>
        <pc:spChg chg="mod">
          <ac:chgData name="Johnson, Chad" userId="29e26967-ee32-4210-a1e6-19e5305e9c5f" providerId="ADAL" clId="{72A25E36-FEA2-4DC1-AA03-FBD71FDE550A}" dt="2020-03-02T18:43:41.761" v="777" actId="20577"/>
          <ac:spMkLst>
            <pc:docMk/>
            <pc:sldMk cId="3675144986" sldId="434"/>
            <ac:spMk id="3" creationId="{1115F17E-010B-4B89-8C4D-0EB680076636}"/>
          </ac:spMkLst>
        </pc:spChg>
        <pc:spChg chg="mod">
          <ac:chgData name="Johnson, Chad" userId="29e26967-ee32-4210-a1e6-19e5305e9c5f" providerId="ADAL" clId="{72A25E36-FEA2-4DC1-AA03-FBD71FDE550A}" dt="2020-03-02T18:43:21.715" v="768" actId="1076"/>
          <ac:spMkLst>
            <pc:docMk/>
            <pc:sldMk cId="3675144986" sldId="434"/>
            <ac:spMk id="6" creationId="{D9976E4E-BCC1-49CE-B788-EB0284069D31}"/>
          </ac:spMkLst>
        </pc:spChg>
        <pc:spChg chg="mod">
          <ac:chgData name="Johnson, Chad" userId="29e26967-ee32-4210-a1e6-19e5305e9c5f" providerId="ADAL" clId="{72A25E36-FEA2-4DC1-AA03-FBD71FDE550A}" dt="2020-03-02T18:43:38.216" v="773"/>
          <ac:spMkLst>
            <pc:docMk/>
            <pc:sldMk cId="3675144986" sldId="434"/>
            <ac:spMk id="8" creationId="{63768783-B05E-4CE0-A6A5-0CF0BA48419D}"/>
          </ac:spMkLst>
        </pc:spChg>
      </pc:sldChg>
      <pc:sldChg chg="modSp mod">
        <pc:chgData name="Johnson, Chad" userId="29e26967-ee32-4210-a1e6-19e5305e9c5f" providerId="ADAL" clId="{72A25E36-FEA2-4DC1-AA03-FBD71FDE550A}" dt="2020-03-02T20:05:10.359" v="1602" actId="20577"/>
        <pc:sldMkLst>
          <pc:docMk/>
          <pc:sldMk cId="1115464655" sldId="437"/>
        </pc:sldMkLst>
        <pc:spChg chg="mod">
          <ac:chgData name="Johnson, Chad" userId="29e26967-ee32-4210-a1e6-19e5305e9c5f" providerId="ADAL" clId="{72A25E36-FEA2-4DC1-AA03-FBD71FDE550A}" dt="2020-03-02T20:05:10.359" v="1602" actId="20577"/>
          <ac:spMkLst>
            <pc:docMk/>
            <pc:sldMk cId="1115464655" sldId="437"/>
            <ac:spMk id="3" creationId="{00000000-0000-0000-0000-000000000000}"/>
          </ac:spMkLst>
        </pc:spChg>
      </pc:sldChg>
      <pc:sldChg chg="modSp mod">
        <pc:chgData name="Johnson, Chad" userId="29e26967-ee32-4210-a1e6-19e5305e9c5f" providerId="ADAL" clId="{72A25E36-FEA2-4DC1-AA03-FBD71FDE550A}" dt="2020-03-02T20:05:25.518" v="1604" actId="255"/>
        <pc:sldMkLst>
          <pc:docMk/>
          <pc:sldMk cId="216327189" sldId="438"/>
        </pc:sldMkLst>
        <pc:spChg chg="mod">
          <ac:chgData name="Johnson, Chad" userId="29e26967-ee32-4210-a1e6-19e5305e9c5f" providerId="ADAL" clId="{72A25E36-FEA2-4DC1-AA03-FBD71FDE550A}" dt="2020-03-02T20:05:25.518" v="1604" actId="255"/>
          <ac:spMkLst>
            <pc:docMk/>
            <pc:sldMk cId="216327189" sldId="438"/>
            <ac:spMk id="3" creationId="{00000000-0000-0000-0000-000000000000}"/>
          </ac:spMkLst>
        </pc:spChg>
      </pc:sldChg>
      <pc:sldChg chg="modSp mod">
        <pc:chgData name="Johnson, Chad" userId="29e26967-ee32-4210-a1e6-19e5305e9c5f" providerId="ADAL" clId="{72A25E36-FEA2-4DC1-AA03-FBD71FDE550A}" dt="2020-03-02T20:48:13.367" v="2872" actId="20577"/>
        <pc:sldMkLst>
          <pc:docMk/>
          <pc:sldMk cId="3537471033" sldId="439"/>
        </pc:sldMkLst>
        <pc:spChg chg="mod">
          <ac:chgData name="Johnson, Chad" userId="29e26967-ee32-4210-a1e6-19e5305e9c5f" providerId="ADAL" clId="{72A25E36-FEA2-4DC1-AA03-FBD71FDE550A}" dt="2020-03-02T20:48:13.367" v="2872" actId="20577"/>
          <ac:spMkLst>
            <pc:docMk/>
            <pc:sldMk cId="3537471033" sldId="439"/>
            <ac:spMk id="3" creationId="{00000000-0000-0000-0000-000000000000}"/>
          </ac:spMkLst>
        </pc:spChg>
      </pc:sldChg>
      <pc:sldChg chg="modSp del mod">
        <pc:chgData name="Johnson, Chad" userId="29e26967-ee32-4210-a1e6-19e5305e9c5f" providerId="ADAL" clId="{72A25E36-FEA2-4DC1-AA03-FBD71FDE550A}" dt="2020-03-02T20:35:51.234" v="2125" actId="2696"/>
        <pc:sldMkLst>
          <pc:docMk/>
          <pc:sldMk cId="2436974024" sldId="440"/>
        </pc:sldMkLst>
        <pc:spChg chg="mod">
          <ac:chgData name="Johnson, Chad" userId="29e26967-ee32-4210-a1e6-19e5305e9c5f" providerId="ADAL" clId="{72A25E36-FEA2-4DC1-AA03-FBD71FDE550A}" dt="2020-03-02T20:33:02.056" v="2002" actId="20577"/>
          <ac:spMkLst>
            <pc:docMk/>
            <pc:sldMk cId="2436974024" sldId="440"/>
            <ac:spMk id="2" creationId="{00000000-0000-0000-0000-000000000000}"/>
          </ac:spMkLst>
        </pc:spChg>
      </pc:sldChg>
      <pc:sldChg chg="modSp del mod">
        <pc:chgData name="Johnson, Chad" userId="29e26967-ee32-4210-a1e6-19e5305e9c5f" providerId="ADAL" clId="{72A25E36-FEA2-4DC1-AA03-FBD71FDE550A}" dt="2020-03-02T20:43:58.171" v="2606" actId="2696"/>
        <pc:sldMkLst>
          <pc:docMk/>
          <pc:sldMk cId="2057213888" sldId="441"/>
        </pc:sldMkLst>
        <pc:spChg chg="mod">
          <ac:chgData name="Johnson, Chad" userId="29e26967-ee32-4210-a1e6-19e5305e9c5f" providerId="ADAL" clId="{72A25E36-FEA2-4DC1-AA03-FBD71FDE550A}" dt="2020-03-02T20:43:53.577" v="2605" actId="20577"/>
          <ac:spMkLst>
            <pc:docMk/>
            <pc:sldMk cId="2057213888" sldId="441"/>
            <ac:spMk id="3" creationId="{14E3E534-F399-4498-8080-34D36114AD1A}"/>
          </ac:spMkLst>
        </pc:spChg>
      </pc:sldChg>
      <pc:sldChg chg="modSp mod">
        <pc:chgData name="Johnson, Chad" userId="29e26967-ee32-4210-a1e6-19e5305e9c5f" providerId="ADAL" clId="{72A25E36-FEA2-4DC1-AA03-FBD71FDE550A}" dt="2020-03-02T20:53:28.367" v="3009" actId="20577"/>
        <pc:sldMkLst>
          <pc:docMk/>
          <pc:sldMk cId="142017125" sldId="442"/>
        </pc:sldMkLst>
        <pc:spChg chg="mod">
          <ac:chgData name="Johnson, Chad" userId="29e26967-ee32-4210-a1e6-19e5305e9c5f" providerId="ADAL" clId="{72A25E36-FEA2-4DC1-AA03-FBD71FDE550A}" dt="2020-03-02T20:53:28.367" v="3009" actId="20577"/>
          <ac:spMkLst>
            <pc:docMk/>
            <pc:sldMk cId="142017125" sldId="442"/>
            <ac:spMk id="3" creationId="{00000000-0000-0000-0000-000000000000}"/>
          </ac:spMkLst>
        </pc:spChg>
      </pc:sldChg>
      <pc:sldChg chg="modSp add mod">
        <pc:chgData name="Johnson, Chad" userId="29e26967-ee32-4210-a1e6-19e5305e9c5f" providerId="ADAL" clId="{72A25E36-FEA2-4DC1-AA03-FBD71FDE550A}" dt="2020-03-02T17:53:15.379" v="23" actId="6549"/>
        <pc:sldMkLst>
          <pc:docMk/>
          <pc:sldMk cId="1868700748" sldId="443"/>
        </pc:sldMkLst>
        <pc:spChg chg="mod">
          <ac:chgData name="Johnson, Chad" userId="29e26967-ee32-4210-a1e6-19e5305e9c5f" providerId="ADAL" clId="{72A25E36-FEA2-4DC1-AA03-FBD71FDE550A}" dt="2020-03-02T17:53:15.379" v="23" actId="6549"/>
          <ac:spMkLst>
            <pc:docMk/>
            <pc:sldMk cId="1868700748" sldId="443"/>
            <ac:spMk id="3" creationId="{00000000-0000-0000-0000-000000000000}"/>
          </ac:spMkLst>
        </pc:spChg>
      </pc:sldChg>
      <pc:sldChg chg="addSp delSp modSp add mod setBg">
        <pc:chgData name="Johnson, Chad" userId="29e26967-ee32-4210-a1e6-19e5305e9c5f" providerId="ADAL" clId="{72A25E36-FEA2-4DC1-AA03-FBD71FDE550A}" dt="2020-03-02T17:48:29.875" v="20" actId="1076"/>
        <pc:sldMkLst>
          <pc:docMk/>
          <pc:sldMk cId="2248279334" sldId="444"/>
        </pc:sldMkLst>
        <pc:spChg chg="del">
          <ac:chgData name="Johnson, Chad" userId="29e26967-ee32-4210-a1e6-19e5305e9c5f" providerId="ADAL" clId="{72A25E36-FEA2-4DC1-AA03-FBD71FDE550A}" dt="2020-03-02T17:45:20.511" v="9"/>
          <ac:spMkLst>
            <pc:docMk/>
            <pc:sldMk cId="2248279334" sldId="444"/>
            <ac:spMk id="2" creationId="{DB4AEF81-C18B-4D6F-86B6-003CCD2D630D}"/>
          </ac:spMkLst>
        </pc:spChg>
        <pc:spChg chg="del">
          <ac:chgData name="Johnson, Chad" userId="29e26967-ee32-4210-a1e6-19e5305e9c5f" providerId="ADAL" clId="{72A25E36-FEA2-4DC1-AA03-FBD71FDE550A}" dt="2020-03-02T17:45:20.511" v="9"/>
          <ac:spMkLst>
            <pc:docMk/>
            <pc:sldMk cId="2248279334" sldId="444"/>
            <ac:spMk id="3" creationId="{D50E860D-D384-4948-B81D-47ACF9105120}"/>
          </ac:spMkLst>
        </pc:spChg>
        <pc:picChg chg="add mod">
          <ac:chgData name="Johnson, Chad" userId="29e26967-ee32-4210-a1e6-19e5305e9c5f" providerId="ADAL" clId="{72A25E36-FEA2-4DC1-AA03-FBD71FDE550A}" dt="2020-03-02T17:48:29.875" v="20" actId="1076"/>
          <ac:picMkLst>
            <pc:docMk/>
            <pc:sldMk cId="2248279334" sldId="444"/>
            <ac:picMk id="4" creationId="{10CB412F-7B2F-4AC5-86C6-2D5F87EFD947}"/>
          </ac:picMkLst>
        </pc:picChg>
      </pc:sldChg>
      <pc:sldChg chg="addSp modSp add mod setBg">
        <pc:chgData name="Johnson, Chad" userId="29e26967-ee32-4210-a1e6-19e5305e9c5f" providerId="ADAL" clId="{72A25E36-FEA2-4DC1-AA03-FBD71FDE550A}" dt="2020-03-02T17:54:48.533" v="36"/>
        <pc:sldMkLst>
          <pc:docMk/>
          <pc:sldMk cId="2576767443" sldId="445"/>
        </pc:sldMkLst>
        <pc:spChg chg="mod">
          <ac:chgData name="Johnson, Chad" userId="29e26967-ee32-4210-a1e6-19e5305e9c5f" providerId="ADAL" clId="{72A25E36-FEA2-4DC1-AA03-FBD71FDE550A}" dt="2020-03-02T17:54:40.604" v="35" actId="207"/>
          <ac:spMkLst>
            <pc:docMk/>
            <pc:sldMk cId="2576767443" sldId="445"/>
            <ac:spMk id="2" creationId="{00000000-0000-0000-0000-000000000000}"/>
          </ac:spMkLst>
        </pc:spChg>
        <pc:spChg chg="mod">
          <ac:chgData name="Johnson, Chad" userId="29e26967-ee32-4210-a1e6-19e5305e9c5f" providerId="ADAL" clId="{72A25E36-FEA2-4DC1-AA03-FBD71FDE550A}" dt="2020-03-02T17:54:35.966" v="34" actId="207"/>
          <ac:spMkLst>
            <pc:docMk/>
            <pc:sldMk cId="2576767443" sldId="445"/>
            <ac:spMk id="3" creationId="{00000000-0000-0000-0000-000000000000}"/>
          </ac:spMkLst>
        </pc:spChg>
        <pc:picChg chg="add mod">
          <ac:chgData name="Johnson, Chad" userId="29e26967-ee32-4210-a1e6-19e5305e9c5f" providerId="ADAL" clId="{72A25E36-FEA2-4DC1-AA03-FBD71FDE550A}" dt="2020-03-02T17:54:48.533" v="36"/>
          <ac:picMkLst>
            <pc:docMk/>
            <pc:sldMk cId="2576767443" sldId="445"/>
            <ac:picMk id="4" creationId="{A158B384-6B80-41DC-8722-FB20893FEA0E}"/>
          </ac:picMkLst>
        </pc:picChg>
      </pc:sldChg>
      <pc:sldChg chg="addSp modSp add mod">
        <pc:chgData name="Johnson, Chad" userId="29e26967-ee32-4210-a1e6-19e5305e9c5f" providerId="ADAL" clId="{72A25E36-FEA2-4DC1-AA03-FBD71FDE550A}" dt="2020-03-02T19:40:28.524" v="1090" actId="20577"/>
        <pc:sldMkLst>
          <pc:docMk/>
          <pc:sldMk cId="443594834" sldId="446"/>
        </pc:sldMkLst>
        <pc:spChg chg="mod">
          <ac:chgData name="Johnson, Chad" userId="29e26967-ee32-4210-a1e6-19e5305e9c5f" providerId="ADAL" clId="{72A25E36-FEA2-4DC1-AA03-FBD71FDE550A}" dt="2020-03-02T18:55:30.852" v="815" actId="14100"/>
          <ac:spMkLst>
            <pc:docMk/>
            <pc:sldMk cId="443594834" sldId="446"/>
            <ac:spMk id="2" creationId="{00000000-0000-0000-0000-000000000000}"/>
          </ac:spMkLst>
        </pc:spChg>
        <pc:spChg chg="mod">
          <ac:chgData name="Johnson, Chad" userId="29e26967-ee32-4210-a1e6-19e5305e9c5f" providerId="ADAL" clId="{72A25E36-FEA2-4DC1-AA03-FBD71FDE550A}" dt="2020-03-02T19:40:28.524" v="1090" actId="20577"/>
          <ac:spMkLst>
            <pc:docMk/>
            <pc:sldMk cId="443594834" sldId="446"/>
            <ac:spMk id="3" creationId="{00000000-0000-0000-0000-000000000000}"/>
          </ac:spMkLst>
        </pc:spChg>
        <pc:picChg chg="add mod">
          <ac:chgData name="Johnson, Chad" userId="29e26967-ee32-4210-a1e6-19e5305e9c5f" providerId="ADAL" clId="{72A25E36-FEA2-4DC1-AA03-FBD71FDE550A}" dt="2020-03-02T18:54:03.258" v="811" actId="1076"/>
          <ac:picMkLst>
            <pc:docMk/>
            <pc:sldMk cId="443594834" sldId="446"/>
            <ac:picMk id="4" creationId="{FBB5FAF4-3387-4104-B5D9-4F7A9EC5CD17}"/>
          </ac:picMkLst>
        </pc:picChg>
      </pc:sldChg>
      <pc:sldChg chg="addSp delSp modSp add mod">
        <pc:chgData name="Johnson, Chad" userId="29e26967-ee32-4210-a1e6-19e5305e9c5f" providerId="ADAL" clId="{72A25E36-FEA2-4DC1-AA03-FBD71FDE550A}" dt="2020-03-02T18:59:13.038" v="827" actId="14100"/>
        <pc:sldMkLst>
          <pc:docMk/>
          <pc:sldMk cId="160107732" sldId="447"/>
        </pc:sldMkLst>
        <pc:spChg chg="mod">
          <ac:chgData name="Johnson, Chad" userId="29e26967-ee32-4210-a1e6-19e5305e9c5f" providerId="ADAL" clId="{72A25E36-FEA2-4DC1-AA03-FBD71FDE550A}" dt="2020-03-02T18:59:13.038" v="827" actId="14100"/>
          <ac:spMkLst>
            <pc:docMk/>
            <pc:sldMk cId="160107732" sldId="447"/>
            <ac:spMk id="3" creationId="{00000000-0000-0000-0000-000000000000}"/>
          </ac:spMkLst>
        </pc:spChg>
        <pc:spChg chg="add del">
          <ac:chgData name="Johnson, Chad" userId="29e26967-ee32-4210-a1e6-19e5305e9c5f" providerId="ADAL" clId="{72A25E36-FEA2-4DC1-AA03-FBD71FDE550A}" dt="2020-03-02T18:59:00.072" v="824"/>
          <ac:spMkLst>
            <pc:docMk/>
            <pc:sldMk cId="160107732" sldId="447"/>
            <ac:spMk id="4" creationId="{7420C3F4-FDF4-46C1-90BE-4A112F7B3BB7}"/>
          </ac:spMkLst>
        </pc:spChg>
        <pc:picChg chg="add mod">
          <ac:chgData name="Johnson, Chad" userId="29e26967-ee32-4210-a1e6-19e5305e9c5f" providerId="ADAL" clId="{72A25E36-FEA2-4DC1-AA03-FBD71FDE550A}" dt="2020-03-02T18:59:07.801" v="826" actId="1076"/>
          <ac:picMkLst>
            <pc:docMk/>
            <pc:sldMk cId="160107732" sldId="447"/>
            <ac:picMk id="5" creationId="{F74E7195-7EA3-47F4-881C-9A44976C6E41}"/>
          </ac:picMkLst>
        </pc:picChg>
      </pc:sldChg>
      <pc:sldChg chg="addSp modSp add mod">
        <pc:chgData name="Johnson, Chad" userId="29e26967-ee32-4210-a1e6-19e5305e9c5f" providerId="ADAL" clId="{72A25E36-FEA2-4DC1-AA03-FBD71FDE550A}" dt="2020-03-02T19:41:19.827" v="1091" actId="20577"/>
        <pc:sldMkLst>
          <pc:docMk/>
          <pc:sldMk cId="3481526980" sldId="448"/>
        </pc:sldMkLst>
        <pc:spChg chg="mod">
          <ac:chgData name="Johnson, Chad" userId="29e26967-ee32-4210-a1e6-19e5305e9c5f" providerId="ADAL" clId="{72A25E36-FEA2-4DC1-AA03-FBD71FDE550A}" dt="2020-03-02T19:41:19.827" v="1091" actId="20577"/>
          <ac:spMkLst>
            <pc:docMk/>
            <pc:sldMk cId="3481526980" sldId="448"/>
            <ac:spMk id="3" creationId="{00000000-0000-0000-0000-000000000000}"/>
          </ac:spMkLst>
        </pc:spChg>
        <pc:picChg chg="add mod">
          <ac:chgData name="Johnson, Chad" userId="29e26967-ee32-4210-a1e6-19e5305e9c5f" providerId="ADAL" clId="{72A25E36-FEA2-4DC1-AA03-FBD71FDE550A}" dt="2020-03-02T18:59:57.174" v="831" actId="1076"/>
          <ac:picMkLst>
            <pc:docMk/>
            <pc:sldMk cId="3481526980" sldId="448"/>
            <ac:picMk id="4" creationId="{BF519FD2-9ECB-4F3A-B48B-BE127E4DD6AE}"/>
          </ac:picMkLst>
        </pc:picChg>
      </pc:sldChg>
      <pc:sldChg chg="modSp add mod">
        <pc:chgData name="Johnson, Chad" userId="29e26967-ee32-4210-a1e6-19e5305e9c5f" providerId="ADAL" clId="{72A25E36-FEA2-4DC1-AA03-FBD71FDE550A}" dt="2020-03-02T20:28:21.903" v="1809" actId="20577"/>
        <pc:sldMkLst>
          <pc:docMk/>
          <pc:sldMk cId="1939677361" sldId="449"/>
        </pc:sldMkLst>
        <pc:spChg chg="mod">
          <ac:chgData name="Johnson, Chad" userId="29e26967-ee32-4210-a1e6-19e5305e9c5f" providerId="ADAL" clId="{72A25E36-FEA2-4DC1-AA03-FBD71FDE550A}" dt="2020-03-02T20:28:21.903" v="1809" actId="20577"/>
          <ac:spMkLst>
            <pc:docMk/>
            <pc:sldMk cId="1939677361" sldId="449"/>
            <ac:spMk id="3" creationId="{00000000-0000-0000-0000-000000000000}"/>
          </ac:spMkLst>
        </pc:spChg>
      </pc:sldChg>
      <pc:sldChg chg="modSp add del mod">
        <pc:chgData name="Johnson, Chad" userId="29e26967-ee32-4210-a1e6-19e5305e9c5f" providerId="ADAL" clId="{72A25E36-FEA2-4DC1-AA03-FBD71FDE550A}" dt="2020-03-02T19:43:26.604" v="1435" actId="2696"/>
        <pc:sldMkLst>
          <pc:docMk/>
          <pc:sldMk cId="2472181321" sldId="449"/>
        </pc:sldMkLst>
        <pc:spChg chg="mod">
          <ac:chgData name="Johnson, Chad" userId="29e26967-ee32-4210-a1e6-19e5305e9c5f" providerId="ADAL" clId="{72A25E36-FEA2-4DC1-AA03-FBD71FDE550A}" dt="2020-03-02T19:41:46.930" v="1119" actId="20577"/>
          <ac:spMkLst>
            <pc:docMk/>
            <pc:sldMk cId="2472181321" sldId="449"/>
            <ac:spMk id="2" creationId="{681E385E-616A-4065-A8EA-56E015B36831}"/>
          </ac:spMkLst>
        </pc:spChg>
        <pc:spChg chg="mod">
          <ac:chgData name="Johnson, Chad" userId="29e26967-ee32-4210-a1e6-19e5305e9c5f" providerId="ADAL" clId="{72A25E36-FEA2-4DC1-AA03-FBD71FDE550A}" dt="2020-03-02T19:43:22.115" v="1434" actId="6549"/>
          <ac:spMkLst>
            <pc:docMk/>
            <pc:sldMk cId="2472181321" sldId="449"/>
            <ac:spMk id="3" creationId="{2BF6EE90-229D-43F5-8A95-6CC5420E6905}"/>
          </ac:spMkLst>
        </pc:spChg>
      </pc:sldChg>
      <pc:sldChg chg="modSp add mod">
        <pc:chgData name="Johnson, Chad" userId="29e26967-ee32-4210-a1e6-19e5305e9c5f" providerId="ADAL" clId="{72A25E36-FEA2-4DC1-AA03-FBD71FDE550A}" dt="2020-03-02T20:42:56.839" v="2603" actId="20577"/>
        <pc:sldMkLst>
          <pc:docMk/>
          <pc:sldMk cId="3400530702" sldId="450"/>
        </pc:sldMkLst>
        <pc:spChg chg="mod">
          <ac:chgData name="Johnson, Chad" userId="29e26967-ee32-4210-a1e6-19e5305e9c5f" providerId="ADAL" clId="{72A25E36-FEA2-4DC1-AA03-FBD71FDE550A}" dt="2020-03-02T20:42:56.839" v="2603" actId="20577"/>
          <ac:spMkLst>
            <pc:docMk/>
            <pc:sldMk cId="3400530702" sldId="450"/>
            <ac:spMk id="3" creationId="{14E3E534-F399-4498-8080-34D36114AD1A}"/>
          </ac:spMkLst>
        </pc:spChg>
      </pc:sldChg>
      <pc:sldChg chg="modSp add mod">
        <pc:chgData name="Johnson, Chad" userId="29e26967-ee32-4210-a1e6-19e5305e9c5f" providerId="ADAL" clId="{72A25E36-FEA2-4DC1-AA03-FBD71FDE550A}" dt="2020-03-02T20:54:31.809" v="3020" actId="255"/>
        <pc:sldMkLst>
          <pc:docMk/>
          <pc:sldMk cId="314631446" sldId="451"/>
        </pc:sldMkLst>
        <pc:spChg chg="mod">
          <ac:chgData name="Johnson, Chad" userId="29e26967-ee32-4210-a1e6-19e5305e9c5f" providerId="ADAL" clId="{72A25E36-FEA2-4DC1-AA03-FBD71FDE550A}" dt="2020-03-02T20:54:31.809" v="3020" actId="255"/>
          <ac:spMkLst>
            <pc:docMk/>
            <pc:sldMk cId="314631446" sldId="451"/>
            <ac:spMk id="3" creationId="{00000000-0000-0000-0000-000000000000}"/>
          </ac:spMkLst>
        </pc:spChg>
      </pc:sldChg>
    </pc:docChg>
  </pc:docChgLst>
  <pc:docChgLst>
    <pc:chgData name="Johnson, Chad" userId="29e26967-ee32-4210-a1e6-19e5305e9c5f" providerId="ADAL" clId="{B3D930F0-CCAA-4F58-A97F-CCE84E4ECC51}"/>
    <pc:docChg chg="undo custSel addSld delSld modSld sldOrd">
      <pc:chgData name="Johnson, Chad" userId="29e26967-ee32-4210-a1e6-19e5305e9c5f" providerId="ADAL" clId="{B3D930F0-CCAA-4F58-A97F-CCE84E4ECC51}" dt="2020-02-05T18:35:50.528" v="12083" actId="20577"/>
      <pc:docMkLst>
        <pc:docMk/>
      </pc:docMkLst>
      <pc:sldChg chg="addSp delSp modSp">
        <pc:chgData name="Johnson, Chad" userId="29e26967-ee32-4210-a1e6-19e5305e9c5f" providerId="ADAL" clId="{B3D930F0-CCAA-4F58-A97F-CCE84E4ECC51}" dt="2020-02-03T20:16:57.750" v="102" actId="14100"/>
        <pc:sldMkLst>
          <pc:docMk/>
          <pc:sldMk cId="2762506819" sldId="256"/>
        </pc:sldMkLst>
        <pc:spChg chg="mod">
          <ac:chgData name="Johnson, Chad" userId="29e26967-ee32-4210-a1e6-19e5305e9c5f" providerId="ADAL" clId="{B3D930F0-CCAA-4F58-A97F-CCE84E4ECC51}" dt="2020-02-03T20:16:57.750" v="102" actId="14100"/>
          <ac:spMkLst>
            <pc:docMk/>
            <pc:sldMk cId="2762506819" sldId="256"/>
            <ac:spMk id="2" creationId="{D159C024-82D3-43B7-8864-1EB020588252}"/>
          </ac:spMkLst>
        </pc:spChg>
        <pc:picChg chg="add mod">
          <ac:chgData name="Johnson, Chad" userId="29e26967-ee32-4210-a1e6-19e5305e9c5f" providerId="ADAL" clId="{B3D930F0-CCAA-4F58-A97F-CCE84E4ECC51}" dt="2020-02-03T20:16:35.236" v="76" actId="167"/>
          <ac:picMkLst>
            <pc:docMk/>
            <pc:sldMk cId="2762506819" sldId="256"/>
            <ac:picMk id="1026" creationId="{825C48F9-BCD0-47C8-B760-4A3E2D50FEEB}"/>
          </ac:picMkLst>
        </pc:picChg>
        <pc:picChg chg="del">
          <ac:chgData name="Johnson, Chad" userId="29e26967-ee32-4210-a1e6-19e5305e9c5f" providerId="ADAL" clId="{B3D930F0-CCAA-4F58-A97F-CCE84E4ECC51}" dt="2020-02-03T20:16:14.002" v="70" actId="478"/>
          <ac:picMkLst>
            <pc:docMk/>
            <pc:sldMk cId="2762506819" sldId="256"/>
            <ac:picMk id="1028" creationId="{64854AEA-89FE-4C04-8D22-2D25FC2D31D1}"/>
          </ac:picMkLst>
        </pc:picChg>
      </pc:sldChg>
      <pc:sldChg chg="modSp ord">
        <pc:chgData name="Johnson, Chad" userId="29e26967-ee32-4210-a1e6-19e5305e9c5f" providerId="ADAL" clId="{B3D930F0-CCAA-4F58-A97F-CCE84E4ECC51}" dt="2020-02-05T16:53:03.122" v="8789"/>
        <pc:sldMkLst>
          <pc:docMk/>
          <pc:sldMk cId="1380871736" sldId="292"/>
        </pc:sldMkLst>
        <pc:spChg chg="mod">
          <ac:chgData name="Johnson, Chad" userId="29e26967-ee32-4210-a1e6-19e5305e9c5f" providerId="ADAL" clId="{B3D930F0-CCAA-4F58-A97F-CCE84E4ECC51}" dt="2020-02-03T20:14:34.052" v="66" actId="14100"/>
          <ac:spMkLst>
            <pc:docMk/>
            <pc:sldMk cId="1380871736" sldId="292"/>
            <ac:spMk id="5" creationId="{84A7BF40-C4C8-43F3-9D6E-BA02074ADB32}"/>
          </ac:spMkLst>
        </pc:spChg>
      </pc:sldChg>
      <pc:sldChg chg="modSp">
        <pc:chgData name="Johnson, Chad" userId="29e26967-ee32-4210-a1e6-19e5305e9c5f" providerId="ADAL" clId="{B3D930F0-CCAA-4F58-A97F-CCE84E4ECC51}" dt="2020-02-03T21:05:51.829" v="2668" actId="14100"/>
        <pc:sldMkLst>
          <pc:docMk/>
          <pc:sldMk cId="2839199843" sldId="299"/>
        </pc:sldMkLst>
        <pc:spChg chg="mod">
          <ac:chgData name="Johnson, Chad" userId="29e26967-ee32-4210-a1e6-19e5305e9c5f" providerId="ADAL" clId="{B3D930F0-CCAA-4F58-A97F-CCE84E4ECC51}" dt="2020-02-03T21:05:51.829" v="2668" actId="14100"/>
          <ac:spMkLst>
            <pc:docMk/>
            <pc:sldMk cId="2839199843" sldId="299"/>
            <ac:spMk id="5" creationId="{84A7BF40-C4C8-43F3-9D6E-BA02074ADB32}"/>
          </ac:spMkLst>
        </pc:spChg>
      </pc:sldChg>
      <pc:sldChg chg="modSp ord">
        <pc:chgData name="Johnson, Chad" userId="29e26967-ee32-4210-a1e6-19e5305e9c5f" providerId="ADAL" clId="{B3D930F0-CCAA-4F58-A97F-CCE84E4ECC51}" dt="2020-02-03T21:15:12.899" v="3028" actId="6549"/>
        <pc:sldMkLst>
          <pc:docMk/>
          <pc:sldMk cId="1392138276" sldId="300"/>
        </pc:sldMkLst>
        <pc:spChg chg="mod">
          <ac:chgData name="Johnson, Chad" userId="29e26967-ee32-4210-a1e6-19e5305e9c5f" providerId="ADAL" clId="{B3D930F0-CCAA-4F58-A97F-CCE84E4ECC51}" dt="2020-02-03T21:15:12.899" v="3028" actId="6549"/>
          <ac:spMkLst>
            <pc:docMk/>
            <pc:sldMk cId="1392138276" sldId="300"/>
            <ac:spMk id="5" creationId="{84A7BF40-C4C8-43F3-9D6E-BA02074ADB32}"/>
          </ac:spMkLst>
        </pc:spChg>
      </pc:sldChg>
      <pc:sldChg chg="modSp ord">
        <pc:chgData name="Johnson, Chad" userId="29e26967-ee32-4210-a1e6-19e5305e9c5f" providerId="ADAL" clId="{B3D930F0-CCAA-4F58-A97F-CCE84E4ECC51}" dt="2020-02-05T18:33:48.221" v="12065"/>
        <pc:sldMkLst>
          <pc:docMk/>
          <pc:sldMk cId="1863785125" sldId="301"/>
        </pc:sldMkLst>
        <pc:spChg chg="mod">
          <ac:chgData name="Johnson, Chad" userId="29e26967-ee32-4210-a1e6-19e5305e9c5f" providerId="ADAL" clId="{B3D930F0-CCAA-4F58-A97F-CCE84E4ECC51}" dt="2020-02-03T21:29:04.222" v="3586" actId="20577"/>
          <ac:spMkLst>
            <pc:docMk/>
            <pc:sldMk cId="1863785125" sldId="301"/>
            <ac:spMk id="5" creationId="{84A7BF40-C4C8-43F3-9D6E-BA02074ADB32}"/>
          </ac:spMkLst>
        </pc:spChg>
      </pc:sldChg>
      <pc:sldChg chg="modSp ord">
        <pc:chgData name="Johnson, Chad" userId="29e26967-ee32-4210-a1e6-19e5305e9c5f" providerId="ADAL" clId="{B3D930F0-CCAA-4F58-A97F-CCE84E4ECC51}" dt="2020-02-05T18:33:48.221" v="12065"/>
        <pc:sldMkLst>
          <pc:docMk/>
          <pc:sldMk cId="448561007" sldId="302"/>
        </pc:sldMkLst>
        <pc:spChg chg="mod">
          <ac:chgData name="Johnson, Chad" userId="29e26967-ee32-4210-a1e6-19e5305e9c5f" providerId="ADAL" clId="{B3D930F0-CCAA-4F58-A97F-CCE84E4ECC51}" dt="2020-02-03T21:36:09.877" v="3785" actId="20577"/>
          <ac:spMkLst>
            <pc:docMk/>
            <pc:sldMk cId="448561007" sldId="302"/>
            <ac:spMk id="5" creationId="{84A7BF40-C4C8-43F3-9D6E-BA02074ADB32}"/>
          </ac:spMkLst>
        </pc:spChg>
      </pc:sldChg>
      <pc:sldChg chg="modSp ord">
        <pc:chgData name="Johnson, Chad" userId="29e26967-ee32-4210-a1e6-19e5305e9c5f" providerId="ADAL" clId="{B3D930F0-CCAA-4F58-A97F-CCE84E4ECC51}" dt="2020-02-05T18:33:48.221" v="12065"/>
        <pc:sldMkLst>
          <pc:docMk/>
          <pc:sldMk cId="723949380" sldId="303"/>
        </pc:sldMkLst>
        <pc:spChg chg="mod">
          <ac:chgData name="Johnson, Chad" userId="29e26967-ee32-4210-a1e6-19e5305e9c5f" providerId="ADAL" clId="{B3D930F0-CCAA-4F58-A97F-CCE84E4ECC51}" dt="2020-02-03T21:39:11.398" v="3938" actId="20577"/>
          <ac:spMkLst>
            <pc:docMk/>
            <pc:sldMk cId="723949380" sldId="303"/>
            <ac:spMk id="4" creationId="{AA6E0522-E9B5-48A9-833F-1C6153DEB4FA}"/>
          </ac:spMkLst>
        </pc:spChg>
        <pc:spChg chg="mod">
          <ac:chgData name="Johnson, Chad" userId="29e26967-ee32-4210-a1e6-19e5305e9c5f" providerId="ADAL" clId="{B3D930F0-CCAA-4F58-A97F-CCE84E4ECC51}" dt="2020-02-03T21:39:56.957" v="3945" actId="14100"/>
          <ac:spMkLst>
            <pc:docMk/>
            <pc:sldMk cId="723949380" sldId="303"/>
            <ac:spMk id="5" creationId="{84A7BF40-C4C8-43F3-9D6E-BA02074ADB32}"/>
          </ac:spMkLst>
        </pc:spChg>
      </pc:sldChg>
      <pc:sldChg chg="addSp modSp">
        <pc:chgData name="Johnson, Chad" userId="29e26967-ee32-4210-a1e6-19e5305e9c5f" providerId="ADAL" clId="{B3D930F0-CCAA-4F58-A97F-CCE84E4ECC51}" dt="2020-02-03T20:18:43.180" v="107"/>
        <pc:sldMkLst>
          <pc:docMk/>
          <pc:sldMk cId="44395964" sldId="338"/>
        </pc:sldMkLst>
        <pc:spChg chg="mod">
          <ac:chgData name="Johnson, Chad" userId="29e26967-ee32-4210-a1e6-19e5305e9c5f" providerId="ADAL" clId="{B3D930F0-CCAA-4F58-A97F-CCE84E4ECC51}" dt="2020-02-03T20:09:41.264" v="0" actId="255"/>
          <ac:spMkLst>
            <pc:docMk/>
            <pc:sldMk cId="44395964" sldId="338"/>
            <ac:spMk id="5" creationId="{84A7BF40-C4C8-43F3-9D6E-BA02074ADB32}"/>
          </ac:spMkLst>
        </pc:spChg>
        <pc:picChg chg="add mod">
          <ac:chgData name="Johnson, Chad" userId="29e26967-ee32-4210-a1e6-19e5305e9c5f" providerId="ADAL" clId="{B3D930F0-CCAA-4F58-A97F-CCE84E4ECC51}" dt="2020-02-03T20:18:43.180" v="107"/>
          <ac:picMkLst>
            <pc:docMk/>
            <pc:sldMk cId="44395964" sldId="338"/>
            <ac:picMk id="2050" creationId="{0C8B51A9-FEEA-453F-B5FF-C14DB946027B}"/>
          </ac:picMkLst>
        </pc:picChg>
      </pc:sldChg>
      <pc:sldChg chg="modSp">
        <pc:chgData name="Johnson, Chad" userId="29e26967-ee32-4210-a1e6-19e5305e9c5f" providerId="ADAL" clId="{B3D930F0-CCAA-4F58-A97F-CCE84E4ECC51}" dt="2020-02-03T20:34:41.908" v="1058" actId="1076"/>
        <pc:sldMkLst>
          <pc:docMk/>
          <pc:sldMk cId="2070578623" sldId="339"/>
        </pc:sldMkLst>
        <pc:spChg chg="mod">
          <ac:chgData name="Johnson, Chad" userId="29e26967-ee32-4210-a1e6-19e5305e9c5f" providerId="ADAL" clId="{B3D930F0-CCAA-4F58-A97F-CCE84E4ECC51}" dt="2020-02-03T20:34:36.908" v="1057" actId="14100"/>
          <ac:spMkLst>
            <pc:docMk/>
            <pc:sldMk cId="2070578623" sldId="339"/>
            <ac:spMk id="5" creationId="{84A7BF40-C4C8-43F3-9D6E-BA02074ADB32}"/>
          </ac:spMkLst>
        </pc:spChg>
        <pc:picChg chg="mod">
          <ac:chgData name="Johnson, Chad" userId="29e26967-ee32-4210-a1e6-19e5305e9c5f" providerId="ADAL" clId="{B3D930F0-CCAA-4F58-A97F-CCE84E4ECC51}" dt="2020-02-03T20:34:41.908" v="1058" actId="1076"/>
          <ac:picMkLst>
            <pc:docMk/>
            <pc:sldMk cId="2070578623" sldId="339"/>
            <ac:picMk id="7" creationId="{A50EF513-A160-41E0-8B94-AE0B6B9404E0}"/>
          </ac:picMkLst>
        </pc:picChg>
      </pc:sldChg>
      <pc:sldChg chg="modSp ord">
        <pc:chgData name="Johnson, Chad" userId="29e26967-ee32-4210-a1e6-19e5305e9c5f" providerId="ADAL" clId="{B3D930F0-CCAA-4F58-A97F-CCE84E4ECC51}" dt="2020-02-05T18:35:50.528" v="12083" actId="20577"/>
        <pc:sldMkLst>
          <pc:docMk/>
          <pc:sldMk cId="14393133" sldId="340"/>
        </pc:sldMkLst>
        <pc:spChg chg="mod">
          <ac:chgData name="Johnson, Chad" userId="29e26967-ee32-4210-a1e6-19e5305e9c5f" providerId="ADAL" clId="{B3D930F0-CCAA-4F58-A97F-CCE84E4ECC51}" dt="2020-02-05T18:35:50.528" v="12083" actId="20577"/>
          <ac:spMkLst>
            <pc:docMk/>
            <pc:sldMk cId="14393133" sldId="340"/>
            <ac:spMk id="5" creationId="{84A7BF40-C4C8-43F3-9D6E-BA02074ADB32}"/>
          </ac:spMkLst>
        </pc:spChg>
      </pc:sldChg>
      <pc:sldChg chg="modSp">
        <pc:chgData name="Johnson, Chad" userId="29e26967-ee32-4210-a1e6-19e5305e9c5f" providerId="ADAL" clId="{B3D930F0-CCAA-4F58-A97F-CCE84E4ECC51}" dt="2020-02-05T18:34:52.976" v="12070"/>
        <pc:sldMkLst>
          <pc:docMk/>
          <pc:sldMk cId="1493605767" sldId="341"/>
        </pc:sldMkLst>
        <pc:spChg chg="mod">
          <ac:chgData name="Johnson, Chad" userId="29e26967-ee32-4210-a1e6-19e5305e9c5f" providerId="ADAL" clId="{B3D930F0-CCAA-4F58-A97F-CCE84E4ECC51}" dt="2020-02-05T18:34:52.976" v="12070"/>
          <ac:spMkLst>
            <pc:docMk/>
            <pc:sldMk cId="1493605767" sldId="341"/>
            <ac:spMk id="3" creationId="{1B454197-3A14-46B7-91B0-C955CA0C4F63}"/>
          </ac:spMkLst>
        </pc:spChg>
      </pc:sldChg>
      <pc:sldChg chg="modSp ord">
        <pc:chgData name="Johnson, Chad" userId="29e26967-ee32-4210-a1e6-19e5305e9c5f" providerId="ADAL" clId="{B3D930F0-CCAA-4F58-A97F-CCE84E4ECC51}" dt="2020-02-05T18:33:48.221" v="12065"/>
        <pc:sldMkLst>
          <pc:docMk/>
          <pc:sldMk cId="314727050" sldId="342"/>
        </pc:sldMkLst>
        <pc:spChg chg="mod">
          <ac:chgData name="Johnson, Chad" userId="29e26967-ee32-4210-a1e6-19e5305e9c5f" providerId="ADAL" clId="{B3D930F0-CCAA-4F58-A97F-CCE84E4ECC51}" dt="2020-02-03T21:27:54.280" v="3401" actId="14100"/>
          <ac:spMkLst>
            <pc:docMk/>
            <pc:sldMk cId="314727050" sldId="342"/>
            <ac:spMk id="5" creationId="{84A7BF40-C4C8-43F3-9D6E-BA02074ADB32}"/>
          </ac:spMkLst>
        </pc:spChg>
      </pc:sldChg>
      <pc:sldChg chg="modSp add">
        <pc:chgData name="Johnson, Chad" userId="29e26967-ee32-4210-a1e6-19e5305e9c5f" providerId="ADAL" clId="{B3D930F0-CCAA-4F58-A97F-CCE84E4ECC51}" dt="2020-02-05T17:52:50.947" v="11758"/>
        <pc:sldMkLst>
          <pc:docMk/>
          <pc:sldMk cId="3602925391" sldId="343"/>
        </pc:sldMkLst>
        <pc:spChg chg="mod">
          <ac:chgData name="Johnson, Chad" userId="29e26967-ee32-4210-a1e6-19e5305e9c5f" providerId="ADAL" clId="{B3D930F0-CCAA-4F58-A97F-CCE84E4ECC51}" dt="2020-02-05T17:52:50.947" v="11758"/>
          <ac:spMkLst>
            <pc:docMk/>
            <pc:sldMk cId="3602925391" sldId="343"/>
            <ac:spMk id="5" creationId="{84A7BF40-C4C8-43F3-9D6E-BA02074ADB32}"/>
          </ac:spMkLst>
        </pc:spChg>
      </pc:sldChg>
      <pc:sldChg chg="addSp delSp modSp add del">
        <pc:chgData name="Johnson, Chad" userId="29e26967-ee32-4210-a1e6-19e5305e9c5f" providerId="ADAL" clId="{B3D930F0-CCAA-4F58-A97F-CCE84E4ECC51}" dt="2020-02-03T20:15:29.680" v="69" actId="2696"/>
        <pc:sldMkLst>
          <pc:docMk/>
          <pc:sldMk cId="341660352" sldId="344"/>
        </pc:sldMkLst>
        <pc:spChg chg="del">
          <ac:chgData name="Johnson, Chad" userId="29e26967-ee32-4210-a1e6-19e5305e9c5f" providerId="ADAL" clId="{B3D930F0-CCAA-4F58-A97F-CCE84E4ECC51}" dt="2020-02-03T20:14:57.813" v="68"/>
          <ac:spMkLst>
            <pc:docMk/>
            <pc:sldMk cId="341660352" sldId="344"/>
            <ac:spMk id="2" creationId="{AF95A4E8-063B-438E-B788-4D1EA95494D8}"/>
          </ac:spMkLst>
        </pc:spChg>
        <pc:spChg chg="del">
          <ac:chgData name="Johnson, Chad" userId="29e26967-ee32-4210-a1e6-19e5305e9c5f" providerId="ADAL" clId="{B3D930F0-CCAA-4F58-A97F-CCE84E4ECC51}" dt="2020-02-03T20:14:57.813" v="68"/>
          <ac:spMkLst>
            <pc:docMk/>
            <pc:sldMk cId="341660352" sldId="344"/>
            <ac:spMk id="3" creationId="{68E5262B-16F5-4D86-9CC3-1101F563B61E}"/>
          </ac:spMkLst>
        </pc:spChg>
        <pc:spChg chg="add mod">
          <ac:chgData name="Johnson, Chad" userId="29e26967-ee32-4210-a1e6-19e5305e9c5f" providerId="ADAL" clId="{B3D930F0-CCAA-4F58-A97F-CCE84E4ECC51}" dt="2020-02-03T20:14:57.813" v="68"/>
          <ac:spMkLst>
            <pc:docMk/>
            <pc:sldMk cId="341660352" sldId="344"/>
            <ac:spMk id="4" creationId="{C8866571-C309-4E7E-8E6F-2339A46AE75B}"/>
          </ac:spMkLst>
        </pc:spChg>
        <pc:spChg chg="add mod">
          <ac:chgData name="Johnson, Chad" userId="29e26967-ee32-4210-a1e6-19e5305e9c5f" providerId="ADAL" clId="{B3D930F0-CCAA-4F58-A97F-CCE84E4ECC51}" dt="2020-02-03T20:14:57.813" v="68"/>
          <ac:spMkLst>
            <pc:docMk/>
            <pc:sldMk cId="341660352" sldId="344"/>
            <ac:spMk id="5" creationId="{DB0279B6-A147-4299-AD98-FD09AEF9B544}"/>
          </ac:spMkLst>
        </pc:spChg>
      </pc:sldChg>
      <pc:sldChg chg="modSp add">
        <pc:chgData name="Johnson, Chad" userId="29e26967-ee32-4210-a1e6-19e5305e9c5f" providerId="ADAL" clId="{B3D930F0-CCAA-4F58-A97F-CCE84E4ECC51}" dt="2020-02-05T17:48:16.282" v="11654" actId="255"/>
        <pc:sldMkLst>
          <pc:docMk/>
          <pc:sldMk cId="2190778995" sldId="344"/>
        </pc:sldMkLst>
        <pc:spChg chg="mod">
          <ac:chgData name="Johnson, Chad" userId="29e26967-ee32-4210-a1e6-19e5305e9c5f" providerId="ADAL" clId="{B3D930F0-CCAA-4F58-A97F-CCE84E4ECC51}" dt="2020-02-03T20:20:58.923" v="123" actId="20577"/>
          <ac:spMkLst>
            <pc:docMk/>
            <pc:sldMk cId="2190778995" sldId="344"/>
            <ac:spMk id="2" creationId="{82FA14F9-5B30-491A-9875-72A8AFB2CD7D}"/>
          </ac:spMkLst>
        </pc:spChg>
        <pc:spChg chg="mod">
          <ac:chgData name="Johnson, Chad" userId="29e26967-ee32-4210-a1e6-19e5305e9c5f" providerId="ADAL" clId="{B3D930F0-CCAA-4F58-A97F-CCE84E4ECC51}" dt="2020-02-05T17:48:16.282" v="11654" actId="255"/>
          <ac:spMkLst>
            <pc:docMk/>
            <pc:sldMk cId="2190778995" sldId="344"/>
            <ac:spMk id="3" creationId="{63B0AD38-B7EF-4AAF-93FE-F43E921203DB}"/>
          </ac:spMkLst>
        </pc:spChg>
      </pc:sldChg>
      <pc:sldChg chg="addSp delSp modSp add">
        <pc:chgData name="Johnson, Chad" userId="29e26967-ee32-4210-a1e6-19e5305e9c5f" providerId="ADAL" clId="{B3D930F0-CCAA-4F58-A97F-CCE84E4ECC51}" dt="2020-02-03T21:02:18.871" v="2433" actId="20577"/>
        <pc:sldMkLst>
          <pc:docMk/>
          <pc:sldMk cId="1582733341" sldId="345"/>
        </pc:sldMkLst>
        <pc:spChg chg="mod">
          <ac:chgData name="Johnson, Chad" userId="29e26967-ee32-4210-a1e6-19e5305e9c5f" providerId="ADAL" clId="{B3D930F0-CCAA-4F58-A97F-CCE84E4ECC51}" dt="2020-02-03T20:35:52.696" v="1270"/>
          <ac:spMkLst>
            <pc:docMk/>
            <pc:sldMk cId="1582733341" sldId="345"/>
            <ac:spMk id="2" creationId="{3DDC2E2B-3775-4789-8FB7-B17D3B5134B1}"/>
          </ac:spMkLst>
        </pc:spChg>
        <pc:spChg chg="mod">
          <ac:chgData name="Johnson, Chad" userId="29e26967-ee32-4210-a1e6-19e5305e9c5f" providerId="ADAL" clId="{B3D930F0-CCAA-4F58-A97F-CCE84E4ECC51}" dt="2020-02-03T21:02:18.871" v="2433" actId="20577"/>
          <ac:spMkLst>
            <pc:docMk/>
            <pc:sldMk cId="1582733341" sldId="345"/>
            <ac:spMk id="3" creationId="{D172C507-EFE5-442C-BB51-9E9D3C6736B9}"/>
          </ac:spMkLst>
        </pc:spChg>
        <pc:picChg chg="add del mod">
          <ac:chgData name="Johnson, Chad" userId="29e26967-ee32-4210-a1e6-19e5305e9c5f" providerId="ADAL" clId="{B3D930F0-CCAA-4F58-A97F-CCE84E4ECC51}" dt="2020-02-03T20:41:05.527" v="1335" actId="478"/>
          <ac:picMkLst>
            <pc:docMk/>
            <pc:sldMk cId="1582733341" sldId="345"/>
            <ac:picMk id="3074" creationId="{218BCA74-5487-4650-8ECC-8FB09A8B90B7}"/>
          </ac:picMkLst>
        </pc:picChg>
        <pc:picChg chg="add del mod">
          <ac:chgData name="Johnson, Chad" userId="29e26967-ee32-4210-a1e6-19e5305e9c5f" providerId="ADAL" clId="{B3D930F0-CCAA-4F58-A97F-CCE84E4ECC51}" dt="2020-02-03T20:53:33.384" v="1967"/>
          <ac:picMkLst>
            <pc:docMk/>
            <pc:sldMk cId="1582733341" sldId="345"/>
            <ac:picMk id="3076" creationId="{5A7AEEFD-EB43-4801-8990-4749EA8C13A1}"/>
          </ac:picMkLst>
        </pc:picChg>
      </pc:sldChg>
      <pc:sldChg chg="delSp modSp add">
        <pc:chgData name="Johnson, Chad" userId="29e26967-ee32-4210-a1e6-19e5305e9c5f" providerId="ADAL" clId="{B3D930F0-CCAA-4F58-A97F-CCE84E4ECC51}" dt="2020-02-03T21:05:44.179" v="2667" actId="20577"/>
        <pc:sldMkLst>
          <pc:docMk/>
          <pc:sldMk cId="1964980057" sldId="346"/>
        </pc:sldMkLst>
        <pc:spChg chg="mod">
          <ac:chgData name="Johnson, Chad" userId="29e26967-ee32-4210-a1e6-19e5305e9c5f" providerId="ADAL" clId="{B3D930F0-CCAA-4F58-A97F-CCE84E4ECC51}" dt="2020-02-03T21:05:44.179" v="2667" actId="20577"/>
          <ac:spMkLst>
            <pc:docMk/>
            <pc:sldMk cId="1964980057" sldId="346"/>
            <ac:spMk id="3" creationId="{D172C507-EFE5-442C-BB51-9E9D3C6736B9}"/>
          </ac:spMkLst>
        </pc:spChg>
        <pc:picChg chg="del">
          <ac:chgData name="Johnson, Chad" userId="29e26967-ee32-4210-a1e6-19e5305e9c5f" providerId="ADAL" clId="{B3D930F0-CCAA-4F58-A97F-CCE84E4ECC51}" dt="2020-02-03T21:00:07.662" v="2313"/>
          <ac:picMkLst>
            <pc:docMk/>
            <pc:sldMk cId="1964980057" sldId="346"/>
            <ac:picMk id="3076" creationId="{5A7AEEFD-EB43-4801-8990-4749EA8C13A1}"/>
          </ac:picMkLst>
        </pc:picChg>
      </pc:sldChg>
      <pc:sldChg chg="addSp delSp modSp add">
        <pc:chgData name="Johnson, Chad" userId="29e26967-ee32-4210-a1e6-19e5305e9c5f" providerId="ADAL" clId="{B3D930F0-CCAA-4F58-A97F-CCE84E4ECC51}" dt="2020-02-03T21:20:52.760" v="3357" actId="1076"/>
        <pc:sldMkLst>
          <pc:docMk/>
          <pc:sldMk cId="1774347452" sldId="347"/>
        </pc:sldMkLst>
        <pc:spChg chg="mod">
          <ac:chgData name="Johnson, Chad" userId="29e26967-ee32-4210-a1e6-19e5305e9c5f" providerId="ADAL" clId="{B3D930F0-CCAA-4F58-A97F-CCE84E4ECC51}" dt="2020-02-03T21:20:43.518" v="3354" actId="14100"/>
          <ac:spMkLst>
            <pc:docMk/>
            <pc:sldMk cId="1774347452" sldId="347"/>
            <ac:spMk id="2" creationId="{8F2BA140-AF42-4EFA-9DD0-A0F2BD368BC9}"/>
          </ac:spMkLst>
        </pc:spChg>
        <pc:spChg chg="del">
          <ac:chgData name="Johnson, Chad" userId="29e26967-ee32-4210-a1e6-19e5305e9c5f" providerId="ADAL" clId="{B3D930F0-CCAA-4F58-A97F-CCE84E4ECC51}" dt="2020-02-03T21:14:35.037" v="3019"/>
          <ac:spMkLst>
            <pc:docMk/>
            <pc:sldMk cId="1774347452" sldId="347"/>
            <ac:spMk id="3" creationId="{C5EE39BE-E8BD-441B-A623-53DD90775134}"/>
          </ac:spMkLst>
        </pc:spChg>
        <pc:picChg chg="add mod">
          <ac:chgData name="Johnson, Chad" userId="29e26967-ee32-4210-a1e6-19e5305e9c5f" providerId="ADAL" clId="{B3D930F0-CCAA-4F58-A97F-CCE84E4ECC51}" dt="2020-02-03T21:20:52.760" v="3357" actId="1076"/>
          <ac:picMkLst>
            <pc:docMk/>
            <pc:sldMk cId="1774347452" sldId="347"/>
            <ac:picMk id="4098" creationId="{89E145E7-9BB9-4012-8924-DBFCC7D1F125}"/>
          </ac:picMkLst>
        </pc:picChg>
      </pc:sldChg>
      <pc:sldChg chg="addSp delSp modSp add">
        <pc:chgData name="Johnson, Chad" userId="29e26967-ee32-4210-a1e6-19e5305e9c5f" providerId="ADAL" clId="{B3D930F0-CCAA-4F58-A97F-CCE84E4ECC51}" dt="2020-02-03T21:21:39.133" v="3364" actId="1076"/>
        <pc:sldMkLst>
          <pc:docMk/>
          <pc:sldMk cId="3082065248" sldId="348"/>
        </pc:sldMkLst>
        <pc:spChg chg="add del mod">
          <ac:chgData name="Johnson, Chad" userId="29e26967-ee32-4210-a1e6-19e5305e9c5f" providerId="ADAL" clId="{B3D930F0-CCAA-4F58-A97F-CCE84E4ECC51}" dt="2020-02-03T21:21:30.792" v="3360"/>
          <ac:spMkLst>
            <pc:docMk/>
            <pc:sldMk cId="3082065248" sldId="348"/>
            <ac:spMk id="3" creationId="{89660C8F-2F77-4B0F-84D3-F0D22A6B634C}"/>
          </ac:spMkLst>
        </pc:spChg>
        <pc:picChg chg="del">
          <ac:chgData name="Johnson, Chad" userId="29e26967-ee32-4210-a1e6-19e5305e9c5f" providerId="ADAL" clId="{B3D930F0-CCAA-4F58-A97F-CCE84E4ECC51}" dt="2020-02-03T21:21:28.282" v="3359" actId="478"/>
          <ac:picMkLst>
            <pc:docMk/>
            <pc:sldMk cId="3082065248" sldId="348"/>
            <ac:picMk id="4098" creationId="{89E145E7-9BB9-4012-8924-DBFCC7D1F125}"/>
          </ac:picMkLst>
        </pc:picChg>
        <pc:picChg chg="add mod">
          <ac:chgData name="Johnson, Chad" userId="29e26967-ee32-4210-a1e6-19e5305e9c5f" providerId="ADAL" clId="{B3D930F0-CCAA-4F58-A97F-CCE84E4ECC51}" dt="2020-02-03T21:21:39.133" v="3364" actId="1076"/>
          <ac:picMkLst>
            <pc:docMk/>
            <pc:sldMk cId="3082065248" sldId="348"/>
            <ac:picMk id="6146" creationId="{E4FDE3AC-AA5C-467F-AB76-BDA2886C44D4}"/>
          </ac:picMkLst>
        </pc:picChg>
      </pc:sldChg>
      <pc:sldChg chg="addSp delSp modSp add">
        <pc:chgData name="Johnson, Chad" userId="29e26967-ee32-4210-a1e6-19e5305e9c5f" providerId="ADAL" clId="{B3D930F0-CCAA-4F58-A97F-CCE84E4ECC51}" dt="2020-02-03T21:22:25.679" v="3371" actId="1076"/>
        <pc:sldMkLst>
          <pc:docMk/>
          <pc:sldMk cId="962640099" sldId="349"/>
        </pc:sldMkLst>
        <pc:spChg chg="add del mod">
          <ac:chgData name="Johnson, Chad" userId="29e26967-ee32-4210-a1e6-19e5305e9c5f" providerId="ADAL" clId="{B3D930F0-CCAA-4F58-A97F-CCE84E4ECC51}" dt="2020-02-03T21:22:17.787" v="3368"/>
          <ac:spMkLst>
            <pc:docMk/>
            <pc:sldMk cId="962640099" sldId="349"/>
            <ac:spMk id="3" creationId="{6E2B50C0-0DB7-457E-BBEB-4818D68F9A81}"/>
          </ac:spMkLst>
        </pc:spChg>
        <pc:picChg chg="del">
          <ac:chgData name="Johnson, Chad" userId="29e26967-ee32-4210-a1e6-19e5305e9c5f" providerId="ADAL" clId="{B3D930F0-CCAA-4F58-A97F-CCE84E4ECC51}" dt="2020-02-03T21:22:16.224" v="3367" actId="478"/>
          <ac:picMkLst>
            <pc:docMk/>
            <pc:sldMk cId="962640099" sldId="349"/>
            <ac:picMk id="6146" creationId="{E4FDE3AC-AA5C-467F-AB76-BDA2886C44D4}"/>
          </ac:picMkLst>
        </pc:picChg>
        <pc:picChg chg="add del">
          <ac:chgData name="Johnson, Chad" userId="29e26967-ee32-4210-a1e6-19e5305e9c5f" providerId="ADAL" clId="{B3D930F0-CCAA-4F58-A97F-CCE84E4ECC51}" dt="2020-02-03T21:22:16.224" v="3367" actId="478"/>
          <ac:picMkLst>
            <pc:docMk/>
            <pc:sldMk cId="962640099" sldId="349"/>
            <ac:picMk id="7170" creationId="{31AC433A-5C0C-46E2-A0F3-C7DAAAA20582}"/>
          </ac:picMkLst>
        </pc:picChg>
        <pc:picChg chg="add mod">
          <ac:chgData name="Johnson, Chad" userId="29e26967-ee32-4210-a1e6-19e5305e9c5f" providerId="ADAL" clId="{B3D930F0-CCAA-4F58-A97F-CCE84E4ECC51}" dt="2020-02-03T21:22:25.679" v="3371" actId="1076"/>
          <ac:picMkLst>
            <pc:docMk/>
            <pc:sldMk cId="962640099" sldId="349"/>
            <ac:picMk id="7172" creationId="{6DA966E0-1FFD-495E-83F0-4F463B30045F}"/>
          </ac:picMkLst>
        </pc:picChg>
      </pc:sldChg>
      <pc:sldChg chg="addSp delSp modSp add">
        <pc:chgData name="Johnson, Chad" userId="29e26967-ee32-4210-a1e6-19e5305e9c5f" providerId="ADAL" clId="{B3D930F0-CCAA-4F58-A97F-CCE84E4ECC51}" dt="2020-02-03T21:25:18.671" v="3397" actId="478"/>
        <pc:sldMkLst>
          <pc:docMk/>
          <pc:sldMk cId="1313289750" sldId="350"/>
        </pc:sldMkLst>
        <pc:spChg chg="del">
          <ac:chgData name="Johnson, Chad" userId="29e26967-ee32-4210-a1e6-19e5305e9c5f" providerId="ADAL" clId="{B3D930F0-CCAA-4F58-A97F-CCE84E4ECC51}" dt="2020-02-03T21:25:17.818" v="3396" actId="478"/>
          <ac:spMkLst>
            <pc:docMk/>
            <pc:sldMk cId="1313289750" sldId="350"/>
            <ac:spMk id="2" creationId="{8F2BA140-AF42-4EFA-9DD0-A0F2BD368BC9}"/>
          </ac:spMkLst>
        </pc:spChg>
        <pc:spChg chg="add del mod">
          <ac:chgData name="Johnson, Chad" userId="29e26967-ee32-4210-a1e6-19e5305e9c5f" providerId="ADAL" clId="{B3D930F0-CCAA-4F58-A97F-CCE84E4ECC51}" dt="2020-02-03T21:24:08.902" v="3374"/>
          <ac:spMkLst>
            <pc:docMk/>
            <pc:sldMk cId="1313289750" sldId="350"/>
            <ac:spMk id="3" creationId="{FF9FE5A2-85BA-4715-BFBD-0B1C377C1F8C}"/>
          </ac:spMkLst>
        </pc:spChg>
        <pc:spChg chg="add del mod">
          <ac:chgData name="Johnson, Chad" userId="29e26967-ee32-4210-a1e6-19e5305e9c5f" providerId="ADAL" clId="{B3D930F0-CCAA-4F58-A97F-CCE84E4ECC51}" dt="2020-02-03T21:25:18.671" v="3397" actId="478"/>
          <ac:spMkLst>
            <pc:docMk/>
            <pc:sldMk cId="1313289750" sldId="350"/>
            <ac:spMk id="9" creationId="{5A763966-0BCE-4C55-AFEC-C7D428B28CDA}"/>
          </ac:spMkLst>
        </pc:spChg>
        <pc:picChg chg="add mod">
          <ac:chgData name="Johnson, Chad" userId="29e26967-ee32-4210-a1e6-19e5305e9c5f" providerId="ADAL" clId="{B3D930F0-CCAA-4F58-A97F-CCE84E4ECC51}" dt="2020-02-03T21:24:53.256" v="3386" actId="1076"/>
          <ac:picMkLst>
            <pc:docMk/>
            <pc:sldMk cId="1313289750" sldId="350"/>
            <ac:picMk id="5" creationId="{353FF88F-2B64-4295-9C9B-5F4D08D0A955}"/>
          </ac:picMkLst>
        </pc:picChg>
        <pc:picChg chg="add del mod">
          <ac:chgData name="Johnson, Chad" userId="29e26967-ee32-4210-a1e6-19e5305e9c5f" providerId="ADAL" clId="{B3D930F0-CCAA-4F58-A97F-CCE84E4ECC51}" dt="2020-02-03T21:24:54.946" v="3387"/>
          <ac:picMkLst>
            <pc:docMk/>
            <pc:sldMk cId="1313289750" sldId="350"/>
            <ac:picMk id="7" creationId="{5DE3C3FA-A462-4A2F-B03E-9ECCBE347B81}"/>
          </ac:picMkLst>
        </pc:picChg>
        <pc:picChg chg="del">
          <ac:chgData name="Johnson, Chad" userId="29e26967-ee32-4210-a1e6-19e5305e9c5f" providerId="ADAL" clId="{B3D930F0-CCAA-4F58-A97F-CCE84E4ECC51}" dt="2020-02-03T21:24:07.385" v="3373" actId="478"/>
          <ac:picMkLst>
            <pc:docMk/>
            <pc:sldMk cId="1313289750" sldId="350"/>
            <ac:picMk id="7172" creationId="{6DA966E0-1FFD-495E-83F0-4F463B30045F}"/>
          </ac:picMkLst>
        </pc:picChg>
      </pc:sldChg>
      <pc:sldChg chg="addSp delSp modSp add">
        <pc:chgData name="Johnson, Chad" userId="29e26967-ee32-4210-a1e6-19e5305e9c5f" providerId="ADAL" clId="{B3D930F0-CCAA-4F58-A97F-CCE84E4ECC51}" dt="2020-02-03T21:25:14.263" v="3395" actId="478"/>
        <pc:sldMkLst>
          <pc:docMk/>
          <pc:sldMk cId="1874273238" sldId="351"/>
        </pc:sldMkLst>
        <pc:spChg chg="del">
          <ac:chgData name="Johnson, Chad" userId="29e26967-ee32-4210-a1e6-19e5305e9c5f" providerId="ADAL" clId="{B3D930F0-CCAA-4F58-A97F-CCE84E4ECC51}" dt="2020-02-03T21:25:12.626" v="3394" actId="478"/>
          <ac:spMkLst>
            <pc:docMk/>
            <pc:sldMk cId="1874273238" sldId="351"/>
            <ac:spMk id="2" creationId="{8F2BA140-AF42-4EFA-9DD0-A0F2BD368BC9}"/>
          </ac:spMkLst>
        </pc:spChg>
        <pc:spChg chg="add del mod">
          <ac:chgData name="Johnson, Chad" userId="29e26967-ee32-4210-a1e6-19e5305e9c5f" providerId="ADAL" clId="{B3D930F0-CCAA-4F58-A97F-CCE84E4ECC51}" dt="2020-02-03T21:25:00.706" v="3390"/>
          <ac:spMkLst>
            <pc:docMk/>
            <pc:sldMk cId="1874273238" sldId="351"/>
            <ac:spMk id="4" creationId="{5DD3397C-F5EC-460F-B950-9D0860B428DB}"/>
          </ac:spMkLst>
        </pc:spChg>
        <pc:spChg chg="add del mod">
          <ac:chgData name="Johnson, Chad" userId="29e26967-ee32-4210-a1e6-19e5305e9c5f" providerId="ADAL" clId="{B3D930F0-CCAA-4F58-A97F-CCE84E4ECC51}" dt="2020-02-03T21:25:14.263" v="3395" actId="478"/>
          <ac:spMkLst>
            <pc:docMk/>
            <pc:sldMk cId="1874273238" sldId="351"/>
            <ac:spMk id="8" creationId="{DF33C51B-0014-4A74-89DB-0A381144053D}"/>
          </ac:spMkLst>
        </pc:spChg>
        <pc:picChg chg="del">
          <ac:chgData name="Johnson, Chad" userId="29e26967-ee32-4210-a1e6-19e5305e9c5f" providerId="ADAL" clId="{B3D930F0-CCAA-4F58-A97F-CCE84E4ECC51}" dt="2020-02-03T21:24:59.283" v="3389" actId="478"/>
          <ac:picMkLst>
            <pc:docMk/>
            <pc:sldMk cId="1874273238" sldId="351"/>
            <ac:picMk id="5" creationId="{353FF88F-2B64-4295-9C9B-5F4D08D0A955}"/>
          </ac:picMkLst>
        </pc:picChg>
        <pc:picChg chg="add mod">
          <ac:chgData name="Johnson, Chad" userId="29e26967-ee32-4210-a1e6-19e5305e9c5f" providerId="ADAL" clId="{B3D930F0-CCAA-4F58-A97F-CCE84E4ECC51}" dt="2020-02-03T21:25:10.007" v="3393" actId="1076"/>
          <ac:picMkLst>
            <pc:docMk/>
            <pc:sldMk cId="1874273238" sldId="351"/>
            <ac:picMk id="6" creationId="{8DDACA65-8F4E-404B-970D-CD4C54A3D6D5}"/>
          </ac:picMkLst>
        </pc:picChg>
      </pc:sldChg>
      <pc:sldChg chg="modSp add ord">
        <pc:chgData name="Johnson, Chad" userId="29e26967-ee32-4210-a1e6-19e5305e9c5f" providerId="ADAL" clId="{B3D930F0-CCAA-4F58-A97F-CCE84E4ECC51}" dt="2020-02-05T18:33:48.221" v="12065"/>
        <pc:sldMkLst>
          <pc:docMk/>
          <pc:sldMk cId="3229648191" sldId="352"/>
        </pc:sldMkLst>
        <pc:spChg chg="mod">
          <ac:chgData name="Johnson, Chad" userId="29e26967-ee32-4210-a1e6-19e5305e9c5f" providerId="ADAL" clId="{B3D930F0-CCAA-4F58-A97F-CCE84E4ECC51}" dt="2020-02-03T21:38:23.295" v="3921" actId="6549"/>
          <ac:spMkLst>
            <pc:docMk/>
            <pc:sldMk cId="3229648191" sldId="352"/>
            <ac:spMk id="5" creationId="{84A7BF40-C4C8-43F3-9D6E-BA02074ADB32}"/>
          </ac:spMkLst>
        </pc:spChg>
      </pc:sldChg>
      <pc:sldChg chg="addSp delSp modSp add ord">
        <pc:chgData name="Johnson, Chad" userId="29e26967-ee32-4210-a1e6-19e5305e9c5f" providerId="ADAL" clId="{B3D930F0-CCAA-4F58-A97F-CCE84E4ECC51}" dt="2020-02-05T18:33:48.221" v="12065"/>
        <pc:sldMkLst>
          <pc:docMk/>
          <pc:sldMk cId="1624475554" sldId="353"/>
        </pc:sldMkLst>
        <pc:spChg chg="mod">
          <ac:chgData name="Johnson, Chad" userId="29e26967-ee32-4210-a1e6-19e5305e9c5f" providerId="ADAL" clId="{B3D930F0-CCAA-4F58-A97F-CCE84E4ECC51}" dt="2020-02-05T18:32:37.338" v="12059" actId="1076"/>
          <ac:spMkLst>
            <pc:docMk/>
            <pc:sldMk cId="1624475554" sldId="353"/>
            <ac:spMk id="2" creationId="{BDE7651C-328F-419E-B5B8-5BD1848F6AAE}"/>
          </ac:spMkLst>
        </pc:spChg>
        <pc:spChg chg="mod">
          <ac:chgData name="Johnson, Chad" userId="29e26967-ee32-4210-a1e6-19e5305e9c5f" providerId="ADAL" clId="{B3D930F0-CCAA-4F58-A97F-CCE84E4ECC51}" dt="2020-02-05T18:32:43.283" v="12061" actId="14100"/>
          <ac:spMkLst>
            <pc:docMk/>
            <pc:sldMk cId="1624475554" sldId="353"/>
            <ac:spMk id="3" creationId="{73A40B80-F75E-44B3-A257-11EE71FCB468}"/>
          </ac:spMkLst>
        </pc:spChg>
        <pc:picChg chg="add del mod">
          <ac:chgData name="Johnson, Chad" userId="29e26967-ee32-4210-a1e6-19e5305e9c5f" providerId="ADAL" clId="{B3D930F0-CCAA-4F58-A97F-CCE84E4ECC51}" dt="2020-02-05T18:30:23.503" v="12041" actId="478"/>
          <ac:picMkLst>
            <pc:docMk/>
            <pc:sldMk cId="1624475554" sldId="353"/>
            <ac:picMk id="5" creationId="{B4B8FF18-86D6-4972-9619-483B66B9AAE8}"/>
          </ac:picMkLst>
        </pc:picChg>
        <pc:picChg chg="add del mod">
          <ac:chgData name="Johnson, Chad" userId="29e26967-ee32-4210-a1e6-19e5305e9c5f" providerId="ADAL" clId="{B3D930F0-CCAA-4F58-A97F-CCE84E4ECC51}" dt="2020-02-05T18:31:22.823" v="12048" actId="478"/>
          <ac:picMkLst>
            <pc:docMk/>
            <pc:sldMk cId="1624475554" sldId="353"/>
            <ac:picMk id="7" creationId="{2C79EA03-CF03-4B73-AA52-259F0EAE88B0}"/>
          </ac:picMkLst>
        </pc:picChg>
        <pc:picChg chg="add mod">
          <ac:chgData name="Johnson, Chad" userId="29e26967-ee32-4210-a1e6-19e5305e9c5f" providerId="ADAL" clId="{B3D930F0-CCAA-4F58-A97F-CCE84E4ECC51}" dt="2020-02-05T18:32:17.570" v="12054" actId="1076"/>
          <ac:picMkLst>
            <pc:docMk/>
            <pc:sldMk cId="1624475554" sldId="353"/>
            <ac:picMk id="9" creationId="{6D282D45-4B3F-4B71-8503-483B15D11483}"/>
          </ac:picMkLst>
        </pc:picChg>
      </pc:sldChg>
      <pc:sldChg chg="addSp modSp add">
        <pc:chgData name="Johnson, Chad" userId="29e26967-ee32-4210-a1e6-19e5305e9c5f" providerId="ADAL" clId="{B3D930F0-CCAA-4F58-A97F-CCE84E4ECC51}" dt="2020-02-05T15:28:10.868" v="5260" actId="255"/>
        <pc:sldMkLst>
          <pc:docMk/>
          <pc:sldMk cId="1657625968" sldId="354"/>
        </pc:sldMkLst>
        <pc:spChg chg="mod">
          <ac:chgData name="Johnson, Chad" userId="29e26967-ee32-4210-a1e6-19e5305e9c5f" providerId="ADAL" clId="{B3D930F0-CCAA-4F58-A97F-CCE84E4ECC51}" dt="2020-02-05T15:20:32.629" v="5069" actId="14100"/>
          <ac:spMkLst>
            <pc:docMk/>
            <pc:sldMk cId="1657625968" sldId="354"/>
            <ac:spMk id="2" creationId="{04DBDFE1-9625-4233-B1ED-3D8D8917F619}"/>
          </ac:spMkLst>
        </pc:spChg>
        <pc:spChg chg="mod">
          <ac:chgData name="Johnson, Chad" userId="29e26967-ee32-4210-a1e6-19e5305e9c5f" providerId="ADAL" clId="{B3D930F0-CCAA-4F58-A97F-CCE84E4ECC51}" dt="2020-02-05T15:28:10.868" v="5260" actId="255"/>
          <ac:spMkLst>
            <pc:docMk/>
            <pc:sldMk cId="1657625968" sldId="354"/>
            <ac:spMk id="3" creationId="{B3C80ECF-6E29-4465-85EA-1A8536B24BAC}"/>
          </ac:spMkLst>
        </pc:spChg>
        <pc:picChg chg="add mod">
          <ac:chgData name="Johnson, Chad" userId="29e26967-ee32-4210-a1e6-19e5305e9c5f" providerId="ADAL" clId="{B3D930F0-CCAA-4F58-A97F-CCE84E4ECC51}" dt="2020-02-05T14:48:07.871" v="4356" actId="1076"/>
          <ac:picMkLst>
            <pc:docMk/>
            <pc:sldMk cId="1657625968" sldId="354"/>
            <ac:picMk id="1026" creationId="{5708D3C2-DEA0-4BDC-9297-DCD56DE7167A}"/>
          </ac:picMkLst>
        </pc:picChg>
      </pc:sldChg>
      <pc:sldChg chg="modSp add ord">
        <pc:chgData name="Johnson, Chad" userId="29e26967-ee32-4210-a1e6-19e5305e9c5f" providerId="ADAL" clId="{B3D930F0-CCAA-4F58-A97F-CCE84E4ECC51}" dt="2020-02-05T15:42:46.912" v="5698" actId="20577"/>
        <pc:sldMkLst>
          <pc:docMk/>
          <pc:sldMk cId="2549575650" sldId="355"/>
        </pc:sldMkLst>
        <pc:spChg chg="mod">
          <ac:chgData name="Johnson, Chad" userId="29e26967-ee32-4210-a1e6-19e5305e9c5f" providerId="ADAL" clId="{B3D930F0-CCAA-4F58-A97F-CCE84E4ECC51}" dt="2020-02-05T15:25:28.469" v="5154" actId="20577"/>
          <ac:spMkLst>
            <pc:docMk/>
            <pc:sldMk cId="2549575650" sldId="355"/>
            <ac:spMk id="2" creationId="{CF9EFEDC-D488-490D-A2A8-E1B2B5C441DC}"/>
          </ac:spMkLst>
        </pc:spChg>
        <pc:spChg chg="mod">
          <ac:chgData name="Johnson, Chad" userId="29e26967-ee32-4210-a1e6-19e5305e9c5f" providerId="ADAL" clId="{B3D930F0-CCAA-4F58-A97F-CCE84E4ECC51}" dt="2020-02-05T15:42:46.912" v="5698" actId="20577"/>
          <ac:spMkLst>
            <pc:docMk/>
            <pc:sldMk cId="2549575650" sldId="355"/>
            <ac:spMk id="3" creationId="{F21A8206-6372-4121-A382-A4D7C3102F13}"/>
          </ac:spMkLst>
        </pc:spChg>
      </pc:sldChg>
      <pc:sldChg chg="addSp delSp modSp add">
        <pc:chgData name="Johnson, Chad" userId="29e26967-ee32-4210-a1e6-19e5305e9c5f" providerId="ADAL" clId="{B3D930F0-CCAA-4F58-A97F-CCE84E4ECC51}" dt="2020-02-05T15:51:38.988" v="5714" actId="1076"/>
        <pc:sldMkLst>
          <pc:docMk/>
          <pc:sldMk cId="2832475848" sldId="356"/>
        </pc:sldMkLst>
        <pc:spChg chg="mod">
          <ac:chgData name="Johnson, Chad" userId="29e26967-ee32-4210-a1e6-19e5305e9c5f" providerId="ADAL" clId="{B3D930F0-CCAA-4F58-A97F-CCE84E4ECC51}" dt="2020-02-05T15:51:30.856" v="5711" actId="14100"/>
          <ac:spMkLst>
            <pc:docMk/>
            <pc:sldMk cId="2832475848" sldId="356"/>
            <ac:spMk id="2" creationId="{9EA4350F-F040-49DB-B27B-883E8C4AFFCB}"/>
          </ac:spMkLst>
        </pc:spChg>
        <pc:spChg chg="del">
          <ac:chgData name="Johnson, Chad" userId="29e26967-ee32-4210-a1e6-19e5305e9c5f" providerId="ADAL" clId="{B3D930F0-CCAA-4F58-A97F-CCE84E4ECC51}" dt="2020-02-05T15:50:10.245" v="5710"/>
          <ac:spMkLst>
            <pc:docMk/>
            <pc:sldMk cId="2832475848" sldId="356"/>
            <ac:spMk id="3" creationId="{6569D040-6E0B-47D0-AEE6-682974DC0E78}"/>
          </ac:spMkLst>
        </pc:spChg>
        <pc:picChg chg="add mod">
          <ac:chgData name="Johnson, Chad" userId="29e26967-ee32-4210-a1e6-19e5305e9c5f" providerId="ADAL" clId="{B3D930F0-CCAA-4F58-A97F-CCE84E4ECC51}" dt="2020-02-05T15:51:38.988" v="5714" actId="1076"/>
          <ac:picMkLst>
            <pc:docMk/>
            <pc:sldMk cId="2832475848" sldId="356"/>
            <ac:picMk id="4" creationId="{E04B31A5-B7B0-46D0-9AB8-6A888068AE24}"/>
          </ac:picMkLst>
        </pc:picChg>
      </pc:sldChg>
      <pc:sldChg chg="addSp delSp modSp add modAnim">
        <pc:chgData name="Johnson, Chad" userId="29e26967-ee32-4210-a1e6-19e5305e9c5f" providerId="ADAL" clId="{B3D930F0-CCAA-4F58-A97F-CCE84E4ECC51}" dt="2020-02-05T15:40:22.176" v="5608"/>
        <pc:sldMkLst>
          <pc:docMk/>
          <pc:sldMk cId="1360595555" sldId="357"/>
        </pc:sldMkLst>
        <pc:spChg chg="del">
          <ac:chgData name="Johnson, Chad" userId="29e26967-ee32-4210-a1e6-19e5305e9c5f" providerId="ADAL" clId="{B3D930F0-CCAA-4F58-A97F-CCE84E4ECC51}" dt="2020-02-05T15:31:30.038" v="5567" actId="478"/>
          <ac:spMkLst>
            <pc:docMk/>
            <pc:sldMk cId="1360595555" sldId="357"/>
            <ac:spMk id="2" creationId="{34DEFC71-27FD-44B3-BF05-6231683E22DB}"/>
          </ac:spMkLst>
        </pc:spChg>
        <pc:spChg chg="del">
          <ac:chgData name="Johnson, Chad" userId="29e26967-ee32-4210-a1e6-19e5305e9c5f" providerId="ADAL" clId="{B3D930F0-CCAA-4F58-A97F-CCE84E4ECC51}" dt="2020-02-05T15:31:27.048" v="5566"/>
          <ac:spMkLst>
            <pc:docMk/>
            <pc:sldMk cId="1360595555" sldId="357"/>
            <ac:spMk id="3" creationId="{8A11C55D-7BFE-4324-A77D-685DB6522E05}"/>
          </ac:spMkLst>
        </pc:spChg>
        <pc:picChg chg="add mod">
          <ac:chgData name="Johnson, Chad" userId="29e26967-ee32-4210-a1e6-19e5305e9c5f" providerId="ADAL" clId="{B3D930F0-CCAA-4F58-A97F-CCE84E4ECC51}" dt="2020-02-05T15:34:05.196" v="5591" actId="14100"/>
          <ac:picMkLst>
            <pc:docMk/>
            <pc:sldMk cId="1360595555" sldId="357"/>
            <ac:picMk id="2050" creationId="{100434FF-125C-4C6B-B0B7-369403F8AD10}"/>
          </ac:picMkLst>
        </pc:picChg>
        <pc:picChg chg="add mod">
          <ac:chgData name="Johnson, Chad" userId="29e26967-ee32-4210-a1e6-19e5305e9c5f" providerId="ADAL" clId="{B3D930F0-CCAA-4F58-A97F-CCE84E4ECC51}" dt="2020-02-05T15:34:16.993" v="5594" actId="1076"/>
          <ac:picMkLst>
            <pc:docMk/>
            <pc:sldMk cId="1360595555" sldId="357"/>
            <ac:picMk id="2052" creationId="{EAC69B52-67E2-4575-9A5B-20DC3C3C1C6F}"/>
          </ac:picMkLst>
        </pc:picChg>
        <pc:picChg chg="add mod">
          <ac:chgData name="Johnson, Chad" userId="29e26967-ee32-4210-a1e6-19e5305e9c5f" providerId="ADAL" clId="{B3D930F0-CCAA-4F58-A97F-CCE84E4ECC51}" dt="2020-02-05T15:33:47.915" v="5587" actId="1076"/>
          <ac:picMkLst>
            <pc:docMk/>
            <pc:sldMk cId="1360595555" sldId="357"/>
            <ac:picMk id="2054" creationId="{AA053C2F-D7C0-4CEC-9135-399866FA97BA}"/>
          </ac:picMkLst>
        </pc:picChg>
        <pc:picChg chg="add del mod">
          <ac:chgData name="Johnson, Chad" userId="29e26967-ee32-4210-a1e6-19e5305e9c5f" providerId="ADAL" clId="{B3D930F0-CCAA-4F58-A97F-CCE84E4ECC51}" dt="2020-02-05T15:40:22.176" v="5608"/>
          <ac:picMkLst>
            <pc:docMk/>
            <pc:sldMk cId="1360595555" sldId="357"/>
            <ac:picMk id="2056" creationId="{A874B5B1-2EF0-477F-B1B1-F745E22696E3}"/>
          </ac:picMkLst>
        </pc:picChg>
        <pc:picChg chg="add del mod">
          <ac:chgData name="Johnson, Chad" userId="29e26967-ee32-4210-a1e6-19e5305e9c5f" providerId="ADAL" clId="{B3D930F0-CCAA-4F58-A97F-CCE84E4ECC51}" dt="2020-02-05T15:40:22.176" v="5608"/>
          <ac:picMkLst>
            <pc:docMk/>
            <pc:sldMk cId="1360595555" sldId="357"/>
            <ac:picMk id="2058" creationId="{E0BEFE3C-65D0-4817-A65C-73F6A8895003}"/>
          </ac:picMkLst>
        </pc:picChg>
        <pc:picChg chg="add del mod">
          <ac:chgData name="Johnson, Chad" userId="29e26967-ee32-4210-a1e6-19e5305e9c5f" providerId="ADAL" clId="{B3D930F0-CCAA-4F58-A97F-CCE84E4ECC51}" dt="2020-02-05T15:40:22.176" v="5608"/>
          <ac:picMkLst>
            <pc:docMk/>
            <pc:sldMk cId="1360595555" sldId="357"/>
            <ac:picMk id="2060" creationId="{E23B96C5-74B5-4F55-84B9-6663D43BCEB8}"/>
          </ac:picMkLst>
        </pc:picChg>
      </pc:sldChg>
      <pc:sldChg chg="addSp delSp add modAnim">
        <pc:chgData name="Johnson, Chad" userId="29e26967-ee32-4210-a1e6-19e5305e9c5f" providerId="ADAL" clId="{B3D930F0-CCAA-4F58-A97F-CCE84E4ECC51}" dt="2020-02-05T15:40:40.624" v="5613" actId="478"/>
        <pc:sldMkLst>
          <pc:docMk/>
          <pc:sldMk cId="1767499191" sldId="358"/>
        </pc:sldMkLst>
        <pc:spChg chg="del">
          <ac:chgData name="Johnson, Chad" userId="29e26967-ee32-4210-a1e6-19e5305e9c5f" providerId="ADAL" clId="{B3D930F0-CCAA-4F58-A97F-CCE84E4ECC51}" dt="2020-02-05T15:40:38.648" v="5612" actId="478"/>
          <ac:spMkLst>
            <pc:docMk/>
            <pc:sldMk cId="1767499191" sldId="358"/>
            <ac:spMk id="2" creationId="{B890972B-25D7-4DFB-BA03-6DC7C9AE2EAD}"/>
          </ac:spMkLst>
        </pc:spChg>
        <pc:spChg chg="del">
          <ac:chgData name="Johnson, Chad" userId="29e26967-ee32-4210-a1e6-19e5305e9c5f" providerId="ADAL" clId="{B3D930F0-CCAA-4F58-A97F-CCE84E4ECC51}" dt="2020-02-05T15:40:40.624" v="5613" actId="478"/>
          <ac:spMkLst>
            <pc:docMk/>
            <pc:sldMk cId="1767499191" sldId="358"/>
            <ac:spMk id="3" creationId="{4EC756F0-2A0C-4CFE-8F2D-50CF9E57B489}"/>
          </ac:spMkLst>
        </pc:spChg>
        <pc:picChg chg="add">
          <ac:chgData name="Johnson, Chad" userId="29e26967-ee32-4210-a1e6-19e5305e9c5f" providerId="ADAL" clId="{B3D930F0-CCAA-4F58-A97F-CCE84E4ECC51}" dt="2020-02-05T15:40:27.624" v="5610"/>
          <ac:picMkLst>
            <pc:docMk/>
            <pc:sldMk cId="1767499191" sldId="358"/>
            <ac:picMk id="4" creationId="{3ED54EA6-F2D8-41C0-84D7-EB7BDE72E5C9}"/>
          </ac:picMkLst>
        </pc:picChg>
        <pc:picChg chg="add">
          <ac:chgData name="Johnson, Chad" userId="29e26967-ee32-4210-a1e6-19e5305e9c5f" providerId="ADAL" clId="{B3D930F0-CCAA-4F58-A97F-CCE84E4ECC51}" dt="2020-02-05T15:40:27.624" v="5610"/>
          <ac:picMkLst>
            <pc:docMk/>
            <pc:sldMk cId="1767499191" sldId="358"/>
            <ac:picMk id="5" creationId="{62A965F1-E263-4D94-97B5-49E0BF074CDB}"/>
          </ac:picMkLst>
        </pc:picChg>
        <pc:picChg chg="add">
          <ac:chgData name="Johnson, Chad" userId="29e26967-ee32-4210-a1e6-19e5305e9c5f" providerId="ADAL" clId="{B3D930F0-CCAA-4F58-A97F-CCE84E4ECC51}" dt="2020-02-05T15:40:27.624" v="5610"/>
          <ac:picMkLst>
            <pc:docMk/>
            <pc:sldMk cId="1767499191" sldId="358"/>
            <ac:picMk id="6" creationId="{38E30F0A-6FEC-4591-BEAF-A0C347A77B5D}"/>
          </ac:picMkLst>
        </pc:picChg>
      </pc:sldChg>
      <pc:sldChg chg="addSp delSp modSp add modAnim">
        <pc:chgData name="Johnson, Chad" userId="29e26967-ee32-4210-a1e6-19e5305e9c5f" providerId="ADAL" clId="{B3D930F0-CCAA-4F58-A97F-CCE84E4ECC51}" dt="2020-02-05T15:48:59.723" v="5709"/>
        <pc:sldMkLst>
          <pc:docMk/>
          <pc:sldMk cId="1802657357" sldId="359"/>
        </pc:sldMkLst>
        <pc:spChg chg="del">
          <ac:chgData name="Johnson, Chad" userId="29e26967-ee32-4210-a1e6-19e5305e9c5f" providerId="ADAL" clId="{B3D930F0-CCAA-4F58-A97F-CCE84E4ECC51}" dt="2020-02-05T15:43:45.731" v="5700"/>
          <ac:spMkLst>
            <pc:docMk/>
            <pc:sldMk cId="1802657357" sldId="359"/>
            <ac:spMk id="2" creationId="{DBA721D3-D554-4667-BB53-3AB69B36623F}"/>
          </ac:spMkLst>
        </pc:spChg>
        <pc:spChg chg="del">
          <ac:chgData name="Johnson, Chad" userId="29e26967-ee32-4210-a1e6-19e5305e9c5f" providerId="ADAL" clId="{B3D930F0-CCAA-4F58-A97F-CCE84E4ECC51}" dt="2020-02-05T15:43:45.731" v="5700"/>
          <ac:spMkLst>
            <pc:docMk/>
            <pc:sldMk cId="1802657357" sldId="359"/>
            <ac:spMk id="3" creationId="{7E56BBD4-9F46-47E8-B6A1-7ED2BDC1F1F1}"/>
          </ac:spMkLst>
        </pc:spChg>
        <pc:picChg chg="add mod">
          <ac:chgData name="Johnson, Chad" userId="29e26967-ee32-4210-a1e6-19e5305e9c5f" providerId="ADAL" clId="{B3D930F0-CCAA-4F58-A97F-CCE84E4ECC51}" dt="2020-02-05T15:43:50.138" v="5702" actId="1076"/>
          <ac:picMkLst>
            <pc:docMk/>
            <pc:sldMk cId="1802657357" sldId="359"/>
            <ac:picMk id="3074" creationId="{DEDF0D86-F3A2-43EE-A126-B59C206E51E3}"/>
          </ac:picMkLst>
        </pc:picChg>
        <pc:picChg chg="add mod">
          <ac:chgData name="Johnson, Chad" userId="29e26967-ee32-4210-a1e6-19e5305e9c5f" providerId="ADAL" clId="{B3D930F0-CCAA-4F58-A97F-CCE84E4ECC51}" dt="2020-02-05T15:48:58.363" v="5707" actId="166"/>
          <ac:picMkLst>
            <pc:docMk/>
            <pc:sldMk cId="1802657357" sldId="359"/>
            <ac:picMk id="3076" creationId="{81FAC0C7-1838-4B3F-8BDE-628094BFCE85}"/>
          </ac:picMkLst>
        </pc:picChg>
        <pc:picChg chg="add mod">
          <ac:chgData name="Johnson, Chad" userId="29e26967-ee32-4210-a1e6-19e5305e9c5f" providerId="ADAL" clId="{B3D930F0-CCAA-4F58-A97F-CCE84E4ECC51}" dt="2020-02-05T15:48:55.552" v="5706" actId="1076"/>
          <ac:picMkLst>
            <pc:docMk/>
            <pc:sldMk cId="1802657357" sldId="359"/>
            <ac:picMk id="3078" creationId="{74E27395-E0CA-4FC4-A959-7B2FB53AD82E}"/>
          </ac:picMkLst>
        </pc:picChg>
      </pc:sldChg>
      <pc:sldChg chg="modSp add">
        <pc:chgData name="Johnson, Chad" userId="29e26967-ee32-4210-a1e6-19e5305e9c5f" providerId="ADAL" clId="{B3D930F0-CCAA-4F58-A97F-CCE84E4ECC51}" dt="2020-02-05T15:58:14.131" v="6554" actId="20577"/>
        <pc:sldMkLst>
          <pc:docMk/>
          <pc:sldMk cId="3662174618" sldId="360"/>
        </pc:sldMkLst>
        <pc:spChg chg="mod">
          <ac:chgData name="Johnson, Chad" userId="29e26967-ee32-4210-a1e6-19e5305e9c5f" providerId="ADAL" clId="{B3D930F0-CCAA-4F58-A97F-CCE84E4ECC51}" dt="2020-02-05T15:52:13.150" v="5727" actId="20577"/>
          <ac:spMkLst>
            <pc:docMk/>
            <pc:sldMk cId="3662174618" sldId="360"/>
            <ac:spMk id="2" creationId="{9B4D6FE5-FBCC-4C41-910A-4EA00ADB261F}"/>
          </ac:spMkLst>
        </pc:spChg>
        <pc:spChg chg="mod">
          <ac:chgData name="Johnson, Chad" userId="29e26967-ee32-4210-a1e6-19e5305e9c5f" providerId="ADAL" clId="{B3D930F0-CCAA-4F58-A97F-CCE84E4ECC51}" dt="2020-02-05T15:58:14.131" v="6554" actId="20577"/>
          <ac:spMkLst>
            <pc:docMk/>
            <pc:sldMk cId="3662174618" sldId="360"/>
            <ac:spMk id="3" creationId="{2569CC04-E683-4D1A-839E-CF6E0EB9497B}"/>
          </ac:spMkLst>
        </pc:spChg>
      </pc:sldChg>
      <pc:sldChg chg="modSp add">
        <pc:chgData name="Johnson, Chad" userId="29e26967-ee32-4210-a1e6-19e5305e9c5f" providerId="ADAL" clId="{B3D930F0-CCAA-4F58-A97F-CCE84E4ECC51}" dt="2020-02-05T16:27:42.090" v="7776" actId="6549"/>
        <pc:sldMkLst>
          <pc:docMk/>
          <pc:sldMk cId="3616269394" sldId="361"/>
        </pc:sldMkLst>
        <pc:spChg chg="mod">
          <ac:chgData name="Johnson, Chad" userId="29e26967-ee32-4210-a1e6-19e5305e9c5f" providerId="ADAL" clId="{B3D930F0-CCAA-4F58-A97F-CCE84E4ECC51}" dt="2020-02-05T15:58:24.002" v="6567" actId="20577"/>
          <ac:spMkLst>
            <pc:docMk/>
            <pc:sldMk cId="3616269394" sldId="361"/>
            <ac:spMk id="2" creationId="{73B6E4DF-B648-4148-B31D-0426325304C3}"/>
          </ac:spMkLst>
        </pc:spChg>
        <pc:spChg chg="mod">
          <ac:chgData name="Johnson, Chad" userId="29e26967-ee32-4210-a1e6-19e5305e9c5f" providerId="ADAL" clId="{B3D930F0-CCAA-4F58-A97F-CCE84E4ECC51}" dt="2020-02-05T16:27:42.090" v="7776" actId="6549"/>
          <ac:spMkLst>
            <pc:docMk/>
            <pc:sldMk cId="3616269394" sldId="361"/>
            <ac:spMk id="3" creationId="{5D7947AC-E2F9-4024-88D4-419BE74F7A45}"/>
          </ac:spMkLst>
        </pc:spChg>
      </pc:sldChg>
      <pc:sldChg chg="addSp delSp modSp add">
        <pc:chgData name="Johnson, Chad" userId="29e26967-ee32-4210-a1e6-19e5305e9c5f" providerId="ADAL" clId="{B3D930F0-CCAA-4F58-A97F-CCE84E4ECC51}" dt="2020-02-05T18:35:37.944" v="12081" actId="20577"/>
        <pc:sldMkLst>
          <pc:docMk/>
          <pc:sldMk cId="2737171540" sldId="362"/>
        </pc:sldMkLst>
        <pc:spChg chg="mod">
          <ac:chgData name="Johnson, Chad" userId="29e26967-ee32-4210-a1e6-19e5305e9c5f" providerId="ADAL" clId="{B3D930F0-CCAA-4F58-A97F-CCE84E4ECC51}" dt="2020-02-05T17:20:06.034" v="10225" actId="14100"/>
          <ac:spMkLst>
            <pc:docMk/>
            <pc:sldMk cId="2737171540" sldId="362"/>
            <ac:spMk id="2" creationId="{BBBB3675-7992-4DCD-89F4-99FD9DD617A9}"/>
          </ac:spMkLst>
        </pc:spChg>
        <pc:spChg chg="mod">
          <ac:chgData name="Johnson, Chad" userId="29e26967-ee32-4210-a1e6-19e5305e9c5f" providerId="ADAL" clId="{B3D930F0-CCAA-4F58-A97F-CCE84E4ECC51}" dt="2020-02-05T18:35:37.944" v="12081" actId="20577"/>
          <ac:spMkLst>
            <pc:docMk/>
            <pc:sldMk cId="2737171540" sldId="362"/>
            <ac:spMk id="3" creationId="{F4EC7FDC-8C29-4A34-90EE-E0663D1F3825}"/>
          </ac:spMkLst>
        </pc:spChg>
        <pc:picChg chg="add del">
          <ac:chgData name="Johnson, Chad" userId="29e26967-ee32-4210-a1e6-19e5305e9c5f" providerId="ADAL" clId="{B3D930F0-CCAA-4F58-A97F-CCE84E4ECC51}" dt="2020-02-05T16:13:38.127" v="7019"/>
          <ac:picMkLst>
            <pc:docMk/>
            <pc:sldMk cId="2737171540" sldId="362"/>
            <ac:picMk id="4" creationId="{F7EFDB84-2F90-46B2-9BE2-35FFDC53BA37}"/>
          </ac:picMkLst>
        </pc:picChg>
      </pc:sldChg>
      <pc:sldChg chg="modSp add">
        <pc:chgData name="Johnson, Chad" userId="29e26967-ee32-4210-a1e6-19e5305e9c5f" providerId="ADAL" clId="{B3D930F0-CCAA-4F58-A97F-CCE84E4ECC51}" dt="2020-02-05T17:42:36.682" v="11217" actId="20577"/>
        <pc:sldMkLst>
          <pc:docMk/>
          <pc:sldMk cId="3677927523" sldId="363"/>
        </pc:sldMkLst>
        <pc:spChg chg="mod">
          <ac:chgData name="Johnson, Chad" userId="29e26967-ee32-4210-a1e6-19e5305e9c5f" providerId="ADAL" clId="{B3D930F0-CCAA-4F58-A97F-CCE84E4ECC51}" dt="2020-02-05T17:42:36.682" v="11217" actId="20577"/>
          <ac:spMkLst>
            <pc:docMk/>
            <pc:sldMk cId="3677927523" sldId="363"/>
            <ac:spMk id="3" creationId="{5D7947AC-E2F9-4024-88D4-419BE74F7A45}"/>
          </ac:spMkLst>
        </pc:spChg>
      </pc:sldChg>
      <pc:sldChg chg="addSp delSp modSp add">
        <pc:chgData name="Johnson, Chad" userId="29e26967-ee32-4210-a1e6-19e5305e9c5f" providerId="ADAL" clId="{B3D930F0-CCAA-4F58-A97F-CCE84E4ECC51}" dt="2020-02-05T16:34:51.026" v="8589" actId="6549"/>
        <pc:sldMkLst>
          <pc:docMk/>
          <pc:sldMk cId="704015081" sldId="364"/>
        </pc:sldMkLst>
        <pc:spChg chg="mod">
          <ac:chgData name="Johnson, Chad" userId="29e26967-ee32-4210-a1e6-19e5305e9c5f" providerId="ADAL" clId="{B3D930F0-CCAA-4F58-A97F-CCE84E4ECC51}" dt="2020-02-05T16:34:51.026" v="8589" actId="6549"/>
          <ac:spMkLst>
            <pc:docMk/>
            <pc:sldMk cId="704015081" sldId="364"/>
            <ac:spMk id="2" creationId="{85BFFE1E-D602-4187-9EE8-4EB6059C7CA4}"/>
          </ac:spMkLst>
        </pc:spChg>
        <pc:spChg chg="del">
          <ac:chgData name="Johnson, Chad" userId="29e26967-ee32-4210-a1e6-19e5305e9c5f" providerId="ADAL" clId="{B3D930F0-CCAA-4F58-A97F-CCE84E4ECC51}" dt="2020-02-05T16:33:11.549" v="8560"/>
          <ac:spMkLst>
            <pc:docMk/>
            <pc:sldMk cId="704015081" sldId="364"/>
            <ac:spMk id="3" creationId="{ABFDBC6B-C0CB-419A-AEDE-595F191ABC77}"/>
          </ac:spMkLst>
        </pc:spChg>
        <pc:picChg chg="add mod">
          <ac:chgData name="Johnson, Chad" userId="29e26967-ee32-4210-a1e6-19e5305e9c5f" providerId="ADAL" clId="{B3D930F0-CCAA-4F58-A97F-CCE84E4ECC51}" dt="2020-02-05T16:34:04.850" v="8565" actId="14100"/>
          <ac:picMkLst>
            <pc:docMk/>
            <pc:sldMk cId="704015081" sldId="364"/>
            <ac:picMk id="4" creationId="{DF9C7BB1-7A99-4B81-8E13-DAD3950D65E4}"/>
          </ac:picMkLst>
        </pc:picChg>
        <pc:picChg chg="add mod">
          <ac:chgData name="Johnson, Chad" userId="29e26967-ee32-4210-a1e6-19e5305e9c5f" providerId="ADAL" clId="{B3D930F0-CCAA-4F58-A97F-CCE84E4ECC51}" dt="2020-02-05T16:33:58.538" v="8563" actId="1076"/>
          <ac:picMkLst>
            <pc:docMk/>
            <pc:sldMk cId="704015081" sldId="364"/>
            <ac:picMk id="5" creationId="{139CC95D-188F-4E51-AD01-8B374EE49E0C}"/>
          </ac:picMkLst>
        </pc:picChg>
      </pc:sldChg>
      <pc:sldChg chg="add del">
        <pc:chgData name="Johnson, Chad" userId="29e26967-ee32-4210-a1e6-19e5305e9c5f" providerId="ADAL" clId="{B3D930F0-CCAA-4F58-A97F-CCE84E4ECC51}" dt="2020-02-05T16:34:53.896" v="8590" actId="2696"/>
        <pc:sldMkLst>
          <pc:docMk/>
          <pc:sldMk cId="859353934" sldId="365"/>
        </pc:sldMkLst>
      </pc:sldChg>
      <pc:sldChg chg="modSp add">
        <pc:chgData name="Johnson, Chad" userId="29e26967-ee32-4210-a1e6-19e5305e9c5f" providerId="ADAL" clId="{B3D930F0-CCAA-4F58-A97F-CCE84E4ECC51}" dt="2020-02-05T17:06:34.492" v="9361" actId="20577"/>
        <pc:sldMkLst>
          <pc:docMk/>
          <pc:sldMk cId="964240616" sldId="365"/>
        </pc:sldMkLst>
        <pc:spChg chg="mod">
          <ac:chgData name="Johnson, Chad" userId="29e26967-ee32-4210-a1e6-19e5305e9c5f" providerId="ADAL" clId="{B3D930F0-CCAA-4F58-A97F-CCE84E4ECC51}" dt="2020-02-05T16:54:41.605" v="8826" actId="20577"/>
          <ac:spMkLst>
            <pc:docMk/>
            <pc:sldMk cId="964240616" sldId="365"/>
            <ac:spMk id="2" creationId="{662F861F-BC95-4A5B-915D-42BC8901EB08}"/>
          </ac:spMkLst>
        </pc:spChg>
        <pc:spChg chg="mod">
          <ac:chgData name="Johnson, Chad" userId="29e26967-ee32-4210-a1e6-19e5305e9c5f" providerId="ADAL" clId="{B3D930F0-CCAA-4F58-A97F-CCE84E4ECC51}" dt="2020-02-05T17:06:34.492" v="9361" actId="20577"/>
          <ac:spMkLst>
            <pc:docMk/>
            <pc:sldMk cId="964240616" sldId="365"/>
            <ac:spMk id="3" creationId="{40688404-775C-4CEE-A9A5-D49A4079AF31}"/>
          </ac:spMkLst>
        </pc:spChg>
      </pc:sldChg>
      <pc:sldChg chg="addSp delSp modSp add modAnim">
        <pc:chgData name="Johnson, Chad" userId="29e26967-ee32-4210-a1e6-19e5305e9c5f" providerId="ADAL" clId="{B3D930F0-CCAA-4F58-A97F-CCE84E4ECC51}" dt="2020-02-05T17:35:54.355" v="11003" actId="20577"/>
        <pc:sldMkLst>
          <pc:docMk/>
          <pc:sldMk cId="1232884749" sldId="366"/>
        </pc:sldMkLst>
        <pc:spChg chg="mod">
          <ac:chgData name="Johnson, Chad" userId="29e26967-ee32-4210-a1e6-19e5305e9c5f" providerId="ADAL" clId="{B3D930F0-CCAA-4F58-A97F-CCE84E4ECC51}" dt="2020-02-05T17:35:54.355" v="11003" actId="20577"/>
          <ac:spMkLst>
            <pc:docMk/>
            <pc:sldMk cId="1232884749" sldId="366"/>
            <ac:spMk id="3" creationId="{40688404-775C-4CEE-A9A5-D49A4079AF31}"/>
          </ac:spMkLst>
        </pc:spChg>
        <pc:spChg chg="add del">
          <ac:chgData name="Johnson, Chad" userId="29e26967-ee32-4210-a1e6-19e5305e9c5f" providerId="ADAL" clId="{B3D930F0-CCAA-4F58-A97F-CCE84E4ECC51}" dt="2020-02-05T17:33:38.925" v="10993"/>
          <ac:spMkLst>
            <pc:docMk/>
            <pc:sldMk cId="1232884749" sldId="366"/>
            <ac:spMk id="4" creationId="{56E583B6-C193-4406-8DD2-A445B42CA1FF}"/>
          </ac:spMkLst>
        </pc:spChg>
        <pc:picChg chg="add del mod">
          <ac:chgData name="Johnson, Chad" userId="29e26967-ee32-4210-a1e6-19e5305e9c5f" providerId="ADAL" clId="{B3D930F0-CCAA-4F58-A97F-CCE84E4ECC51}" dt="2020-02-05T17:35:21.974" v="10999" actId="478"/>
          <ac:picMkLst>
            <pc:docMk/>
            <pc:sldMk cId="1232884749" sldId="366"/>
            <ac:picMk id="5122" creationId="{BA231DA1-3C05-4039-8AF7-87F3B7A8E766}"/>
          </ac:picMkLst>
        </pc:picChg>
      </pc:sldChg>
      <pc:sldChg chg="modSp add">
        <pc:chgData name="Johnson, Chad" userId="29e26967-ee32-4210-a1e6-19e5305e9c5f" providerId="ADAL" clId="{B3D930F0-CCAA-4F58-A97F-CCE84E4ECC51}" dt="2020-02-05T17:25:41.588" v="10672"/>
        <pc:sldMkLst>
          <pc:docMk/>
          <pc:sldMk cId="2569421003" sldId="367"/>
        </pc:sldMkLst>
        <pc:spChg chg="mod">
          <ac:chgData name="Johnson, Chad" userId="29e26967-ee32-4210-a1e6-19e5305e9c5f" providerId="ADAL" clId="{B3D930F0-CCAA-4F58-A97F-CCE84E4ECC51}" dt="2020-02-05T17:25:41.588" v="10672"/>
          <ac:spMkLst>
            <pc:docMk/>
            <pc:sldMk cId="2569421003" sldId="367"/>
            <ac:spMk id="3" creationId="{F4EC7FDC-8C29-4A34-90EE-E0663D1F3825}"/>
          </ac:spMkLst>
        </pc:spChg>
      </pc:sldChg>
      <pc:sldChg chg="modSp add">
        <pc:chgData name="Johnson, Chad" userId="29e26967-ee32-4210-a1e6-19e5305e9c5f" providerId="ADAL" clId="{B3D930F0-CCAA-4F58-A97F-CCE84E4ECC51}" dt="2020-02-05T17:45:53.994" v="11653" actId="20577"/>
        <pc:sldMkLst>
          <pc:docMk/>
          <pc:sldMk cId="846410323" sldId="368"/>
        </pc:sldMkLst>
        <pc:spChg chg="mod">
          <ac:chgData name="Johnson, Chad" userId="29e26967-ee32-4210-a1e6-19e5305e9c5f" providerId="ADAL" clId="{B3D930F0-CCAA-4F58-A97F-CCE84E4ECC51}" dt="2020-02-05T17:45:53.994" v="11653" actId="20577"/>
          <ac:spMkLst>
            <pc:docMk/>
            <pc:sldMk cId="846410323" sldId="368"/>
            <ac:spMk id="3" creationId="{F4EC7FDC-8C29-4A34-90EE-E0663D1F3825}"/>
          </ac:spMkLst>
        </pc:spChg>
      </pc:sldChg>
      <pc:sldChg chg="addSp modSp add modAnim">
        <pc:chgData name="Johnson, Chad" userId="29e26967-ee32-4210-a1e6-19e5305e9c5f" providerId="ADAL" clId="{B3D930F0-CCAA-4F58-A97F-CCE84E4ECC51}" dt="2020-02-05T18:17:36.089" v="11828"/>
        <pc:sldMkLst>
          <pc:docMk/>
          <pc:sldMk cId="1028813903" sldId="369"/>
        </pc:sldMkLst>
        <pc:spChg chg="mod">
          <ac:chgData name="Johnson, Chad" userId="29e26967-ee32-4210-a1e6-19e5305e9c5f" providerId="ADAL" clId="{B3D930F0-CCAA-4F58-A97F-CCE84E4ECC51}" dt="2020-02-05T17:52:35.778" v="11755" actId="20577"/>
          <ac:spMkLst>
            <pc:docMk/>
            <pc:sldMk cId="1028813903" sldId="369"/>
            <ac:spMk id="2" creationId="{295CDE05-29CC-47BE-B01C-5D905F0E71C1}"/>
          </ac:spMkLst>
        </pc:spChg>
        <pc:spChg chg="mod">
          <ac:chgData name="Johnson, Chad" userId="29e26967-ee32-4210-a1e6-19e5305e9c5f" providerId="ADAL" clId="{B3D930F0-CCAA-4F58-A97F-CCE84E4ECC51}" dt="2020-02-05T18:12:44.848" v="11823" actId="14100"/>
          <ac:spMkLst>
            <pc:docMk/>
            <pc:sldMk cId="1028813903" sldId="369"/>
            <ac:spMk id="3" creationId="{C4072957-C70F-4940-9F3F-5FD52AE51FDC}"/>
          </ac:spMkLst>
        </pc:spChg>
        <pc:picChg chg="add mod">
          <ac:chgData name="Johnson, Chad" userId="29e26967-ee32-4210-a1e6-19e5305e9c5f" providerId="ADAL" clId="{B3D930F0-CCAA-4F58-A97F-CCE84E4ECC51}" dt="2020-02-05T17:53:24.737" v="11763"/>
          <ac:picMkLst>
            <pc:docMk/>
            <pc:sldMk cId="1028813903" sldId="369"/>
            <ac:picMk id="6146" creationId="{F2451209-C33C-446D-82CB-0CB46F8D1EDD}"/>
          </ac:picMkLst>
        </pc:picChg>
        <pc:picChg chg="add mod">
          <ac:chgData name="Johnson, Chad" userId="29e26967-ee32-4210-a1e6-19e5305e9c5f" providerId="ADAL" clId="{B3D930F0-CCAA-4F58-A97F-CCE84E4ECC51}" dt="2020-02-05T18:12:41.527" v="11822" actId="1076"/>
          <ac:picMkLst>
            <pc:docMk/>
            <pc:sldMk cId="1028813903" sldId="369"/>
            <ac:picMk id="6148" creationId="{C55B6973-6EC0-4799-A649-509E3E350A80}"/>
          </ac:picMkLst>
        </pc:picChg>
        <pc:picChg chg="add">
          <ac:chgData name="Johnson, Chad" userId="29e26967-ee32-4210-a1e6-19e5305e9c5f" providerId="ADAL" clId="{B3D930F0-CCAA-4F58-A97F-CCE84E4ECC51}" dt="2020-02-05T18:17:29.944" v="11826"/>
          <ac:picMkLst>
            <pc:docMk/>
            <pc:sldMk cId="1028813903" sldId="369"/>
            <ac:picMk id="6150" creationId="{24281686-9E47-4F33-9956-70591670CA1A}"/>
          </ac:picMkLst>
        </pc:picChg>
      </pc:sldChg>
    </pc:docChg>
  </pc:docChgLst>
  <pc:docChgLst>
    <pc:chgData name="Johnson, Chad" userId="29e26967-ee32-4210-a1e6-19e5305e9c5f" providerId="ADAL" clId="{1B13E38F-672C-44BA-AE8D-784919431C07}"/>
    <pc:docChg chg="undo custSel addSld delSld modSld sldOrd modSection">
      <pc:chgData name="Johnson, Chad" userId="29e26967-ee32-4210-a1e6-19e5305e9c5f" providerId="ADAL" clId="{1B13E38F-672C-44BA-AE8D-784919431C07}" dt="2020-03-09T18:11:35.897" v="2983" actId="14100"/>
      <pc:docMkLst>
        <pc:docMk/>
      </pc:docMkLst>
      <pc:sldChg chg="modSp mod">
        <pc:chgData name="Johnson, Chad" userId="29e26967-ee32-4210-a1e6-19e5305e9c5f" providerId="ADAL" clId="{1B13E38F-672C-44BA-AE8D-784919431C07}" dt="2020-03-06T15:35:51.156" v="63" actId="14100"/>
        <pc:sldMkLst>
          <pc:docMk/>
          <pc:sldMk cId="2762506819" sldId="256"/>
        </pc:sldMkLst>
        <pc:spChg chg="mod">
          <ac:chgData name="Johnson, Chad" userId="29e26967-ee32-4210-a1e6-19e5305e9c5f" providerId="ADAL" clId="{1B13E38F-672C-44BA-AE8D-784919431C07}" dt="2020-03-06T15:35:51.156" v="63" actId="14100"/>
          <ac:spMkLst>
            <pc:docMk/>
            <pc:sldMk cId="2762506819" sldId="256"/>
            <ac:spMk id="2" creationId="{D159C024-82D3-43B7-8864-1EB020588252}"/>
          </ac:spMkLst>
        </pc:spChg>
      </pc:sldChg>
      <pc:sldChg chg="del">
        <pc:chgData name="Johnson, Chad" userId="29e26967-ee32-4210-a1e6-19e5305e9c5f" providerId="ADAL" clId="{1B13E38F-672C-44BA-AE8D-784919431C07}" dt="2020-03-06T15:36:22.008" v="66" actId="47"/>
        <pc:sldMkLst>
          <pc:docMk/>
          <pc:sldMk cId="2897615834" sldId="390"/>
        </pc:sldMkLst>
      </pc:sldChg>
      <pc:sldChg chg="add del">
        <pc:chgData name="Johnson, Chad" userId="29e26967-ee32-4210-a1e6-19e5305e9c5f" providerId="ADAL" clId="{1B13E38F-672C-44BA-AE8D-784919431C07}" dt="2020-03-06T15:36:02.518" v="65" actId="47"/>
        <pc:sldMkLst>
          <pc:docMk/>
          <pc:sldMk cId="3154920317" sldId="391"/>
        </pc:sldMkLst>
      </pc:sldChg>
      <pc:sldChg chg="add del">
        <pc:chgData name="Johnson, Chad" userId="29e26967-ee32-4210-a1e6-19e5305e9c5f" providerId="ADAL" clId="{1B13E38F-672C-44BA-AE8D-784919431C07}" dt="2020-03-06T15:36:22.008" v="66" actId="47"/>
        <pc:sldMkLst>
          <pc:docMk/>
          <pc:sldMk cId="1634037042" sldId="392"/>
        </pc:sldMkLst>
      </pc:sldChg>
      <pc:sldChg chg="add del">
        <pc:chgData name="Johnson, Chad" userId="29e26967-ee32-4210-a1e6-19e5305e9c5f" providerId="ADAL" clId="{1B13E38F-672C-44BA-AE8D-784919431C07}" dt="2020-03-06T15:36:22.008" v="66" actId="47"/>
        <pc:sldMkLst>
          <pc:docMk/>
          <pc:sldMk cId="3133431658" sldId="393"/>
        </pc:sldMkLst>
      </pc:sldChg>
      <pc:sldChg chg="add del">
        <pc:chgData name="Johnson, Chad" userId="29e26967-ee32-4210-a1e6-19e5305e9c5f" providerId="ADAL" clId="{1B13E38F-672C-44BA-AE8D-784919431C07}" dt="2020-03-06T15:36:22.008" v="66" actId="47"/>
        <pc:sldMkLst>
          <pc:docMk/>
          <pc:sldMk cId="2667397014" sldId="394"/>
        </pc:sldMkLst>
      </pc:sldChg>
      <pc:sldChg chg="add del">
        <pc:chgData name="Johnson, Chad" userId="29e26967-ee32-4210-a1e6-19e5305e9c5f" providerId="ADAL" clId="{1B13E38F-672C-44BA-AE8D-784919431C07}" dt="2020-03-06T15:36:22.008" v="66" actId="47"/>
        <pc:sldMkLst>
          <pc:docMk/>
          <pc:sldMk cId="2156382041" sldId="395"/>
        </pc:sldMkLst>
      </pc:sldChg>
      <pc:sldChg chg="add del">
        <pc:chgData name="Johnson, Chad" userId="29e26967-ee32-4210-a1e6-19e5305e9c5f" providerId="ADAL" clId="{1B13E38F-672C-44BA-AE8D-784919431C07}" dt="2020-03-06T15:36:22.008" v="66" actId="47"/>
        <pc:sldMkLst>
          <pc:docMk/>
          <pc:sldMk cId="13656417" sldId="396"/>
        </pc:sldMkLst>
      </pc:sldChg>
      <pc:sldChg chg="add del">
        <pc:chgData name="Johnson, Chad" userId="29e26967-ee32-4210-a1e6-19e5305e9c5f" providerId="ADAL" clId="{1B13E38F-672C-44BA-AE8D-784919431C07}" dt="2020-03-06T15:36:22.008" v="66" actId="47"/>
        <pc:sldMkLst>
          <pc:docMk/>
          <pc:sldMk cId="2953743103" sldId="397"/>
        </pc:sldMkLst>
      </pc:sldChg>
      <pc:sldChg chg="add del">
        <pc:chgData name="Johnson, Chad" userId="29e26967-ee32-4210-a1e6-19e5305e9c5f" providerId="ADAL" clId="{1B13E38F-672C-44BA-AE8D-784919431C07}" dt="2020-03-06T15:36:02.518" v="65" actId="47"/>
        <pc:sldMkLst>
          <pc:docMk/>
          <pc:sldMk cId="3717000976" sldId="398"/>
        </pc:sldMkLst>
      </pc:sldChg>
      <pc:sldChg chg="add del">
        <pc:chgData name="Johnson, Chad" userId="29e26967-ee32-4210-a1e6-19e5305e9c5f" providerId="ADAL" clId="{1B13E38F-672C-44BA-AE8D-784919431C07}" dt="2020-03-06T15:36:02.518" v="65" actId="47"/>
        <pc:sldMkLst>
          <pc:docMk/>
          <pc:sldMk cId="1331346515" sldId="399"/>
        </pc:sldMkLst>
      </pc:sldChg>
      <pc:sldChg chg="add del">
        <pc:chgData name="Johnson, Chad" userId="29e26967-ee32-4210-a1e6-19e5305e9c5f" providerId="ADAL" clId="{1B13E38F-672C-44BA-AE8D-784919431C07}" dt="2020-03-06T15:36:02.518" v="65" actId="47"/>
        <pc:sldMkLst>
          <pc:docMk/>
          <pc:sldMk cId="521350284" sldId="400"/>
        </pc:sldMkLst>
      </pc:sldChg>
      <pc:sldChg chg="add del">
        <pc:chgData name="Johnson, Chad" userId="29e26967-ee32-4210-a1e6-19e5305e9c5f" providerId="ADAL" clId="{1B13E38F-672C-44BA-AE8D-784919431C07}" dt="2020-03-06T15:36:02.518" v="65" actId="47"/>
        <pc:sldMkLst>
          <pc:docMk/>
          <pc:sldMk cId="4016877265" sldId="401"/>
        </pc:sldMkLst>
      </pc:sldChg>
      <pc:sldChg chg="add del">
        <pc:chgData name="Johnson, Chad" userId="29e26967-ee32-4210-a1e6-19e5305e9c5f" providerId="ADAL" clId="{1B13E38F-672C-44BA-AE8D-784919431C07}" dt="2020-03-06T15:36:31.439" v="67" actId="47"/>
        <pc:sldMkLst>
          <pc:docMk/>
          <pc:sldMk cId="1418150601" sldId="402"/>
        </pc:sldMkLst>
      </pc:sldChg>
      <pc:sldChg chg="addSp delSp modSp add mod ord">
        <pc:chgData name="Johnson, Chad" userId="29e26967-ee32-4210-a1e6-19e5305e9c5f" providerId="ADAL" clId="{1B13E38F-672C-44BA-AE8D-784919431C07}" dt="2020-03-06T21:02:04.199" v="2279" actId="1076"/>
        <pc:sldMkLst>
          <pc:docMk/>
          <pc:sldMk cId="2398027166" sldId="402"/>
        </pc:sldMkLst>
        <pc:spChg chg="mod">
          <ac:chgData name="Johnson, Chad" userId="29e26967-ee32-4210-a1e6-19e5305e9c5f" providerId="ADAL" clId="{1B13E38F-672C-44BA-AE8D-784919431C07}" dt="2020-03-06T15:37:00.055" v="89" actId="20577"/>
          <ac:spMkLst>
            <pc:docMk/>
            <pc:sldMk cId="2398027166" sldId="402"/>
            <ac:spMk id="2" creationId="{A710C1FD-93A3-40DD-B438-BED80915BF06}"/>
          </ac:spMkLst>
        </pc:spChg>
        <pc:spChg chg="mod">
          <ac:chgData name="Johnson, Chad" userId="29e26967-ee32-4210-a1e6-19e5305e9c5f" providerId="ADAL" clId="{1B13E38F-672C-44BA-AE8D-784919431C07}" dt="2020-03-06T21:01:50.736" v="2278" actId="255"/>
          <ac:spMkLst>
            <pc:docMk/>
            <pc:sldMk cId="2398027166" sldId="402"/>
            <ac:spMk id="3" creationId="{FE0D03EF-ECE7-4122-9189-652C35F36D31}"/>
          </ac:spMkLst>
        </pc:spChg>
        <pc:spChg chg="add mod">
          <ac:chgData name="Johnson, Chad" userId="29e26967-ee32-4210-a1e6-19e5305e9c5f" providerId="ADAL" clId="{1B13E38F-672C-44BA-AE8D-784919431C07}" dt="2020-03-06T21:01:17.795" v="2275" actId="1076"/>
          <ac:spMkLst>
            <pc:docMk/>
            <pc:sldMk cId="2398027166" sldId="402"/>
            <ac:spMk id="8" creationId="{9CBFCAE8-8455-4F38-922E-082602CF2A9B}"/>
          </ac:spMkLst>
        </pc:spChg>
        <pc:spChg chg="add mod">
          <ac:chgData name="Johnson, Chad" userId="29e26967-ee32-4210-a1e6-19e5305e9c5f" providerId="ADAL" clId="{1B13E38F-672C-44BA-AE8D-784919431C07}" dt="2020-03-06T21:01:33.255" v="2277" actId="1076"/>
          <ac:spMkLst>
            <pc:docMk/>
            <pc:sldMk cId="2398027166" sldId="402"/>
            <ac:spMk id="9" creationId="{C4920453-4275-4027-BCB7-C7BB8622B194}"/>
          </ac:spMkLst>
        </pc:spChg>
        <pc:picChg chg="add del mod">
          <ac:chgData name="Johnson, Chad" userId="29e26967-ee32-4210-a1e6-19e5305e9c5f" providerId="ADAL" clId="{1B13E38F-672C-44BA-AE8D-784919431C07}" dt="2020-03-06T18:51:40.200" v="188" actId="478"/>
          <ac:picMkLst>
            <pc:docMk/>
            <pc:sldMk cId="2398027166" sldId="402"/>
            <ac:picMk id="4" creationId="{EEEB581E-DC1D-4F47-9022-8F393282846B}"/>
          </ac:picMkLst>
        </pc:picChg>
        <pc:picChg chg="add del mod">
          <ac:chgData name="Johnson, Chad" userId="29e26967-ee32-4210-a1e6-19e5305e9c5f" providerId="ADAL" clId="{1B13E38F-672C-44BA-AE8D-784919431C07}" dt="2020-03-06T19:11:26.183" v="243" actId="478"/>
          <ac:picMkLst>
            <pc:docMk/>
            <pc:sldMk cId="2398027166" sldId="402"/>
            <ac:picMk id="5" creationId="{3F64D278-450C-44C1-8CBE-88B3F66AE1A7}"/>
          </ac:picMkLst>
        </pc:picChg>
        <pc:picChg chg="add mod">
          <ac:chgData name="Johnson, Chad" userId="29e26967-ee32-4210-a1e6-19e5305e9c5f" providerId="ADAL" clId="{1B13E38F-672C-44BA-AE8D-784919431C07}" dt="2020-03-06T21:02:04.199" v="2279" actId="1076"/>
          <ac:picMkLst>
            <pc:docMk/>
            <pc:sldMk cId="2398027166" sldId="402"/>
            <ac:picMk id="3074" creationId="{EDBCCA4E-937F-41E7-B726-BF92D0D07F03}"/>
          </ac:picMkLst>
        </pc:picChg>
        <pc:picChg chg="add mod">
          <ac:chgData name="Johnson, Chad" userId="29e26967-ee32-4210-a1e6-19e5305e9c5f" providerId="ADAL" clId="{1B13E38F-672C-44BA-AE8D-784919431C07}" dt="2020-03-06T19:30:14.875" v="605" actId="1076"/>
          <ac:picMkLst>
            <pc:docMk/>
            <pc:sldMk cId="2398027166" sldId="402"/>
            <ac:picMk id="3076" creationId="{AA6D93EC-DE5C-4CA7-BEBE-D8F177EB697F}"/>
          </ac:picMkLst>
        </pc:picChg>
      </pc:sldChg>
      <pc:sldChg chg="add del">
        <pc:chgData name="Johnson, Chad" userId="29e26967-ee32-4210-a1e6-19e5305e9c5f" providerId="ADAL" clId="{1B13E38F-672C-44BA-AE8D-784919431C07}" dt="2020-03-06T15:36:31.439" v="67" actId="47"/>
        <pc:sldMkLst>
          <pc:docMk/>
          <pc:sldMk cId="1088930363" sldId="403"/>
        </pc:sldMkLst>
      </pc:sldChg>
      <pc:sldChg chg="addSp delSp modSp add mod ord modAnim">
        <pc:chgData name="Johnson, Chad" userId="29e26967-ee32-4210-a1e6-19e5305e9c5f" providerId="ADAL" clId="{1B13E38F-672C-44BA-AE8D-784919431C07}" dt="2020-03-09T17:06:57.672" v="2977"/>
        <pc:sldMkLst>
          <pc:docMk/>
          <pc:sldMk cId="3040495268" sldId="403"/>
        </pc:sldMkLst>
        <pc:spChg chg="del">
          <ac:chgData name="Johnson, Chad" userId="29e26967-ee32-4210-a1e6-19e5305e9c5f" providerId="ADAL" clId="{1B13E38F-672C-44BA-AE8D-784919431C07}" dt="2020-03-06T17:26:45.720" v="142"/>
          <ac:spMkLst>
            <pc:docMk/>
            <pc:sldMk cId="3040495268" sldId="403"/>
            <ac:spMk id="2" creationId="{F1DF5629-137C-4329-9048-6C8F34BA5B4F}"/>
          </ac:spMkLst>
        </pc:spChg>
        <pc:spChg chg="del">
          <ac:chgData name="Johnson, Chad" userId="29e26967-ee32-4210-a1e6-19e5305e9c5f" providerId="ADAL" clId="{1B13E38F-672C-44BA-AE8D-784919431C07}" dt="2020-03-06T17:26:45.720" v="142"/>
          <ac:spMkLst>
            <pc:docMk/>
            <pc:sldMk cId="3040495268" sldId="403"/>
            <ac:spMk id="3" creationId="{18A303E1-6443-432B-80A5-6AB7C883E989}"/>
          </ac:spMkLst>
        </pc:spChg>
        <pc:picChg chg="add mod">
          <ac:chgData name="Johnson, Chad" userId="29e26967-ee32-4210-a1e6-19e5305e9c5f" providerId="ADAL" clId="{1B13E38F-672C-44BA-AE8D-784919431C07}" dt="2020-03-06T18:53:08.684" v="198" actId="1076"/>
          <ac:picMkLst>
            <pc:docMk/>
            <pc:sldMk cId="3040495268" sldId="403"/>
            <ac:picMk id="4" creationId="{7A1AF155-C398-49E0-B57A-4D0FB99D82F3}"/>
          </ac:picMkLst>
        </pc:picChg>
        <pc:picChg chg="add mod modCrop">
          <ac:chgData name="Johnson, Chad" userId="29e26967-ee32-4210-a1e6-19e5305e9c5f" providerId="ADAL" clId="{1B13E38F-672C-44BA-AE8D-784919431C07}" dt="2020-03-09T17:06:51.910" v="2975" actId="14100"/>
          <ac:picMkLst>
            <pc:docMk/>
            <pc:sldMk cId="3040495268" sldId="403"/>
            <ac:picMk id="5" creationId="{30430394-A9F5-4E6E-9DE4-AB9D66080A88}"/>
          </ac:picMkLst>
        </pc:picChg>
      </pc:sldChg>
      <pc:sldChg chg="add del">
        <pc:chgData name="Johnson, Chad" userId="29e26967-ee32-4210-a1e6-19e5305e9c5f" providerId="ADAL" clId="{1B13E38F-672C-44BA-AE8D-784919431C07}" dt="2020-03-06T15:36:31.439" v="67" actId="47"/>
        <pc:sldMkLst>
          <pc:docMk/>
          <pc:sldMk cId="3158331979" sldId="404"/>
        </pc:sldMkLst>
      </pc:sldChg>
      <pc:sldChg chg="modSp add del mod">
        <pc:chgData name="Johnson, Chad" userId="29e26967-ee32-4210-a1e6-19e5305e9c5f" providerId="ADAL" clId="{1B13E38F-672C-44BA-AE8D-784919431C07}" dt="2020-03-06T21:14:51.088" v="2946" actId="2696"/>
        <pc:sldMkLst>
          <pc:docMk/>
          <pc:sldMk cId="3940857670" sldId="404"/>
        </pc:sldMkLst>
        <pc:spChg chg="mod">
          <ac:chgData name="Johnson, Chad" userId="29e26967-ee32-4210-a1e6-19e5305e9c5f" providerId="ADAL" clId="{1B13E38F-672C-44BA-AE8D-784919431C07}" dt="2020-03-06T17:27:10.141" v="164" actId="20577"/>
          <ac:spMkLst>
            <pc:docMk/>
            <pc:sldMk cId="3940857670" sldId="404"/>
            <ac:spMk id="2" creationId="{4E9DB3FF-083E-4766-B882-49E09F1B159A}"/>
          </ac:spMkLst>
        </pc:spChg>
        <pc:spChg chg="mod">
          <ac:chgData name="Johnson, Chad" userId="29e26967-ee32-4210-a1e6-19e5305e9c5f" providerId="ADAL" clId="{1B13E38F-672C-44BA-AE8D-784919431C07}" dt="2020-03-06T17:27:14.486" v="181" actId="20577"/>
          <ac:spMkLst>
            <pc:docMk/>
            <pc:sldMk cId="3940857670" sldId="404"/>
            <ac:spMk id="3" creationId="{3F0914FA-19A1-456D-973A-440B6D3F1C98}"/>
          </ac:spMkLst>
        </pc:spChg>
      </pc:sldChg>
      <pc:sldChg chg="add del">
        <pc:chgData name="Johnson, Chad" userId="29e26967-ee32-4210-a1e6-19e5305e9c5f" providerId="ADAL" clId="{1B13E38F-672C-44BA-AE8D-784919431C07}" dt="2020-03-06T15:36:31.439" v="67" actId="47"/>
        <pc:sldMkLst>
          <pc:docMk/>
          <pc:sldMk cId="540283587" sldId="405"/>
        </pc:sldMkLst>
      </pc:sldChg>
      <pc:sldChg chg="add del">
        <pc:chgData name="Johnson, Chad" userId="29e26967-ee32-4210-a1e6-19e5305e9c5f" providerId="ADAL" clId="{1B13E38F-672C-44BA-AE8D-784919431C07}" dt="2020-03-06T21:17:51.933" v="2961" actId="2696"/>
        <pc:sldMkLst>
          <pc:docMk/>
          <pc:sldMk cId="1858321713" sldId="405"/>
        </pc:sldMkLst>
      </pc:sldChg>
      <pc:sldChg chg="modSp add mod ord">
        <pc:chgData name="Johnson, Chad" userId="29e26967-ee32-4210-a1e6-19e5305e9c5f" providerId="ADAL" clId="{1B13E38F-672C-44BA-AE8D-784919431C07}" dt="2020-03-06T20:14:38.768" v="1751"/>
        <pc:sldMkLst>
          <pc:docMk/>
          <pc:sldMk cId="2525441161" sldId="406"/>
        </pc:sldMkLst>
        <pc:spChg chg="mod">
          <ac:chgData name="Johnson, Chad" userId="29e26967-ee32-4210-a1e6-19e5305e9c5f" providerId="ADAL" clId="{1B13E38F-672C-44BA-AE8D-784919431C07}" dt="2020-03-06T19:21:48.040" v="482" actId="6549"/>
          <ac:spMkLst>
            <pc:docMk/>
            <pc:sldMk cId="2525441161" sldId="406"/>
            <ac:spMk id="3" creationId="{FE0D03EF-ECE7-4122-9189-652C35F36D31}"/>
          </ac:spMkLst>
        </pc:spChg>
      </pc:sldChg>
      <pc:sldChg chg="add del">
        <pc:chgData name="Johnson, Chad" userId="29e26967-ee32-4210-a1e6-19e5305e9c5f" providerId="ADAL" clId="{1B13E38F-672C-44BA-AE8D-784919431C07}" dt="2020-03-06T15:36:31.439" v="67" actId="47"/>
        <pc:sldMkLst>
          <pc:docMk/>
          <pc:sldMk cId="4261093432" sldId="406"/>
        </pc:sldMkLst>
      </pc:sldChg>
      <pc:sldChg chg="addSp modSp add mod">
        <pc:chgData name="Johnson, Chad" userId="29e26967-ee32-4210-a1e6-19e5305e9c5f" providerId="ADAL" clId="{1B13E38F-672C-44BA-AE8D-784919431C07}" dt="2020-03-06T19:19:59.550" v="480" actId="14100"/>
        <pc:sldMkLst>
          <pc:docMk/>
          <pc:sldMk cId="3454570229" sldId="407"/>
        </pc:sldMkLst>
        <pc:spChg chg="add mod">
          <ac:chgData name="Johnson, Chad" userId="29e26967-ee32-4210-a1e6-19e5305e9c5f" providerId="ADAL" clId="{1B13E38F-672C-44BA-AE8D-784919431C07}" dt="2020-03-06T19:15:25.416" v="262" actId="20577"/>
          <ac:spMkLst>
            <pc:docMk/>
            <pc:sldMk cId="3454570229" sldId="407"/>
            <ac:spMk id="2" creationId="{98884F11-BF33-4BEE-9298-CAEF1A8D3C77}"/>
          </ac:spMkLst>
        </pc:spChg>
        <pc:spChg chg="add mod">
          <ac:chgData name="Johnson, Chad" userId="29e26967-ee32-4210-a1e6-19e5305e9c5f" providerId="ADAL" clId="{1B13E38F-672C-44BA-AE8D-784919431C07}" dt="2020-03-06T19:19:59.550" v="480" actId="14100"/>
          <ac:spMkLst>
            <pc:docMk/>
            <pc:sldMk cId="3454570229" sldId="407"/>
            <ac:spMk id="3" creationId="{757F4EB4-95BA-40B2-99F0-C4E041F075E0}"/>
          </ac:spMkLst>
        </pc:spChg>
        <pc:picChg chg="add mod">
          <ac:chgData name="Johnson, Chad" userId="29e26967-ee32-4210-a1e6-19e5305e9c5f" providerId="ADAL" clId="{1B13E38F-672C-44BA-AE8D-784919431C07}" dt="2020-03-06T19:19:37.549" v="478" actId="1076"/>
          <ac:picMkLst>
            <pc:docMk/>
            <pc:sldMk cId="3454570229" sldId="407"/>
            <ac:picMk id="1026" creationId="{63A8692F-0C56-4F14-9447-AB3DCFB31C53}"/>
          </ac:picMkLst>
        </pc:picChg>
      </pc:sldChg>
      <pc:sldChg chg="addSp delSp modSp add mod setBg">
        <pc:chgData name="Johnson, Chad" userId="29e26967-ee32-4210-a1e6-19e5305e9c5f" providerId="ADAL" clId="{1B13E38F-672C-44BA-AE8D-784919431C07}" dt="2020-03-06T19:25:35.674" v="529"/>
        <pc:sldMkLst>
          <pc:docMk/>
          <pc:sldMk cId="1524802645" sldId="408"/>
        </pc:sldMkLst>
        <pc:spChg chg="mod">
          <ac:chgData name="Johnson, Chad" userId="29e26967-ee32-4210-a1e6-19e5305e9c5f" providerId="ADAL" clId="{1B13E38F-672C-44BA-AE8D-784919431C07}" dt="2020-03-06T19:25:29.223" v="528" actId="14100"/>
          <ac:spMkLst>
            <pc:docMk/>
            <pc:sldMk cId="1524802645" sldId="408"/>
            <ac:spMk id="2" creationId="{B9C9B7F0-CEBE-43B5-8124-B3CF4BEA1B78}"/>
          </ac:spMkLst>
        </pc:spChg>
        <pc:spChg chg="del mod">
          <ac:chgData name="Johnson, Chad" userId="29e26967-ee32-4210-a1e6-19e5305e9c5f" providerId="ADAL" clId="{1B13E38F-672C-44BA-AE8D-784919431C07}" dt="2020-03-06T19:24:58.953" v="523" actId="478"/>
          <ac:spMkLst>
            <pc:docMk/>
            <pc:sldMk cId="1524802645" sldId="408"/>
            <ac:spMk id="3" creationId="{A80FE1DA-0DA8-4788-896A-D6FE7B1C84AD}"/>
          </ac:spMkLst>
        </pc:spChg>
        <pc:spChg chg="add del mod">
          <ac:chgData name="Johnson, Chad" userId="29e26967-ee32-4210-a1e6-19e5305e9c5f" providerId="ADAL" clId="{1B13E38F-672C-44BA-AE8D-784919431C07}" dt="2020-03-06T19:24:58.953" v="523" actId="478"/>
          <ac:spMkLst>
            <pc:docMk/>
            <pc:sldMk cId="1524802645" sldId="408"/>
            <ac:spMk id="4" creationId="{E8B2A11E-899C-4FF9-81CA-8FC6A4A73AAF}"/>
          </ac:spMkLst>
        </pc:spChg>
        <pc:spChg chg="add del">
          <ac:chgData name="Johnson, Chad" userId="29e26967-ee32-4210-a1e6-19e5305e9c5f" providerId="ADAL" clId="{1B13E38F-672C-44BA-AE8D-784919431C07}" dt="2020-03-06T19:24:58.953" v="523" actId="478"/>
          <ac:spMkLst>
            <pc:docMk/>
            <pc:sldMk cId="1524802645" sldId="408"/>
            <ac:spMk id="5" creationId="{7F4D6483-11CC-4F64-AD87-5D6559193E00}"/>
          </ac:spMkLst>
        </pc:spChg>
        <pc:picChg chg="add mod">
          <ac:chgData name="Johnson, Chad" userId="29e26967-ee32-4210-a1e6-19e5305e9c5f" providerId="ADAL" clId="{1B13E38F-672C-44BA-AE8D-784919431C07}" dt="2020-03-06T19:25:35.674" v="529"/>
          <ac:picMkLst>
            <pc:docMk/>
            <pc:sldMk cId="1524802645" sldId="408"/>
            <ac:picMk id="6" creationId="{7390D3F9-165A-4DFB-BA8B-7CED2980E232}"/>
          </ac:picMkLst>
        </pc:picChg>
      </pc:sldChg>
      <pc:sldChg chg="modSp add mod">
        <pc:chgData name="Johnson, Chad" userId="29e26967-ee32-4210-a1e6-19e5305e9c5f" providerId="ADAL" clId="{1B13E38F-672C-44BA-AE8D-784919431C07}" dt="2020-03-06T19:59:56.383" v="1273" actId="255"/>
        <pc:sldMkLst>
          <pc:docMk/>
          <pc:sldMk cId="1561896759" sldId="409"/>
        </pc:sldMkLst>
        <pc:spChg chg="mod">
          <ac:chgData name="Johnson, Chad" userId="29e26967-ee32-4210-a1e6-19e5305e9c5f" providerId="ADAL" clId="{1B13E38F-672C-44BA-AE8D-784919431C07}" dt="2020-03-06T19:40:31.273" v="730" actId="20577"/>
          <ac:spMkLst>
            <pc:docMk/>
            <pc:sldMk cId="1561896759" sldId="409"/>
            <ac:spMk id="2" creationId="{EBC3F86E-948E-469C-B1A8-AF7AE72FD473}"/>
          </ac:spMkLst>
        </pc:spChg>
        <pc:spChg chg="mod">
          <ac:chgData name="Johnson, Chad" userId="29e26967-ee32-4210-a1e6-19e5305e9c5f" providerId="ADAL" clId="{1B13E38F-672C-44BA-AE8D-784919431C07}" dt="2020-03-06T19:59:56.383" v="1273" actId="255"/>
          <ac:spMkLst>
            <pc:docMk/>
            <pc:sldMk cId="1561896759" sldId="409"/>
            <ac:spMk id="3" creationId="{022EBDF4-72C3-4116-AA36-C5BB2FFB56F9}"/>
          </ac:spMkLst>
        </pc:spChg>
      </pc:sldChg>
      <pc:sldChg chg="modSp add mod">
        <pc:chgData name="Johnson, Chad" userId="29e26967-ee32-4210-a1e6-19e5305e9c5f" providerId="ADAL" clId="{1B13E38F-672C-44BA-AE8D-784919431C07}" dt="2020-03-06T20:13:26.124" v="1749" actId="255"/>
        <pc:sldMkLst>
          <pc:docMk/>
          <pc:sldMk cId="4274720744" sldId="410"/>
        </pc:sldMkLst>
        <pc:spChg chg="mod">
          <ac:chgData name="Johnson, Chad" userId="29e26967-ee32-4210-a1e6-19e5305e9c5f" providerId="ADAL" clId="{1B13E38F-672C-44BA-AE8D-784919431C07}" dt="2020-03-06T20:00:33.226" v="1301" actId="20577"/>
          <ac:spMkLst>
            <pc:docMk/>
            <pc:sldMk cId="4274720744" sldId="410"/>
            <ac:spMk id="2" creationId="{EBC3F86E-948E-469C-B1A8-AF7AE72FD473}"/>
          </ac:spMkLst>
        </pc:spChg>
        <pc:spChg chg="mod">
          <ac:chgData name="Johnson, Chad" userId="29e26967-ee32-4210-a1e6-19e5305e9c5f" providerId="ADAL" clId="{1B13E38F-672C-44BA-AE8D-784919431C07}" dt="2020-03-06T20:13:26.124" v="1749" actId="255"/>
          <ac:spMkLst>
            <pc:docMk/>
            <pc:sldMk cId="4274720744" sldId="410"/>
            <ac:spMk id="3" creationId="{022EBDF4-72C3-4116-AA36-C5BB2FFB56F9}"/>
          </ac:spMkLst>
        </pc:spChg>
      </pc:sldChg>
      <pc:sldChg chg="addSp delSp modSp add mod delAnim modAnim">
        <pc:chgData name="Johnson, Chad" userId="29e26967-ee32-4210-a1e6-19e5305e9c5f" providerId="ADAL" clId="{1B13E38F-672C-44BA-AE8D-784919431C07}" dt="2020-03-06T21:17:41.519" v="2960" actId="6549"/>
        <pc:sldMkLst>
          <pc:docMk/>
          <pc:sldMk cId="2863312879" sldId="411"/>
        </pc:sldMkLst>
        <pc:spChg chg="mod">
          <ac:chgData name="Johnson, Chad" userId="29e26967-ee32-4210-a1e6-19e5305e9c5f" providerId="ADAL" clId="{1B13E38F-672C-44BA-AE8D-784919431C07}" dt="2020-03-06T20:17:54.551" v="1758" actId="14100"/>
          <ac:spMkLst>
            <pc:docMk/>
            <pc:sldMk cId="2863312879" sldId="411"/>
            <ac:spMk id="2" creationId="{A710C1FD-93A3-40DD-B438-BED80915BF06}"/>
          </ac:spMkLst>
        </pc:spChg>
        <pc:spChg chg="del">
          <ac:chgData name="Johnson, Chad" userId="29e26967-ee32-4210-a1e6-19e5305e9c5f" providerId="ADAL" clId="{1B13E38F-672C-44BA-AE8D-784919431C07}" dt="2020-03-06T20:17:27.010" v="1753" actId="478"/>
          <ac:spMkLst>
            <pc:docMk/>
            <pc:sldMk cId="2863312879" sldId="411"/>
            <ac:spMk id="3" creationId="{FE0D03EF-ECE7-4122-9189-652C35F36D31}"/>
          </ac:spMkLst>
        </pc:spChg>
        <pc:spChg chg="add del mod">
          <ac:chgData name="Johnson, Chad" userId="29e26967-ee32-4210-a1e6-19e5305e9c5f" providerId="ADAL" clId="{1B13E38F-672C-44BA-AE8D-784919431C07}" dt="2020-03-06T20:17:28.482" v="1754" actId="478"/>
          <ac:spMkLst>
            <pc:docMk/>
            <pc:sldMk cId="2863312879" sldId="411"/>
            <ac:spMk id="6" creationId="{315A106E-E341-4988-8DD0-698939D3724C}"/>
          </ac:spMkLst>
        </pc:spChg>
        <pc:spChg chg="add mod">
          <ac:chgData name="Johnson, Chad" userId="29e26967-ee32-4210-a1e6-19e5305e9c5f" providerId="ADAL" clId="{1B13E38F-672C-44BA-AE8D-784919431C07}" dt="2020-03-06T20:27:02.980" v="1879" actId="20577"/>
          <ac:spMkLst>
            <pc:docMk/>
            <pc:sldMk cId="2863312879" sldId="411"/>
            <ac:spMk id="10" creationId="{321AF706-C815-4F65-9473-8B1F1E073579}"/>
          </ac:spMkLst>
        </pc:spChg>
        <pc:spChg chg="add mod">
          <ac:chgData name="Johnson, Chad" userId="29e26967-ee32-4210-a1e6-19e5305e9c5f" providerId="ADAL" clId="{1B13E38F-672C-44BA-AE8D-784919431C07}" dt="2020-03-06T20:20:18.048" v="1794" actId="13822"/>
          <ac:spMkLst>
            <pc:docMk/>
            <pc:sldMk cId="2863312879" sldId="411"/>
            <ac:spMk id="11" creationId="{D3407C63-639C-45C2-8C83-9ED30F0B72A6}"/>
          </ac:spMkLst>
        </pc:spChg>
        <pc:spChg chg="add mod">
          <ac:chgData name="Johnson, Chad" userId="29e26967-ee32-4210-a1e6-19e5305e9c5f" providerId="ADAL" clId="{1B13E38F-672C-44BA-AE8D-784919431C07}" dt="2020-03-06T20:20:25.833" v="1796" actId="1076"/>
          <ac:spMkLst>
            <pc:docMk/>
            <pc:sldMk cId="2863312879" sldId="411"/>
            <ac:spMk id="12" creationId="{135905E2-528B-4A5F-9A1C-8FA03BF6B15A}"/>
          </ac:spMkLst>
        </pc:spChg>
        <pc:spChg chg="add mod">
          <ac:chgData name="Johnson, Chad" userId="29e26967-ee32-4210-a1e6-19e5305e9c5f" providerId="ADAL" clId="{1B13E38F-672C-44BA-AE8D-784919431C07}" dt="2020-03-06T20:20:59.957" v="1801" actId="1076"/>
          <ac:spMkLst>
            <pc:docMk/>
            <pc:sldMk cId="2863312879" sldId="411"/>
            <ac:spMk id="13" creationId="{4364BC5C-7B7A-48C4-BC69-27E080F24963}"/>
          </ac:spMkLst>
        </pc:spChg>
        <pc:spChg chg="add mod">
          <ac:chgData name="Johnson, Chad" userId="29e26967-ee32-4210-a1e6-19e5305e9c5f" providerId="ADAL" clId="{1B13E38F-672C-44BA-AE8D-784919431C07}" dt="2020-03-06T20:21:21.410" v="1803" actId="1076"/>
          <ac:spMkLst>
            <pc:docMk/>
            <pc:sldMk cId="2863312879" sldId="411"/>
            <ac:spMk id="14" creationId="{7DDBD5E5-11A5-4F92-A870-8D3CF1024EFE}"/>
          </ac:spMkLst>
        </pc:spChg>
        <pc:spChg chg="add mod">
          <ac:chgData name="Johnson, Chad" userId="29e26967-ee32-4210-a1e6-19e5305e9c5f" providerId="ADAL" clId="{1B13E38F-672C-44BA-AE8D-784919431C07}" dt="2020-03-06T20:22:30.691" v="1818" actId="1076"/>
          <ac:spMkLst>
            <pc:docMk/>
            <pc:sldMk cId="2863312879" sldId="411"/>
            <ac:spMk id="15" creationId="{1C34B034-0947-4081-9D6B-B216E96EFA4E}"/>
          </ac:spMkLst>
        </pc:spChg>
        <pc:spChg chg="add mod">
          <ac:chgData name="Johnson, Chad" userId="29e26967-ee32-4210-a1e6-19e5305e9c5f" providerId="ADAL" clId="{1B13E38F-672C-44BA-AE8D-784919431C07}" dt="2020-03-06T20:22:52.386" v="1827" actId="20577"/>
          <ac:spMkLst>
            <pc:docMk/>
            <pc:sldMk cId="2863312879" sldId="411"/>
            <ac:spMk id="16" creationId="{85A8E452-40E1-4362-8834-C388BD9CA945}"/>
          </ac:spMkLst>
        </pc:spChg>
        <pc:spChg chg="add mod">
          <ac:chgData name="Johnson, Chad" userId="29e26967-ee32-4210-a1e6-19e5305e9c5f" providerId="ADAL" clId="{1B13E38F-672C-44BA-AE8D-784919431C07}" dt="2020-03-06T20:23:01.037" v="1829" actId="1076"/>
          <ac:spMkLst>
            <pc:docMk/>
            <pc:sldMk cId="2863312879" sldId="411"/>
            <ac:spMk id="17" creationId="{47E20A85-8EB6-41B4-899F-31BA69BC0354}"/>
          </ac:spMkLst>
        </pc:spChg>
        <pc:spChg chg="add mod">
          <ac:chgData name="Johnson, Chad" userId="29e26967-ee32-4210-a1e6-19e5305e9c5f" providerId="ADAL" clId="{1B13E38F-672C-44BA-AE8D-784919431C07}" dt="2020-03-06T20:23:38.895" v="1833" actId="1076"/>
          <ac:spMkLst>
            <pc:docMk/>
            <pc:sldMk cId="2863312879" sldId="411"/>
            <ac:spMk id="18" creationId="{007CA663-EECE-46C3-9F38-FC467C1D0E02}"/>
          </ac:spMkLst>
        </pc:spChg>
        <pc:spChg chg="add mod">
          <ac:chgData name="Johnson, Chad" userId="29e26967-ee32-4210-a1e6-19e5305e9c5f" providerId="ADAL" clId="{1B13E38F-672C-44BA-AE8D-784919431C07}" dt="2020-03-06T20:23:56.522" v="1841" actId="20577"/>
          <ac:spMkLst>
            <pc:docMk/>
            <pc:sldMk cId="2863312879" sldId="411"/>
            <ac:spMk id="19" creationId="{DE29304F-60A7-4971-8F29-930A12877343}"/>
          </ac:spMkLst>
        </pc:spChg>
        <pc:spChg chg="add mod">
          <ac:chgData name="Johnson, Chad" userId="29e26967-ee32-4210-a1e6-19e5305e9c5f" providerId="ADAL" clId="{1B13E38F-672C-44BA-AE8D-784919431C07}" dt="2020-03-06T20:24:03.154" v="1843" actId="1076"/>
          <ac:spMkLst>
            <pc:docMk/>
            <pc:sldMk cId="2863312879" sldId="411"/>
            <ac:spMk id="20" creationId="{BC14875C-5D7E-46BE-BFD1-DA65BF40A02D}"/>
          </ac:spMkLst>
        </pc:spChg>
        <pc:spChg chg="add mod">
          <ac:chgData name="Johnson, Chad" userId="29e26967-ee32-4210-a1e6-19e5305e9c5f" providerId="ADAL" clId="{1B13E38F-672C-44BA-AE8D-784919431C07}" dt="2020-03-06T20:24:54.513" v="1846" actId="1076"/>
          <ac:spMkLst>
            <pc:docMk/>
            <pc:sldMk cId="2863312879" sldId="411"/>
            <ac:spMk id="21" creationId="{2DA5D1B6-067D-403D-9626-DDA1C518D6AB}"/>
          </ac:spMkLst>
        </pc:spChg>
        <pc:spChg chg="add del mod">
          <ac:chgData name="Johnson, Chad" userId="29e26967-ee32-4210-a1e6-19e5305e9c5f" providerId="ADAL" clId="{1B13E38F-672C-44BA-AE8D-784919431C07}" dt="2020-03-06T20:25:31.061" v="1850" actId="478"/>
          <ac:spMkLst>
            <pc:docMk/>
            <pc:sldMk cId="2863312879" sldId="411"/>
            <ac:spMk id="22" creationId="{846F2C46-8552-4FDC-ADAA-A71E010D6557}"/>
          </ac:spMkLst>
        </pc:spChg>
        <pc:spChg chg="add mod">
          <ac:chgData name="Johnson, Chad" userId="29e26967-ee32-4210-a1e6-19e5305e9c5f" providerId="ADAL" clId="{1B13E38F-672C-44BA-AE8D-784919431C07}" dt="2020-03-06T20:28:30.246" v="1894" actId="1076"/>
          <ac:spMkLst>
            <pc:docMk/>
            <pc:sldMk cId="2863312879" sldId="411"/>
            <ac:spMk id="23" creationId="{C6A8AA2D-3C2C-4A52-8BB6-F4DBD95F9B1A}"/>
          </ac:spMkLst>
        </pc:spChg>
        <pc:spChg chg="add mod">
          <ac:chgData name="Johnson, Chad" userId="29e26967-ee32-4210-a1e6-19e5305e9c5f" providerId="ADAL" clId="{1B13E38F-672C-44BA-AE8D-784919431C07}" dt="2020-03-06T20:29:02.695" v="1898" actId="1076"/>
          <ac:spMkLst>
            <pc:docMk/>
            <pc:sldMk cId="2863312879" sldId="411"/>
            <ac:spMk id="25" creationId="{3E8A91EF-E63C-40EF-BC69-CA59DC0D476E}"/>
          </ac:spMkLst>
        </pc:spChg>
        <pc:spChg chg="add mod">
          <ac:chgData name="Johnson, Chad" userId="29e26967-ee32-4210-a1e6-19e5305e9c5f" providerId="ADAL" clId="{1B13E38F-672C-44BA-AE8D-784919431C07}" dt="2020-03-06T20:30:14.846" v="1909" actId="20577"/>
          <ac:spMkLst>
            <pc:docMk/>
            <pc:sldMk cId="2863312879" sldId="411"/>
            <ac:spMk id="26" creationId="{04238B7F-AE34-4742-A73C-9A18BEAEA2EF}"/>
          </ac:spMkLst>
        </pc:spChg>
        <pc:spChg chg="add mod">
          <ac:chgData name="Johnson, Chad" userId="29e26967-ee32-4210-a1e6-19e5305e9c5f" providerId="ADAL" clId="{1B13E38F-672C-44BA-AE8D-784919431C07}" dt="2020-03-06T20:29:22.181" v="1902" actId="1076"/>
          <ac:spMkLst>
            <pc:docMk/>
            <pc:sldMk cId="2863312879" sldId="411"/>
            <ac:spMk id="27" creationId="{0EF8B55F-23D3-4AE3-9D66-DD271C3F4831}"/>
          </ac:spMkLst>
        </pc:spChg>
        <pc:spChg chg="add mod">
          <ac:chgData name="Johnson, Chad" userId="29e26967-ee32-4210-a1e6-19e5305e9c5f" providerId="ADAL" clId="{1B13E38F-672C-44BA-AE8D-784919431C07}" dt="2020-03-06T20:29:59.807" v="1905" actId="1076"/>
          <ac:spMkLst>
            <pc:docMk/>
            <pc:sldMk cId="2863312879" sldId="411"/>
            <ac:spMk id="28" creationId="{B58F1ED1-AE6E-4169-B573-3E928CE40431}"/>
          </ac:spMkLst>
        </pc:spChg>
        <pc:spChg chg="add mod">
          <ac:chgData name="Johnson, Chad" userId="29e26967-ee32-4210-a1e6-19e5305e9c5f" providerId="ADAL" clId="{1B13E38F-672C-44BA-AE8D-784919431C07}" dt="2020-03-06T20:30:25.139" v="1911" actId="1076"/>
          <ac:spMkLst>
            <pc:docMk/>
            <pc:sldMk cId="2863312879" sldId="411"/>
            <ac:spMk id="29" creationId="{5BC3BC0B-8F2B-42B9-9B33-7B1ADA6DCB13}"/>
          </ac:spMkLst>
        </pc:spChg>
        <pc:spChg chg="add mod">
          <ac:chgData name="Johnson, Chad" userId="29e26967-ee32-4210-a1e6-19e5305e9c5f" providerId="ADAL" clId="{1B13E38F-672C-44BA-AE8D-784919431C07}" dt="2020-03-06T20:35:54.968" v="1963" actId="1076"/>
          <ac:spMkLst>
            <pc:docMk/>
            <pc:sldMk cId="2863312879" sldId="411"/>
            <ac:spMk id="30" creationId="{009F9374-8DCE-4C51-8F28-1323CC6E4959}"/>
          </ac:spMkLst>
        </pc:spChg>
        <pc:spChg chg="add mod">
          <ac:chgData name="Johnson, Chad" userId="29e26967-ee32-4210-a1e6-19e5305e9c5f" providerId="ADAL" clId="{1B13E38F-672C-44BA-AE8D-784919431C07}" dt="2020-03-06T21:17:11.870" v="2959" actId="20577"/>
          <ac:spMkLst>
            <pc:docMk/>
            <pc:sldMk cId="2863312879" sldId="411"/>
            <ac:spMk id="31" creationId="{D939AB27-4300-4286-BDCA-EEBFE157A83B}"/>
          </ac:spMkLst>
        </pc:spChg>
        <pc:spChg chg="add del">
          <ac:chgData name="Johnson, Chad" userId="29e26967-ee32-4210-a1e6-19e5305e9c5f" providerId="ADAL" clId="{1B13E38F-672C-44BA-AE8D-784919431C07}" dt="2020-03-06T20:31:43.890" v="1927"/>
          <ac:spMkLst>
            <pc:docMk/>
            <pc:sldMk cId="2863312879" sldId="411"/>
            <ac:spMk id="32" creationId="{0764216D-BADA-40DA-A4EC-47F1349F1526}"/>
          </ac:spMkLst>
        </pc:spChg>
        <pc:spChg chg="add mod">
          <ac:chgData name="Johnson, Chad" userId="29e26967-ee32-4210-a1e6-19e5305e9c5f" providerId="ADAL" clId="{1B13E38F-672C-44BA-AE8D-784919431C07}" dt="2020-03-06T20:31:54.525" v="1929" actId="1076"/>
          <ac:spMkLst>
            <pc:docMk/>
            <pc:sldMk cId="2863312879" sldId="411"/>
            <ac:spMk id="33" creationId="{DD01D6F1-A269-4D75-8583-B7BD1BC95598}"/>
          </ac:spMkLst>
        </pc:spChg>
        <pc:spChg chg="add del">
          <ac:chgData name="Johnson, Chad" userId="29e26967-ee32-4210-a1e6-19e5305e9c5f" providerId="ADAL" clId="{1B13E38F-672C-44BA-AE8D-784919431C07}" dt="2020-03-06T20:33:11.912" v="1933"/>
          <ac:spMkLst>
            <pc:docMk/>
            <pc:sldMk cId="2863312879" sldId="411"/>
            <ac:spMk id="34" creationId="{D94C8A56-7331-467F-837D-39DC52377D9D}"/>
          </ac:spMkLst>
        </pc:spChg>
        <pc:spChg chg="add mod">
          <ac:chgData name="Johnson, Chad" userId="29e26967-ee32-4210-a1e6-19e5305e9c5f" providerId="ADAL" clId="{1B13E38F-672C-44BA-AE8D-784919431C07}" dt="2020-03-06T20:34:38.954" v="1950" actId="1076"/>
          <ac:spMkLst>
            <pc:docMk/>
            <pc:sldMk cId="2863312879" sldId="411"/>
            <ac:spMk id="37" creationId="{DB1D532F-1956-4AD6-83E0-077D919D3474}"/>
          </ac:spMkLst>
        </pc:spChg>
        <pc:spChg chg="add mod">
          <ac:chgData name="Johnson, Chad" userId="29e26967-ee32-4210-a1e6-19e5305e9c5f" providerId="ADAL" clId="{1B13E38F-672C-44BA-AE8D-784919431C07}" dt="2020-03-06T20:36:01.487" v="1964" actId="1076"/>
          <ac:spMkLst>
            <pc:docMk/>
            <pc:sldMk cId="2863312879" sldId="411"/>
            <ac:spMk id="38" creationId="{F911C80D-034F-4A5F-88D0-6DFC771BBE80}"/>
          </ac:spMkLst>
        </pc:spChg>
        <pc:spChg chg="add mod">
          <ac:chgData name="Johnson, Chad" userId="29e26967-ee32-4210-a1e6-19e5305e9c5f" providerId="ADAL" clId="{1B13E38F-672C-44BA-AE8D-784919431C07}" dt="2020-03-06T20:35:39.379" v="1960" actId="1076"/>
          <ac:spMkLst>
            <pc:docMk/>
            <pc:sldMk cId="2863312879" sldId="411"/>
            <ac:spMk id="40" creationId="{A04F875D-254B-4705-A5CC-226600206E78}"/>
          </ac:spMkLst>
        </pc:spChg>
        <pc:spChg chg="add mod">
          <ac:chgData name="Johnson, Chad" userId="29e26967-ee32-4210-a1e6-19e5305e9c5f" providerId="ADAL" clId="{1B13E38F-672C-44BA-AE8D-784919431C07}" dt="2020-03-06T20:35:48.005" v="1962" actId="1076"/>
          <ac:spMkLst>
            <pc:docMk/>
            <pc:sldMk cId="2863312879" sldId="411"/>
            <ac:spMk id="41" creationId="{70C71B99-D5E9-4F44-8C28-A90D87560E2B}"/>
          </ac:spMkLst>
        </pc:spChg>
        <pc:graphicFrameChg chg="add mod modGraphic">
          <ac:chgData name="Johnson, Chad" userId="29e26967-ee32-4210-a1e6-19e5305e9c5f" providerId="ADAL" clId="{1B13E38F-672C-44BA-AE8D-784919431C07}" dt="2020-03-06T20:28:05.226" v="1889" actId="14734"/>
          <ac:graphicFrameMkLst>
            <pc:docMk/>
            <pc:sldMk cId="2863312879" sldId="411"/>
            <ac:graphicFrameMk id="7" creationId="{0E95CAE2-2E7E-428F-ABE4-362B83E90F2E}"/>
          </ac:graphicFrameMkLst>
        </pc:graphicFrameChg>
        <pc:graphicFrameChg chg="add del mod">
          <ac:chgData name="Johnson, Chad" userId="29e26967-ee32-4210-a1e6-19e5305e9c5f" providerId="ADAL" clId="{1B13E38F-672C-44BA-AE8D-784919431C07}" dt="2020-03-06T20:18:58.503" v="1784" actId="478"/>
          <ac:graphicFrameMkLst>
            <pc:docMk/>
            <pc:sldMk cId="2863312879" sldId="411"/>
            <ac:graphicFrameMk id="9" creationId="{7893E6CA-2594-43D6-B75E-81BCCC5D03F5}"/>
          </ac:graphicFrameMkLst>
        </pc:graphicFrameChg>
        <pc:graphicFrameChg chg="add mod modGraphic">
          <ac:chgData name="Johnson, Chad" userId="29e26967-ee32-4210-a1e6-19e5305e9c5f" providerId="ADAL" clId="{1B13E38F-672C-44BA-AE8D-784919431C07}" dt="2020-03-06T20:37:21.639" v="1978" actId="1076"/>
          <ac:graphicFrameMkLst>
            <pc:docMk/>
            <pc:sldMk cId="2863312879" sldId="411"/>
            <ac:graphicFrameMk id="24" creationId="{02F29B25-FE15-42F0-A569-2B54B7CDF2C2}"/>
          </ac:graphicFrameMkLst>
        </pc:graphicFrameChg>
        <pc:graphicFrameChg chg="add mod modGraphic">
          <ac:chgData name="Johnson, Chad" userId="29e26967-ee32-4210-a1e6-19e5305e9c5f" providerId="ADAL" clId="{1B13E38F-672C-44BA-AE8D-784919431C07}" dt="2020-03-06T20:37:26.328" v="1979" actId="1076"/>
          <ac:graphicFrameMkLst>
            <pc:docMk/>
            <pc:sldMk cId="2863312879" sldId="411"/>
            <ac:graphicFrameMk id="35" creationId="{8B00CA94-BC15-485E-9190-37FB57BDD7B0}"/>
          </ac:graphicFrameMkLst>
        </pc:graphicFrameChg>
        <pc:graphicFrameChg chg="add mod modGraphic">
          <ac:chgData name="Johnson, Chad" userId="29e26967-ee32-4210-a1e6-19e5305e9c5f" providerId="ADAL" clId="{1B13E38F-672C-44BA-AE8D-784919431C07}" dt="2020-03-06T20:37:35.124" v="1980" actId="1076"/>
          <ac:graphicFrameMkLst>
            <pc:docMk/>
            <pc:sldMk cId="2863312879" sldId="411"/>
            <ac:graphicFrameMk id="36" creationId="{887A9603-06EA-4C8B-8E6C-6C05650D7B69}"/>
          </ac:graphicFrameMkLst>
        </pc:graphicFrameChg>
        <pc:graphicFrameChg chg="add mod modGraphic">
          <ac:chgData name="Johnson, Chad" userId="29e26967-ee32-4210-a1e6-19e5305e9c5f" providerId="ADAL" clId="{1B13E38F-672C-44BA-AE8D-784919431C07}" dt="2020-03-06T21:17:41.519" v="2960" actId="6549"/>
          <ac:graphicFrameMkLst>
            <pc:docMk/>
            <pc:sldMk cId="2863312879" sldId="411"/>
            <ac:graphicFrameMk id="39" creationId="{D51176BE-487A-45AE-A454-BE06D35D0344}"/>
          </ac:graphicFrameMkLst>
        </pc:graphicFrameChg>
        <pc:picChg chg="mod">
          <ac:chgData name="Johnson, Chad" userId="29e26967-ee32-4210-a1e6-19e5305e9c5f" providerId="ADAL" clId="{1B13E38F-672C-44BA-AE8D-784919431C07}" dt="2020-03-06T20:17:35.608" v="1755" actId="1076"/>
          <ac:picMkLst>
            <pc:docMk/>
            <pc:sldMk cId="2863312879" sldId="411"/>
            <ac:picMk id="5" creationId="{3F64D278-450C-44C1-8CBE-88B3F66AE1A7}"/>
          </ac:picMkLst>
        </pc:picChg>
      </pc:sldChg>
      <pc:sldChg chg="modSp add del mod">
        <pc:chgData name="Johnson, Chad" userId="29e26967-ee32-4210-a1e6-19e5305e9c5f" providerId="ADAL" clId="{1B13E38F-672C-44BA-AE8D-784919431C07}" dt="2020-03-06T20:44:13.033" v="1999" actId="2696"/>
        <pc:sldMkLst>
          <pc:docMk/>
          <pc:sldMk cId="1775725828" sldId="412"/>
        </pc:sldMkLst>
        <pc:spChg chg="mod">
          <ac:chgData name="Johnson, Chad" userId="29e26967-ee32-4210-a1e6-19e5305e9c5f" providerId="ADAL" clId="{1B13E38F-672C-44BA-AE8D-784919431C07}" dt="2020-03-06T20:43:00.587" v="1998" actId="20577"/>
          <ac:spMkLst>
            <pc:docMk/>
            <pc:sldMk cId="1775725828" sldId="412"/>
            <ac:spMk id="2" creationId="{EBC3F86E-948E-469C-B1A8-AF7AE72FD473}"/>
          </ac:spMkLst>
        </pc:spChg>
      </pc:sldChg>
      <pc:sldChg chg="modSp add mod">
        <pc:chgData name="Johnson, Chad" userId="29e26967-ee32-4210-a1e6-19e5305e9c5f" providerId="ADAL" clId="{1B13E38F-672C-44BA-AE8D-784919431C07}" dt="2020-03-06T21:14:01.750" v="2945" actId="20577"/>
        <pc:sldMkLst>
          <pc:docMk/>
          <pc:sldMk cId="2625678221" sldId="412"/>
        </pc:sldMkLst>
        <pc:spChg chg="mod">
          <ac:chgData name="Johnson, Chad" userId="29e26967-ee32-4210-a1e6-19e5305e9c5f" providerId="ADAL" clId="{1B13E38F-672C-44BA-AE8D-784919431C07}" dt="2020-03-06T21:06:42.071" v="2292" actId="20577"/>
          <ac:spMkLst>
            <pc:docMk/>
            <pc:sldMk cId="2625678221" sldId="412"/>
            <ac:spMk id="2" creationId="{EBC3F86E-948E-469C-B1A8-AF7AE72FD473}"/>
          </ac:spMkLst>
        </pc:spChg>
        <pc:spChg chg="mod">
          <ac:chgData name="Johnson, Chad" userId="29e26967-ee32-4210-a1e6-19e5305e9c5f" providerId="ADAL" clId="{1B13E38F-672C-44BA-AE8D-784919431C07}" dt="2020-03-06T21:14:01.750" v="2945" actId="20577"/>
          <ac:spMkLst>
            <pc:docMk/>
            <pc:sldMk cId="2625678221" sldId="412"/>
            <ac:spMk id="3" creationId="{022EBDF4-72C3-4116-AA36-C5BB2FFB56F9}"/>
          </ac:spMkLst>
        </pc:spChg>
      </pc:sldChg>
      <pc:sldChg chg="addSp delSp modSp add mod">
        <pc:chgData name="Johnson, Chad" userId="29e26967-ee32-4210-a1e6-19e5305e9c5f" providerId="ADAL" clId="{1B13E38F-672C-44BA-AE8D-784919431C07}" dt="2020-03-09T15:09:16.986" v="2973" actId="478"/>
        <pc:sldMkLst>
          <pc:docMk/>
          <pc:sldMk cId="575887547" sldId="413"/>
        </pc:sldMkLst>
        <pc:spChg chg="del">
          <ac:chgData name="Johnson, Chad" userId="29e26967-ee32-4210-a1e6-19e5305e9c5f" providerId="ADAL" clId="{1B13E38F-672C-44BA-AE8D-784919431C07}" dt="2020-03-09T15:08:31.069" v="2968" actId="478"/>
          <ac:spMkLst>
            <pc:docMk/>
            <pc:sldMk cId="575887547" sldId="413"/>
            <ac:spMk id="2" creationId="{B9C9B7F0-CEBE-43B5-8124-B3CF4BEA1B78}"/>
          </ac:spMkLst>
        </pc:spChg>
        <pc:spChg chg="add del mod">
          <ac:chgData name="Johnson, Chad" userId="29e26967-ee32-4210-a1e6-19e5305e9c5f" providerId="ADAL" clId="{1B13E38F-672C-44BA-AE8D-784919431C07}" dt="2020-03-09T15:09:16.986" v="2973" actId="478"/>
          <ac:spMkLst>
            <pc:docMk/>
            <pc:sldMk cId="575887547" sldId="413"/>
            <ac:spMk id="4" creationId="{F320D773-AC95-47B6-936E-61D547CCA8CB}"/>
          </ac:spMkLst>
        </pc:spChg>
        <pc:picChg chg="mod ord modCrop">
          <ac:chgData name="Johnson, Chad" userId="29e26967-ee32-4210-a1e6-19e5305e9c5f" providerId="ADAL" clId="{1B13E38F-672C-44BA-AE8D-784919431C07}" dt="2020-03-09T15:09:11.235" v="2971" actId="732"/>
          <ac:picMkLst>
            <pc:docMk/>
            <pc:sldMk cId="575887547" sldId="413"/>
            <ac:picMk id="6" creationId="{7390D3F9-165A-4DFB-BA8B-7CED2980E232}"/>
          </ac:picMkLst>
        </pc:picChg>
      </pc:sldChg>
      <pc:sldChg chg="addSp modSp add mod">
        <pc:chgData name="Johnson, Chad" userId="29e26967-ee32-4210-a1e6-19e5305e9c5f" providerId="ADAL" clId="{1B13E38F-672C-44BA-AE8D-784919431C07}" dt="2020-03-09T18:11:35.897" v="2983" actId="14100"/>
        <pc:sldMkLst>
          <pc:docMk/>
          <pc:sldMk cId="847897867" sldId="414"/>
        </pc:sldMkLst>
        <pc:picChg chg="add mod">
          <ac:chgData name="Johnson, Chad" userId="29e26967-ee32-4210-a1e6-19e5305e9c5f" providerId="ADAL" clId="{1B13E38F-672C-44BA-AE8D-784919431C07}" dt="2020-03-09T18:11:35.897" v="2983" actId="14100"/>
          <ac:picMkLst>
            <pc:docMk/>
            <pc:sldMk cId="847897867" sldId="414"/>
            <ac:picMk id="2" creationId="{336DF7CE-9BC3-4118-B6FC-9B5FAA8D20D1}"/>
          </ac:picMkLst>
        </pc:picChg>
      </pc:sldChg>
    </pc:docChg>
  </pc:docChgLst>
  <pc:docChgLst>
    <pc:chgData name="Johnson, Chad" userId="29e26967-ee32-4210-a1e6-19e5305e9c5f" providerId="ADAL" clId="{35A252B4-3603-4C3D-BC1F-340A497078AB}"/>
    <pc:docChg chg="undo custSel delSld modSld">
      <pc:chgData name="Johnson, Chad" userId="29e26967-ee32-4210-a1e6-19e5305e9c5f" providerId="ADAL" clId="{35A252B4-3603-4C3D-BC1F-340A497078AB}" dt="2020-01-08T17:35:21.645" v="4"/>
      <pc:docMkLst>
        <pc:docMk/>
      </pc:docMkLst>
      <pc:sldChg chg="modSp del">
        <pc:chgData name="Johnson, Chad" userId="29e26967-ee32-4210-a1e6-19e5305e9c5f" providerId="ADAL" clId="{35A252B4-3603-4C3D-BC1F-340A497078AB}" dt="2020-01-08T17:35:21.645" v="4"/>
        <pc:sldMkLst>
          <pc:docMk/>
          <pc:sldMk cId="1380871736" sldId="292"/>
        </pc:sldMkLst>
        <pc:spChg chg="mod">
          <ac:chgData name="Johnson, Chad" userId="29e26967-ee32-4210-a1e6-19e5305e9c5f" providerId="ADAL" clId="{35A252B4-3603-4C3D-BC1F-340A497078AB}" dt="2020-01-08T17:35:21.645" v="4"/>
          <ac:spMkLst>
            <pc:docMk/>
            <pc:sldMk cId="1380871736" sldId="292"/>
            <ac:spMk id="5" creationId="{84A7BF40-C4C8-43F3-9D6E-BA02074ADB32}"/>
          </ac:spMkLst>
        </pc:spChg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2839199843" sldId="299"/>
        </pc:sldMkLst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1392138276" sldId="300"/>
        </pc:sldMkLst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1863785125" sldId="301"/>
        </pc:sldMkLst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448561007" sldId="302"/>
        </pc:sldMkLst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723949380" sldId="303"/>
        </pc:sldMkLst>
      </pc:sldChg>
      <pc:sldChg chg="modSp del">
        <pc:chgData name="Johnson, Chad" userId="29e26967-ee32-4210-a1e6-19e5305e9c5f" providerId="ADAL" clId="{35A252B4-3603-4C3D-BC1F-340A497078AB}" dt="2020-01-08T17:35:21.645" v="4"/>
        <pc:sldMkLst>
          <pc:docMk/>
          <pc:sldMk cId="44395964" sldId="338"/>
        </pc:sldMkLst>
        <pc:spChg chg="mod">
          <ac:chgData name="Johnson, Chad" userId="29e26967-ee32-4210-a1e6-19e5305e9c5f" providerId="ADAL" clId="{35A252B4-3603-4C3D-BC1F-340A497078AB}" dt="2020-01-08T17:35:21.645" v="4"/>
          <ac:spMkLst>
            <pc:docMk/>
            <pc:sldMk cId="44395964" sldId="338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35A252B4-3603-4C3D-BC1F-340A497078AB}" dt="2020-01-08T17:35:21.645" v="4"/>
        <pc:sldMkLst>
          <pc:docMk/>
          <pc:sldMk cId="2070578623" sldId="339"/>
        </pc:sldMkLst>
        <pc:spChg chg="mod">
          <ac:chgData name="Johnson, Chad" userId="29e26967-ee32-4210-a1e6-19e5305e9c5f" providerId="ADAL" clId="{35A252B4-3603-4C3D-BC1F-340A497078AB}" dt="2020-01-08T17:35:21.645" v="4"/>
          <ac:spMkLst>
            <pc:docMk/>
            <pc:sldMk cId="2070578623" sldId="339"/>
            <ac:spMk id="5" creationId="{84A7BF40-C4C8-43F3-9D6E-BA02074ADB32}"/>
          </ac:spMkLst>
        </pc:spChg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14393133" sldId="340"/>
        </pc:sldMkLst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1493605767" sldId="341"/>
        </pc:sldMkLst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314727050" sldId="342"/>
        </pc:sldMkLst>
      </pc:sldChg>
    </pc:docChg>
  </pc:docChgLst>
  <pc:docChgLst>
    <pc:chgData name="Johnson, Chad" userId="29e26967-ee32-4210-a1e6-19e5305e9c5f" providerId="ADAL" clId="{DC1B32AF-9495-44D7-9879-F404CF4E1064}"/>
    <pc:docChg chg="undo custSel addSld delSld modSld sldOrd">
      <pc:chgData name="Johnson, Chad" userId="29e26967-ee32-4210-a1e6-19e5305e9c5f" providerId="ADAL" clId="{DC1B32AF-9495-44D7-9879-F404CF4E1064}" dt="2020-02-12T20:05:57.566" v="7399" actId="478"/>
      <pc:docMkLst>
        <pc:docMk/>
      </pc:docMkLst>
      <pc:sldChg chg="addSp delSp modSp mod">
        <pc:chgData name="Johnson, Chad" userId="29e26967-ee32-4210-a1e6-19e5305e9c5f" providerId="ADAL" clId="{DC1B32AF-9495-44D7-9879-F404CF4E1064}" dt="2020-02-12T14:30:48.710" v="98" actId="14100"/>
        <pc:sldMkLst>
          <pc:docMk/>
          <pc:sldMk cId="2762506819" sldId="256"/>
        </pc:sldMkLst>
        <pc:spChg chg="mod">
          <ac:chgData name="Johnson, Chad" userId="29e26967-ee32-4210-a1e6-19e5305e9c5f" providerId="ADAL" clId="{DC1B32AF-9495-44D7-9879-F404CF4E1064}" dt="2020-02-12T14:30:48.710" v="98" actId="14100"/>
          <ac:spMkLst>
            <pc:docMk/>
            <pc:sldMk cId="2762506819" sldId="256"/>
            <ac:spMk id="2" creationId="{D159C024-82D3-43B7-8864-1EB020588252}"/>
          </ac:spMkLst>
        </pc:spChg>
        <pc:spChg chg="del">
          <ac:chgData name="Johnson, Chad" userId="29e26967-ee32-4210-a1e6-19e5305e9c5f" providerId="ADAL" clId="{DC1B32AF-9495-44D7-9879-F404CF4E1064}" dt="2020-02-12T14:29:14.397" v="2" actId="478"/>
          <ac:spMkLst>
            <pc:docMk/>
            <pc:sldMk cId="2762506819" sldId="256"/>
            <ac:spMk id="4" creationId="{8614A72B-9C17-4048-B85B-45CC0EFE8F3B}"/>
          </ac:spMkLst>
        </pc:spChg>
        <pc:picChg chg="del">
          <ac:chgData name="Johnson, Chad" userId="29e26967-ee32-4210-a1e6-19e5305e9c5f" providerId="ADAL" clId="{DC1B32AF-9495-44D7-9879-F404CF4E1064}" dt="2020-02-12T14:29:11.125" v="1" actId="478"/>
          <ac:picMkLst>
            <pc:docMk/>
            <pc:sldMk cId="2762506819" sldId="256"/>
            <ac:picMk id="3" creationId="{56C1BDFA-D750-4812-BDDA-F72B5999F6EF}"/>
          </ac:picMkLst>
        </pc:picChg>
        <pc:picChg chg="add mod">
          <ac:chgData name="Johnson, Chad" userId="29e26967-ee32-4210-a1e6-19e5305e9c5f" providerId="ADAL" clId="{DC1B32AF-9495-44D7-9879-F404CF4E1064}" dt="2020-02-12T14:30:42.870" v="97"/>
          <ac:picMkLst>
            <pc:docMk/>
            <pc:sldMk cId="2762506819" sldId="256"/>
            <ac:picMk id="1026" creationId="{B1688F87-AC5C-4D0C-A144-035EBEEEA758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469444427" sldId="257"/>
        </pc:sldMkLst>
      </pc:sldChg>
      <pc:sldChg chg="addSp delSp modSp add mod">
        <pc:chgData name="Johnson, Chad" userId="29e26967-ee32-4210-a1e6-19e5305e9c5f" providerId="ADAL" clId="{DC1B32AF-9495-44D7-9879-F404CF4E1064}" dt="2020-02-12T14:53:32.185" v="529" actId="14100"/>
        <pc:sldMkLst>
          <pc:docMk/>
          <pc:sldMk cId="1520653543" sldId="257"/>
        </pc:sldMkLst>
        <pc:spChg chg="mod">
          <ac:chgData name="Johnson, Chad" userId="29e26967-ee32-4210-a1e6-19e5305e9c5f" providerId="ADAL" clId="{DC1B32AF-9495-44D7-9879-F404CF4E1064}" dt="2020-02-12T14:45:44.578" v="124" actId="20577"/>
          <ac:spMkLst>
            <pc:docMk/>
            <pc:sldMk cId="1520653543" sldId="257"/>
            <ac:spMk id="2" creationId="{8C98360E-8190-4BC6-9FC2-11139E542192}"/>
          </ac:spMkLst>
        </pc:spChg>
        <pc:spChg chg="mod">
          <ac:chgData name="Johnson, Chad" userId="29e26967-ee32-4210-a1e6-19e5305e9c5f" providerId="ADAL" clId="{DC1B32AF-9495-44D7-9879-F404CF4E1064}" dt="2020-02-12T14:53:32.185" v="529" actId="14100"/>
          <ac:spMkLst>
            <pc:docMk/>
            <pc:sldMk cId="1520653543" sldId="257"/>
            <ac:spMk id="3" creationId="{6726F960-BE1D-4903-BC72-7F73961FDB5B}"/>
          </ac:spMkLst>
        </pc:spChg>
        <pc:picChg chg="add del">
          <ac:chgData name="Johnson, Chad" userId="29e26967-ee32-4210-a1e6-19e5305e9c5f" providerId="ADAL" clId="{DC1B32AF-9495-44D7-9879-F404CF4E1064}" dt="2020-02-12T14:51:40.296" v="288"/>
          <ac:picMkLst>
            <pc:docMk/>
            <pc:sldMk cId="1520653543" sldId="257"/>
            <ac:picMk id="2050" creationId="{AB818670-A78D-4121-B01D-A38915D6DB54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4:52:04.464" v="295" actId="1076"/>
        <pc:sldMkLst>
          <pc:docMk/>
          <pc:sldMk cId="2141357888" sldId="258"/>
        </pc:sldMkLst>
        <pc:spChg chg="del">
          <ac:chgData name="Johnson, Chad" userId="29e26967-ee32-4210-a1e6-19e5305e9c5f" providerId="ADAL" clId="{DC1B32AF-9495-44D7-9879-F404CF4E1064}" dt="2020-02-12T14:51:45.410" v="290" actId="478"/>
          <ac:spMkLst>
            <pc:docMk/>
            <pc:sldMk cId="2141357888" sldId="258"/>
            <ac:spMk id="2" creationId="{CAF97652-9293-419D-A321-96458FC971EF}"/>
          </ac:spMkLst>
        </pc:spChg>
        <pc:spChg chg="del">
          <ac:chgData name="Johnson, Chad" userId="29e26967-ee32-4210-a1e6-19e5305e9c5f" providerId="ADAL" clId="{DC1B32AF-9495-44D7-9879-F404CF4E1064}" dt="2020-02-12T14:51:42.819" v="289"/>
          <ac:spMkLst>
            <pc:docMk/>
            <pc:sldMk cId="2141357888" sldId="258"/>
            <ac:spMk id="3" creationId="{E2A5805B-6FEE-4499-BE57-FEF625B26900}"/>
          </ac:spMkLst>
        </pc:spChg>
        <pc:picChg chg="add mod">
          <ac:chgData name="Johnson, Chad" userId="29e26967-ee32-4210-a1e6-19e5305e9c5f" providerId="ADAL" clId="{DC1B32AF-9495-44D7-9879-F404CF4E1064}" dt="2020-02-12T14:52:04.464" v="295" actId="1076"/>
          <ac:picMkLst>
            <pc:docMk/>
            <pc:sldMk cId="2141357888" sldId="258"/>
            <ac:picMk id="4" creationId="{A56427B3-1417-4E7A-AF8E-EB1415F6F779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3642890949" sldId="258"/>
        </pc:sldMkLst>
      </pc:sldChg>
      <pc:sldChg chg="addSp modSp add mod ord">
        <pc:chgData name="Johnson, Chad" userId="29e26967-ee32-4210-a1e6-19e5305e9c5f" providerId="ADAL" clId="{DC1B32AF-9495-44D7-9879-F404CF4E1064}" dt="2020-02-12T18:19:20.419" v="5055"/>
        <pc:sldMkLst>
          <pc:docMk/>
          <pc:sldMk cId="620839656" sldId="259"/>
        </pc:sldMkLst>
        <pc:spChg chg="mod">
          <ac:chgData name="Johnson, Chad" userId="29e26967-ee32-4210-a1e6-19e5305e9c5f" providerId="ADAL" clId="{DC1B32AF-9495-44D7-9879-F404CF4E1064}" dt="2020-02-12T14:54:37.138" v="544" actId="20577"/>
          <ac:spMkLst>
            <pc:docMk/>
            <pc:sldMk cId="620839656" sldId="259"/>
            <ac:spMk id="2" creationId="{08B73F68-546A-457D-B84F-CC660C2C8F08}"/>
          </ac:spMkLst>
        </pc:spChg>
        <pc:spChg chg="mod">
          <ac:chgData name="Johnson, Chad" userId="29e26967-ee32-4210-a1e6-19e5305e9c5f" providerId="ADAL" clId="{DC1B32AF-9495-44D7-9879-F404CF4E1064}" dt="2020-02-12T16:23:18.435" v="4004" actId="255"/>
          <ac:spMkLst>
            <pc:docMk/>
            <pc:sldMk cId="620839656" sldId="259"/>
            <ac:spMk id="3" creationId="{C45AD881-BB53-4812-BCF8-A78FBD36E344}"/>
          </ac:spMkLst>
        </pc:spChg>
        <pc:picChg chg="add mod">
          <ac:chgData name="Johnson, Chad" userId="29e26967-ee32-4210-a1e6-19e5305e9c5f" providerId="ADAL" clId="{DC1B32AF-9495-44D7-9879-F404CF4E1064}" dt="2020-02-12T16:26:44.913" v="4014" actId="1076"/>
          <ac:picMkLst>
            <pc:docMk/>
            <pc:sldMk cId="620839656" sldId="259"/>
            <ac:picMk id="11266" creationId="{59D5ECCC-6AE3-44C6-8C2B-4B5FB9A1B767}"/>
          </ac:picMkLst>
        </pc:picChg>
        <pc:picChg chg="add mod">
          <ac:chgData name="Johnson, Chad" userId="29e26967-ee32-4210-a1e6-19e5305e9c5f" providerId="ADAL" clId="{DC1B32AF-9495-44D7-9879-F404CF4E1064}" dt="2020-02-12T16:26:53.983" v="4016" actId="1076"/>
          <ac:picMkLst>
            <pc:docMk/>
            <pc:sldMk cId="620839656" sldId="259"/>
            <ac:picMk id="11268" creationId="{DE7AA939-123C-4FFD-A862-6674533421E0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3086079424" sldId="259"/>
        </pc:sldMkLst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282566988" sldId="260"/>
        </pc:sldMkLst>
      </pc:sldChg>
      <pc:sldChg chg="modSp add mod">
        <pc:chgData name="Johnson, Chad" userId="29e26967-ee32-4210-a1e6-19e5305e9c5f" providerId="ADAL" clId="{DC1B32AF-9495-44D7-9879-F404CF4E1064}" dt="2020-02-12T15:02:43.404" v="1901" actId="255"/>
        <pc:sldMkLst>
          <pc:docMk/>
          <pc:sldMk cId="1260143740" sldId="260"/>
        </pc:sldMkLst>
        <pc:spChg chg="mod">
          <ac:chgData name="Johnson, Chad" userId="29e26967-ee32-4210-a1e6-19e5305e9c5f" providerId="ADAL" clId="{DC1B32AF-9495-44D7-9879-F404CF4E1064}" dt="2020-02-12T14:57:29.092" v="989" actId="20577"/>
          <ac:spMkLst>
            <pc:docMk/>
            <pc:sldMk cId="1260143740" sldId="260"/>
            <ac:spMk id="2" creationId="{AA0B77D6-5884-4EDD-8C69-2A4D6E47C2E4}"/>
          </ac:spMkLst>
        </pc:spChg>
        <pc:spChg chg="mod">
          <ac:chgData name="Johnson, Chad" userId="29e26967-ee32-4210-a1e6-19e5305e9c5f" providerId="ADAL" clId="{DC1B32AF-9495-44D7-9879-F404CF4E1064}" dt="2020-02-12T15:02:43.404" v="1901" actId="255"/>
          <ac:spMkLst>
            <pc:docMk/>
            <pc:sldMk cId="1260143740" sldId="260"/>
            <ac:spMk id="3" creationId="{EC3DBE8B-3855-4FB3-95C9-7C5A656B7FB9}"/>
          </ac:spMkLst>
        </pc:spChg>
      </pc:sldChg>
      <pc:sldChg chg="addSp delSp modSp add mod">
        <pc:chgData name="Johnson, Chad" userId="29e26967-ee32-4210-a1e6-19e5305e9c5f" providerId="ADAL" clId="{DC1B32AF-9495-44D7-9879-F404CF4E1064}" dt="2020-02-12T15:07:32.703" v="1953" actId="1076"/>
        <pc:sldMkLst>
          <pc:docMk/>
          <pc:sldMk cId="1415096435" sldId="261"/>
        </pc:sldMkLst>
        <pc:spChg chg="del">
          <ac:chgData name="Johnson, Chad" userId="29e26967-ee32-4210-a1e6-19e5305e9c5f" providerId="ADAL" clId="{DC1B32AF-9495-44D7-9879-F404CF4E1064}" dt="2020-02-12T15:04:16.370" v="1903"/>
          <ac:spMkLst>
            <pc:docMk/>
            <pc:sldMk cId="1415096435" sldId="261"/>
            <ac:spMk id="2" creationId="{E89EED5B-A36A-4DB2-BF6D-822605C578A9}"/>
          </ac:spMkLst>
        </pc:spChg>
        <pc:spChg chg="del">
          <ac:chgData name="Johnson, Chad" userId="29e26967-ee32-4210-a1e6-19e5305e9c5f" providerId="ADAL" clId="{DC1B32AF-9495-44D7-9879-F404CF4E1064}" dt="2020-02-12T15:04:16.370" v="1903"/>
          <ac:spMkLst>
            <pc:docMk/>
            <pc:sldMk cId="1415096435" sldId="261"/>
            <ac:spMk id="3" creationId="{6C336576-7457-4B0B-B377-7506EFBCF95F}"/>
          </ac:spMkLst>
        </pc:spChg>
        <pc:spChg chg="add mod">
          <ac:chgData name="Johnson, Chad" userId="29e26967-ee32-4210-a1e6-19e5305e9c5f" providerId="ADAL" clId="{DC1B32AF-9495-44D7-9879-F404CF4E1064}" dt="2020-02-12T15:07:20.688" v="1948" actId="14100"/>
          <ac:spMkLst>
            <pc:docMk/>
            <pc:sldMk cId="1415096435" sldId="261"/>
            <ac:spMk id="4" creationId="{37E27A8E-E1E2-4DA8-9517-1D8F18DCF0B4}"/>
          </ac:spMkLst>
        </pc:spChg>
        <pc:spChg chg="add del mod ord">
          <ac:chgData name="Johnson, Chad" userId="29e26967-ee32-4210-a1e6-19e5305e9c5f" providerId="ADAL" clId="{DC1B32AF-9495-44D7-9879-F404CF4E1064}" dt="2020-02-12T15:06:47.880" v="1942"/>
          <ac:spMkLst>
            <pc:docMk/>
            <pc:sldMk cId="1415096435" sldId="261"/>
            <ac:spMk id="5" creationId="{DDEBAEE5-67D3-4096-9728-01A71B495C67}"/>
          </ac:spMkLst>
        </pc:spChg>
        <pc:picChg chg="add mod">
          <ac:chgData name="Johnson, Chad" userId="29e26967-ee32-4210-a1e6-19e5305e9c5f" providerId="ADAL" clId="{DC1B32AF-9495-44D7-9879-F404CF4E1064}" dt="2020-02-12T15:07:32.703" v="1953" actId="1076"/>
          <ac:picMkLst>
            <pc:docMk/>
            <pc:sldMk cId="1415096435" sldId="261"/>
            <ac:picMk id="8" creationId="{740B0D2E-DEA1-4D17-A636-4C26895F12C4}"/>
          </ac:picMkLst>
        </pc:picChg>
        <pc:picChg chg="add del mod">
          <ac:chgData name="Johnson, Chad" userId="29e26967-ee32-4210-a1e6-19e5305e9c5f" providerId="ADAL" clId="{DC1B32AF-9495-44D7-9879-F404CF4E1064}" dt="2020-02-12T15:06:46.396" v="1941"/>
          <ac:picMkLst>
            <pc:docMk/>
            <pc:sldMk cId="1415096435" sldId="261"/>
            <ac:picMk id="3074" creationId="{5364B669-CA1A-46B3-B3D4-C87347257512}"/>
          </ac:picMkLst>
        </pc:picChg>
        <pc:picChg chg="add del mod">
          <ac:chgData name="Johnson, Chad" userId="29e26967-ee32-4210-a1e6-19e5305e9c5f" providerId="ADAL" clId="{DC1B32AF-9495-44D7-9879-F404CF4E1064}" dt="2020-02-12T15:06:56.832" v="1945" actId="478"/>
          <ac:picMkLst>
            <pc:docMk/>
            <pc:sldMk cId="1415096435" sldId="261"/>
            <ac:picMk id="3076" creationId="{703317A0-AF8D-4EFB-92DC-611C71506C62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363516955" sldId="262"/>
        </pc:sldMkLst>
      </pc:sldChg>
      <pc:sldChg chg="addSp delSp modSp add mod">
        <pc:chgData name="Johnson, Chad" userId="29e26967-ee32-4210-a1e6-19e5305e9c5f" providerId="ADAL" clId="{DC1B32AF-9495-44D7-9879-F404CF4E1064}" dt="2020-02-12T16:00:06.626" v="3547" actId="20577"/>
        <pc:sldMkLst>
          <pc:docMk/>
          <pc:sldMk cId="1641419818" sldId="262"/>
        </pc:sldMkLst>
        <pc:spChg chg="add mod">
          <ac:chgData name="Johnson, Chad" userId="29e26967-ee32-4210-a1e6-19e5305e9c5f" providerId="ADAL" clId="{DC1B32AF-9495-44D7-9879-F404CF4E1064}" dt="2020-02-12T15:19:42.782" v="2027" actId="14100"/>
          <ac:spMkLst>
            <pc:docMk/>
            <pc:sldMk cId="1641419818" sldId="262"/>
            <ac:spMk id="2" creationId="{A7F27B7D-CC8C-461F-B332-F39BC0B48834}"/>
          </ac:spMkLst>
        </pc:spChg>
        <pc:spChg chg="add del mod ord">
          <ac:chgData name="Johnson, Chad" userId="29e26967-ee32-4210-a1e6-19e5305e9c5f" providerId="ADAL" clId="{DC1B32AF-9495-44D7-9879-F404CF4E1064}" dt="2020-02-12T15:19:23.172" v="2001"/>
          <ac:spMkLst>
            <pc:docMk/>
            <pc:sldMk cId="1641419818" sldId="262"/>
            <ac:spMk id="3" creationId="{26501C6D-F580-4BB1-BD6E-F953A68EAE80}"/>
          </ac:spMkLst>
        </pc:spChg>
        <pc:spChg chg="add mod">
          <ac:chgData name="Johnson, Chad" userId="29e26967-ee32-4210-a1e6-19e5305e9c5f" providerId="ADAL" clId="{DC1B32AF-9495-44D7-9879-F404CF4E1064}" dt="2020-02-12T16:00:06.626" v="3547" actId="20577"/>
          <ac:spMkLst>
            <pc:docMk/>
            <pc:sldMk cId="1641419818" sldId="262"/>
            <ac:spMk id="4" creationId="{0D85E9EB-6C2A-44B9-B7C1-349E2B19B090}"/>
          </ac:spMkLst>
        </pc:spChg>
        <pc:picChg chg="add del mod">
          <ac:chgData name="Johnson, Chad" userId="29e26967-ee32-4210-a1e6-19e5305e9c5f" providerId="ADAL" clId="{DC1B32AF-9495-44D7-9879-F404CF4E1064}" dt="2020-02-12T15:19:58.629" v="2029"/>
          <ac:picMkLst>
            <pc:docMk/>
            <pc:sldMk cId="1641419818" sldId="262"/>
            <ac:picMk id="6" creationId="{5B41641A-52BB-4714-A598-4F73F475ECEB}"/>
          </ac:picMkLst>
        </pc:picChg>
        <pc:picChg chg="add mod">
          <ac:chgData name="Johnson, Chad" userId="29e26967-ee32-4210-a1e6-19e5305e9c5f" providerId="ADAL" clId="{DC1B32AF-9495-44D7-9879-F404CF4E1064}" dt="2020-02-12T15:20:06.537" v="2032" actId="1076"/>
          <ac:picMkLst>
            <pc:docMk/>
            <pc:sldMk cId="1641419818" sldId="262"/>
            <ac:picMk id="8" creationId="{67B94F85-3C0A-4E94-9992-382634514499}"/>
          </ac:picMkLst>
        </pc:picChg>
        <pc:picChg chg="del">
          <ac:chgData name="Johnson, Chad" userId="29e26967-ee32-4210-a1e6-19e5305e9c5f" providerId="ADAL" clId="{DC1B32AF-9495-44D7-9879-F404CF4E1064}" dt="2020-02-12T15:18:55.252" v="1954" actId="478"/>
          <ac:picMkLst>
            <pc:docMk/>
            <pc:sldMk cId="1641419818" sldId="262"/>
            <ac:picMk id="3074" creationId="{5364B669-CA1A-46B3-B3D4-C87347257512}"/>
          </ac:picMkLst>
        </pc:picChg>
        <pc:picChg chg="del">
          <ac:chgData name="Johnson, Chad" userId="29e26967-ee32-4210-a1e6-19e5305e9c5f" providerId="ADAL" clId="{DC1B32AF-9495-44D7-9879-F404CF4E1064}" dt="2020-02-12T15:19:21.935" v="2000"/>
          <ac:picMkLst>
            <pc:docMk/>
            <pc:sldMk cId="1641419818" sldId="262"/>
            <ac:picMk id="3076" creationId="{703317A0-AF8D-4EFB-92DC-611C71506C62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487558496" sldId="263"/>
        </pc:sldMkLst>
      </pc:sldChg>
      <pc:sldChg chg="modSp add mod ord">
        <pc:chgData name="Johnson, Chad" userId="29e26967-ee32-4210-a1e6-19e5305e9c5f" providerId="ADAL" clId="{DC1B32AF-9495-44D7-9879-F404CF4E1064}" dt="2020-02-12T15:48:07.589" v="3291" actId="20577"/>
        <pc:sldMkLst>
          <pc:docMk/>
          <pc:sldMk cId="4088045063" sldId="263"/>
        </pc:sldMkLst>
        <pc:spChg chg="mod">
          <ac:chgData name="Johnson, Chad" userId="29e26967-ee32-4210-a1e6-19e5305e9c5f" providerId="ADAL" clId="{DC1B32AF-9495-44D7-9879-F404CF4E1064}" dt="2020-02-12T15:48:07.589" v="3291" actId="20577"/>
          <ac:spMkLst>
            <pc:docMk/>
            <pc:sldMk cId="4088045063" sldId="263"/>
            <ac:spMk id="4" creationId="{0D85E9EB-6C2A-44B9-B7C1-349E2B19B090}"/>
          </ac:spMkLst>
        </pc:sp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516282553" sldId="264"/>
        </pc:sldMkLst>
      </pc:sldChg>
      <pc:sldChg chg="addSp delSp modSp add mod">
        <pc:chgData name="Johnson, Chad" userId="29e26967-ee32-4210-a1e6-19e5305e9c5f" providerId="ADAL" clId="{DC1B32AF-9495-44D7-9879-F404CF4E1064}" dt="2020-02-12T15:43:49.112" v="3006" actId="1076"/>
        <pc:sldMkLst>
          <pc:docMk/>
          <pc:sldMk cId="3844843056" sldId="264"/>
        </pc:sldMkLst>
        <pc:spChg chg="del">
          <ac:chgData name="Johnson, Chad" userId="29e26967-ee32-4210-a1e6-19e5305e9c5f" providerId="ADAL" clId="{DC1B32AF-9495-44D7-9879-F404CF4E1064}" dt="2020-02-12T15:43:38.004" v="3003" actId="478"/>
          <ac:spMkLst>
            <pc:docMk/>
            <pc:sldMk cId="3844843056" sldId="264"/>
            <ac:spMk id="2" creationId="{72DE0B4F-A7FC-4F89-87A9-86A6602F833B}"/>
          </ac:spMkLst>
        </pc:spChg>
        <pc:spChg chg="del">
          <ac:chgData name="Johnson, Chad" userId="29e26967-ee32-4210-a1e6-19e5305e9c5f" providerId="ADAL" clId="{DC1B32AF-9495-44D7-9879-F404CF4E1064}" dt="2020-02-12T15:43:30.131" v="3002"/>
          <ac:spMkLst>
            <pc:docMk/>
            <pc:sldMk cId="3844843056" sldId="264"/>
            <ac:spMk id="3" creationId="{85B81732-A21A-4835-92C6-A377E7C2CDE4}"/>
          </ac:spMkLst>
        </pc:spChg>
        <pc:picChg chg="add mod">
          <ac:chgData name="Johnson, Chad" userId="29e26967-ee32-4210-a1e6-19e5305e9c5f" providerId="ADAL" clId="{DC1B32AF-9495-44D7-9879-F404CF4E1064}" dt="2020-02-12T15:43:49.112" v="3006" actId="1076"/>
          <ac:picMkLst>
            <pc:docMk/>
            <pc:sldMk cId="3844843056" sldId="264"/>
            <ac:picMk id="5122" creationId="{63ACE1E7-B0F1-468B-8595-0F7CEC123926}"/>
          </ac:picMkLst>
        </pc:picChg>
      </pc:sldChg>
      <pc:sldChg chg="modSp add mod ord">
        <pc:chgData name="Johnson, Chad" userId="29e26967-ee32-4210-a1e6-19e5305e9c5f" providerId="ADAL" clId="{DC1B32AF-9495-44D7-9879-F404CF4E1064}" dt="2020-02-12T15:48:32.465" v="3295"/>
        <pc:sldMkLst>
          <pc:docMk/>
          <pc:sldMk cId="465376696" sldId="265"/>
        </pc:sldMkLst>
        <pc:spChg chg="mod">
          <ac:chgData name="Johnson, Chad" userId="29e26967-ee32-4210-a1e6-19e5305e9c5f" providerId="ADAL" clId="{DC1B32AF-9495-44D7-9879-F404CF4E1064}" dt="2020-02-12T15:48:17.646" v="3293" actId="20577"/>
          <ac:spMkLst>
            <pc:docMk/>
            <pc:sldMk cId="465376696" sldId="265"/>
            <ac:spMk id="4" creationId="{0D85E9EB-6C2A-44B9-B7C1-349E2B19B090}"/>
          </ac:spMkLst>
        </pc:sp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4068395235" sldId="266"/>
        </pc:sldMkLst>
      </pc:sldChg>
      <pc:sldChg chg="addSp delSp modSp add mod">
        <pc:chgData name="Johnson, Chad" userId="29e26967-ee32-4210-a1e6-19e5305e9c5f" providerId="ADAL" clId="{DC1B32AF-9495-44D7-9879-F404CF4E1064}" dt="2020-02-12T16:04:53.122" v="3816" actId="33524"/>
        <pc:sldMkLst>
          <pc:docMk/>
          <pc:sldMk cId="4261176935" sldId="266"/>
        </pc:sldMkLst>
        <pc:spChg chg="mod">
          <ac:chgData name="Johnson, Chad" userId="29e26967-ee32-4210-a1e6-19e5305e9c5f" providerId="ADAL" clId="{DC1B32AF-9495-44D7-9879-F404CF4E1064}" dt="2020-02-12T15:53:19.153" v="3333" actId="20577"/>
          <ac:spMkLst>
            <pc:docMk/>
            <pc:sldMk cId="4261176935" sldId="266"/>
            <ac:spMk id="2" creationId="{21711963-F81E-4E0C-9CE5-F283C3C961BD}"/>
          </ac:spMkLst>
        </pc:spChg>
        <pc:spChg chg="add del mod">
          <ac:chgData name="Johnson, Chad" userId="29e26967-ee32-4210-a1e6-19e5305e9c5f" providerId="ADAL" clId="{DC1B32AF-9495-44D7-9879-F404CF4E1064}" dt="2020-02-12T16:04:53.122" v="3816" actId="33524"/>
          <ac:spMkLst>
            <pc:docMk/>
            <pc:sldMk cId="4261176935" sldId="266"/>
            <ac:spMk id="3" creationId="{F67C3B04-13E5-4118-A906-20C1F1B4A574}"/>
          </ac:spMkLst>
        </pc:spChg>
        <pc:spChg chg="add del mod">
          <ac:chgData name="Johnson, Chad" userId="29e26967-ee32-4210-a1e6-19e5305e9c5f" providerId="ADAL" clId="{DC1B32AF-9495-44D7-9879-F404CF4E1064}" dt="2020-02-12T16:02:57.980" v="3705" actId="478"/>
          <ac:spMkLst>
            <pc:docMk/>
            <pc:sldMk cId="4261176935" sldId="266"/>
            <ac:spMk id="4" creationId="{12741335-E707-4416-AF7C-F00942DF0AC9}"/>
          </ac:spMkLst>
        </pc:spChg>
        <pc:picChg chg="add del">
          <ac:chgData name="Johnson, Chad" userId="29e26967-ee32-4210-a1e6-19e5305e9c5f" providerId="ADAL" clId="{DC1B32AF-9495-44D7-9879-F404CF4E1064}" dt="2020-02-12T15:59:33.212" v="3447" actId="478"/>
          <ac:picMkLst>
            <pc:docMk/>
            <pc:sldMk cId="4261176935" sldId="266"/>
            <ac:picMk id="8194" creationId="{D8334CE4-9C94-4172-9E8D-8325DC2D78B2}"/>
          </ac:picMkLst>
        </pc:picChg>
        <pc:picChg chg="add del">
          <ac:chgData name="Johnson, Chad" userId="29e26967-ee32-4210-a1e6-19e5305e9c5f" providerId="ADAL" clId="{DC1B32AF-9495-44D7-9879-F404CF4E1064}" dt="2020-02-12T16:03:00.235" v="3706" actId="478"/>
          <ac:picMkLst>
            <pc:docMk/>
            <pc:sldMk cId="4261176935" sldId="266"/>
            <ac:picMk id="8196" creationId="{B6632505-C59F-4634-9100-F314BEA478F9}"/>
          </ac:picMkLst>
        </pc:picChg>
        <pc:picChg chg="add mod">
          <ac:chgData name="Johnson, Chad" userId="29e26967-ee32-4210-a1e6-19e5305e9c5f" providerId="ADAL" clId="{DC1B32AF-9495-44D7-9879-F404CF4E1064}" dt="2020-02-12T16:03:13.232" v="3710" actId="1076"/>
          <ac:picMkLst>
            <pc:docMk/>
            <pc:sldMk cId="4261176935" sldId="266"/>
            <ac:picMk id="8198" creationId="{AA0CA9C5-C02F-4CAD-A5EF-4678B3AA9EAE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6:05:54.931" v="3822" actId="14100"/>
        <pc:sldMkLst>
          <pc:docMk/>
          <pc:sldMk cId="422646519" sldId="267"/>
        </pc:sldMkLst>
        <pc:spChg chg="del">
          <ac:chgData name="Johnson, Chad" userId="29e26967-ee32-4210-a1e6-19e5305e9c5f" providerId="ADAL" clId="{DC1B32AF-9495-44D7-9879-F404CF4E1064}" dt="2020-02-12T16:05:43.325" v="3817" actId="478"/>
          <ac:spMkLst>
            <pc:docMk/>
            <pc:sldMk cId="422646519" sldId="267"/>
            <ac:spMk id="2" creationId="{21711963-F81E-4E0C-9CE5-F283C3C961BD}"/>
          </ac:spMkLst>
        </pc:spChg>
        <pc:spChg chg="del">
          <ac:chgData name="Johnson, Chad" userId="29e26967-ee32-4210-a1e6-19e5305e9c5f" providerId="ADAL" clId="{DC1B32AF-9495-44D7-9879-F404CF4E1064}" dt="2020-02-12T16:05:47.421" v="3819" actId="478"/>
          <ac:spMkLst>
            <pc:docMk/>
            <pc:sldMk cId="422646519" sldId="267"/>
            <ac:spMk id="3" creationId="{F67C3B04-13E5-4118-A906-20C1F1B4A574}"/>
          </ac:spMkLst>
        </pc:spChg>
        <pc:spChg chg="add del mod">
          <ac:chgData name="Johnson, Chad" userId="29e26967-ee32-4210-a1e6-19e5305e9c5f" providerId="ADAL" clId="{DC1B32AF-9495-44D7-9879-F404CF4E1064}" dt="2020-02-12T16:05:45.138" v="3818" actId="478"/>
          <ac:spMkLst>
            <pc:docMk/>
            <pc:sldMk cId="422646519" sldId="267"/>
            <ac:spMk id="5" creationId="{6A982CBC-D330-4D04-90BB-96568EE7502E}"/>
          </ac:spMkLst>
        </pc:spChg>
        <pc:spChg chg="add del mod">
          <ac:chgData name="Johnson, Chad" userId="29e26967-ee32-4210-a1e6-19e5305e9c5f" providerId="ADAL" clId="{DC1B32AF-9495-44D7-9879-F404CF4E1064}" dt="2020-02-12T16:05:48.403" v="3820" actId="478"/>
          <ac:spMkLst>
            <pc:docMk/>
            <pc:sldMk cId="422646519" sldId="267"/>
            <ac:spMk id="7" creationId="{A9016007-C5CC-41B1-9E01-2787DA601AA3}"/>
          </ac:spMkLst>
        </pc:spChg>
        <pc:picChg chg="mod">
          <ac:chgData name="Johnson, Chad" userId="29e26967-ee32-4210-a1e6-19e5305e9c5f" providerId="ADAL" clId="{DC1B32AF-9495-44D7-9879-F404CF4E1064}" dt="2020-02-12T16:05:54.931" v="3822" actId="14100"/>
          <ac:picMkLst>
            <pc:docMk/>
            <pc:sldMk cId="422646519" sldId="267"/>
            <ac:picMk id="8194" creationId="{D8334CE4-9C94-4172-9E8D-8325DC2D78B2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902168915" sldId="267"/>
        </pc:sldMkLst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945466990" sldId="268"/>
        </pc:sldMkLst>
      </pc:sldChg>
      <pc:sldChg chg="modSp add mod ord">
        <pc:chgData name="Johnson, Chad" userId="29e26967-ee32-4210-a1e6-19e5305e9c5f" providerId="ADAL" clId="{DC1B32AF-9495-44D7-9879-F404CF4E1064}" dt="2020-02-12T18:19:20.419" v="5055"/>
        <pc:sldMkLst>
          <pc:docMk/>
          <pc:sldMk cId="1102222410" sldId="268"/>
        </pc:sldMkLst>
        <pc:spChg chg="mod">
          <ac:chgData name="Johnson, Chad" userId="29e26967-ee32-4210-a1e6-19e5305e9c5f" providerId="ADAL" clId="{DC1B32AF-9495-44D7-9879-F404CF4E1064}" dt="2020-02-12T16:19:10.685" v="3850" actId="20577"/>
          <ac:spMkLst>
            <pc:docMk/>
            <pc:sldMk cId="1102222410" sldId="268"/>
            <ac:spMk id="2" creationId="{1819079D-6F71-4DED-907D-914F01F8934D}"/>
          </ac:spMkLst>
        </pc:spChg>
        <pc:spChg chg="mod">
          <ac:chgData name="Johnson, Chad" userId="29e26967-ee32-4210-a1e6-19e5305e9c5f" providerId="ADAL" clId="{DC1B32AF-9495-44D7-9879-F404CF4E1064}" dt="2020-02-12T16:20:45.342" v="3916"/>
          <ac:spMkLst>
            <pc:docMk/>
            <pc:sldMk cId="1102222410" sldId="268"/>
            <ac:spMk id="3" creationId="{B18D22F1-BE6D-4071-A23E-19412446B0F8}"/>
          </ac:spMkLst>
        </pc:spChg>
      </pc:sldChg>
      <pc:sldChg chg="addSp delSp modSp add mod ord">
        <pc:chgData name="Johnson, Chad" userId="29e26967-ee32-4210-a1e6-19e5305e9c5f" providerId="ADAL" clId="{DC1B32AF-9495-44D7-9879-F404CF4E1064}" dt="2020-02-12T18:19:20.419" v="5055"/>
        <pc:sldMkLst>
          <pc:docMk/>
          <pc:sldMk cId="1215716590" sldId="269"/>
        </pc:sldMkLst>
        <pc:spChg chg="del">
          <ac:chgData name="Johnson, Chad" userId="29e26967-ee32-4210-a1e6-19e5305e9c5f" providerId="ADAL" clId="{DC1B32AF-9495-44D7-9879-F404CF4E1064}" dt="2020-02-12T16:28:10.555" v="4021" actId="478"/>
          <ac:spMkLst>
            <pc:docMk/>
            <pc:sldMk cId="1215716590" sldId="269"/>
            <ac:spMk id="2" creationId="{F4411603-C787-41D8-8DBE-2B8DB39589EB}"/>
          </ac:spMkLst>
        </pc:spChg>
        <pc:spChg chg="del">
          <ac:chgData name="Johnson, Chad" userId="29e26967-ee32-4210-a1e6-19e5305e9c5f" providerId="ADAL" clId="{DC1B32AF-9495-44D7-9879-F404CF4E1064}" dt="2020-02-12T16:28:01.343" v="4018"/>
          <ac:spMkLst>
            <pc:docMk/>
            <pc:sldMk cId="1215716590" sldId="269"/>
            <ac:spMk id="3" creationId="{0FA559CF-11F8-4CF0-9295-B17C66E54744}"/>
          </ac:spMkLst>
        </pc:spChg>
        <pc:spChg chg="add del mod">
          <ac:chgData name="Johnson, Chad" userId="29e26967-ee32-4210-a1e6-19e5305e9c5f" providerId="ADAL" clId="{DC1B32AF-9495-44D7-9879-F404CF4E1064}" dt="2020-02-12T16:28:46.754" v="4028" actId="478"/>
          <ac:spMkLst>
            <pc:docMk/>
            <pc:sldMk cId="1215716590" sldId="269"/>
            <ac:spMk id="4" creationId="{10348194-538D-4339-9440-811A5B6F9CBD}"/>
          </ac:spMkLst>
        </pc:spChg>
        <pc:picChg chg="add del mod">
          <ac:chgData name="Johnson, Chad" userId="29e26967-ee32-4210-a1e6-19e5305e9c5f" providerId="ADAL" clId="{DC1B32AF-9495-44D7-9879-F404CF4E1064}" dt="2020-02-12T16:28:43.139" v="4027" actId="478"/>
          <ac:picMkLst>
            <pc:docMk/>
            <pc:sldMk cId="1215716590" sldId="269"/>
            <ac:picMk id="12290" creationId="{CE422421-BFEF-41AB-BC03-3F8C828D4041}"/>
          </ac:picMkLst>
        </pc:picChg>
        <pc:picChg chg="add del">
          <ac:chgData name="Johnson, Chad" userId="29e26967-ee32-4210-a1e6-19e5305e9c5f" providerId="ADAL" clId="{DC1B32AF-9495-44D7-9879-F404CF4E1064}" dt="2020-02-12T16:28:35.626" v="4026" actId="478"/>
          <ac:picMkLst>
            <pc:docMk/>
            <pc:sldMk cId="1215716590" sldId="269"/>
            <ac:picMk id="12292" creationId="{1ABBB732-6161-41F7-B9A0-E42FA466E704}"/>
          </ac:picMkLst>
        </pc:picChg>
        <pc:picChg chg="add">
          <ac:chgData name="Johnson, Chad" userId="29e26967-ee32-4210-a1e6-19e5305e9c5f" providerId="ADAL" clId="{DC1B32AF-9495-44D7-9879-F404CF4E1064}" dt="2020-02-12T16:28:48.728" v="4029"/>
          <ac:picMkLst>
            <pc:docMk/>
            <pc:sldMk cId="1215716590" sldId="269"/>
            <ac:picMk id="12294" creationId="{115104C7-3BD8-4145-A024-D77F2A58AE26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3350224929" sldId="269"/>
        </pc:sldMkLst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546481348" sldId="270"/>
        </pc:sldMkLst>
      </pc:sldChg>
      <pc:sldChg chg="addSp delSp modSp add ord setBg">
        <pc:chgData name="Johnson, Chad" userId="29e26967-ee32-4210-a1e6-19e5305e9c5f" providerId="ADAL" clId="{DC1B32AF-9495-44D7-9879-F404CF4E1064}" dt="2020-02-12T18:19:20.419" v="5055"/>
        <pc:sldMkLst>
          <pc:docMk/>
          <pc:sldMk cId="2573075506" sldId="270"/>
        </pc:sldMkLst>
        <pc:spChg chg="del">
          <ac:chgData name="Johnson, Chad" userId="29e26967-ee32-4210-a1e6-19e5305e9c5f" providerId="ADAL" clId="{DC1B32AF-9495-44D7-9879-F404CF4E1064}" dt="2020-02-12T16:54:32.065" v="4031"/>
          <ac:spMkLst>
            <pc:docMk/>
            <pc:sldMk cId="2573075506" sldId="270"/>
            <ac:spMk id="2" creationId="{361F94A6-75BA-484E-8A56-D63635945237}"/>
          </ac:spMkLst>
        </pc:spChg>
        <pc:spChg chg="del">
          <ac:chgData name="Johnson, Chad" userId="29e26967-ee32-4210-a1e6-19e5305e9c5f" providerId="ADAL" clId="{DC1B32AF-9495-44D7-9879-F404CF4E1064}" dt="2020-02-12T16:54:32.065" v="4031"/>
          <ac:spMkLst>
            <pc:docMk/>
            <pc:sldMk cId="2573075506" sldId="270"/>
            <ac:spMk id="3" creationId="{8F22EEC4-847A-45F7-B4C1-49626BE24218}"/>
          </ac:spMkLst>
        </pc:spChg>
        <pc:picChg chg="add del mod">
          <ac:chgData name="Johnson, Chad" userId="29e26967-ee32-4210-a1e6-19e5305e9c5f" providerId="ADAL" clId="{DC1B32AF-9495-44D7-9879-F404CF4E1064}" dt="2020-02-12T16:55:38.044" v="4039" actId="478"/>
          <ac:picMkLst>
            <pc:docMk/>
            <pc:sldMk cId="2573075506" sldId="270"/>
            <ac:picMk id="13314" creationId="{51F8145F-5F70-4F3C-B6D4-594253B4AD04}"/>
          </ac:picMkLst>
        </pc:picChg>
        <pc:picChg chg="add mod">
          <ac:chgData name="Johnson, Chad" userId="29e26967-ee32-4210-a1e6-19e5305e9c5f" providerId="ADAL" clId="{DC1B32AF-9495-44D7-9879-F404CF4E1064}" dt="2020-02-12T16:55:52.282" v="4041" actId="14100"/>
          <ac:picMkLst>
            <pc:docMk/>
            <pc:sldMk cId="2573075506" sldId="270"/>
            <ac:picMk id="13316" creationId="{F81CF05E-981D-4838-A71D-568946EFEEED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683242185" sldId="271"/>
        </pc:sldMkLst>
      </pc:sldChg>
      <pc:sldChg chg="addSp delSp modSp add mod ord setBg">
        <pc:chgData name="Johnson, Chad" userId="29e26967-ee32-4210-a1e6-19e5305e9c5f" providerId="ADAL" clId="{DC1B32AF-9495-44D7-9879-F404CF4E1064}" dt="2020-02-12T18:19:20.419" v="5055"/>
        <pc:sldMkLst>
          <pc:docMk/>
          <pc:sldMk cId="3556021070" sldId="271"/>
        </pc:sldMkLst>
        <pc:picChg chg="add del mod">
          <ac:chgData name="Johnson, Chad" userId="29e26967-ee32-4210-a1e6-19e5305e9c5f" providerId="ADAL" clId="{DC1B32AF-9495-44D7-9879-F404CF4E1064}" dt="2020-02-12T17:00:30.949" v="4058" actId="478"/>
          <ac:picMkLst>
            <pc:docMk/>
            <pc:sldMk cId="3556021070" sldId="271"/>
            <ac:picMk id="2" creationId="{95D23177-3087-4134-AE45-76C9E3A03983}"/>
          </ac:picMkLst>
        </pc:picChg>
        <pc:picChg chg="add mod">
          <ac:chgData name="Johnson, Chad" userId="29e26967-ee32-4210-a1e6-19e5305e9c5f" providerId="ADAL" clId="{DC1B32AF-9495-44D7-9879-F404CF4E1064}" dt="2020-02-12T17:01:24.287" v="4067"/>
          <ac:picMkLst>
            <pc:docMk/>
            <pc:sldMk cId="3556021070" sldId="271"/>
            <ac:picMk id="3" creationId="{20B0E0E2-D8CD-466D-B564-DDEA0D8E4B54}"/>
          </ac:picMkLst>
        </pc:picChg>
        <pc:picChg chg="add mod">
          <ac:chgData name="Johnson, Chad" userId="29e26967-ee32-4210-a1e6-19e5305e9c5f" providerId="ADAL" clId="{DC1B32AF-9495-44D7-9879-F404CF4E1064}" dt="2020-02-12T17:01:29.631" v="4068"/>
          <ac:picMkLst>
            <pc:docMk/>
            <pc:sldMk cId="3556021070" sldId="271"/>
            <ac:picMk id="4" creationId="{1DDC00BD-796C-43B5-B895-639B16F9CEB7}"/>
          </ac:picMkLst>
        </pc:picChg>
        <pc:picChg chg="add del mod">
          <ac:chgData name="Johnson, Chad" userId="29e26967-ee32-4210-a1e6-19e5305e9c5f" providerId="ADAL" clId="{DC1B32AF-9495-44D7-9879-F404CF4E1064}" dt="2020-02-12T16:58:06.669" v="4047" actId="478"/>
          <ac:picMkLst>
            <pc:docMk/>
            <pc:sldMk cId="3556021070" sldId="271"/>
            <ac:picMk id="14338" creationId="{C688A900-EC25-4209-B71C-5112FF79FFE6}"/>
          </ac:picMkLst>
        </pc:picChg>
        <pc:picChg chg="add mod">
          <ac:chgData name="Johnson, Chad" userId="29e26967-ee32-4210-a1e6-19e5305e9c5f" providerId="ADAL" clId="{DC1B32AF-9495-44D7-9879-F404CF4E1064}" dt="2020-02-12T17:00:25.801" v="4056" actId="1076"/>
          <ac:picMkLst>
            <pc:docMk/>
            <pc:sldMk cId="3556021070" sldId="271"/>
            <ac:picMk id="14340" creationId="{0E951164-F7A9-43BE-9FD8-E2872DC37549}"/>
          </ac:picMkLst>
        </pc:picChg>
      </pc:sldChg>
      <pc:sldChg chg="addSp delSp modSp add ord setBg">
        <pc:chgData name="Johnson, Chad" userId="29e26967-ee32-4210-a1e6-19e5305e9c5f" providerId="ADAL" clId="{DC1B32AF-9495-44D7-9879-F404CF4E1064}" dt="2020-02-12T18:19:20.419" v="5055"/>
        <pc:sldMkLst>
          <pc:docMk/>
          <pc:sldMk cId="874968768" sldId="272"/>
        </pc:sldMkLst>
        <pc:picChg chg="add del mod">
          <ac:chgData name="Johnson, Chad" userId="29e26967-ee32-4210-a1e6-19e5305e9c5f" providerId="ADAL" clId="{DC1B32AF-9495-44D7-9879-F404CF4E1064}" dt="2020-02-12T17:02:52.510" v="4073" actId="478"/>
          <ac:picMkLst>
            <pc:docMk/>
            <pc:sldMk cId="874968768" sldId="272"/>
            <ac:picMk id="15362" creationId="{427F6BD7-08B6-4390-BA9F-83BBA39763D3}"/>
          </ac:picMkLst>
        </pc:picChg>
        <pc:picChg chg="add mod">
          <ac:chgData name="Johnson, Chad" userId="29e26967-ee32-4210-a1e6-19e5305e9c5f" providerId="ADAL" clId="{DC1B32AF-9495-44D7-9879-F404CF4E1064}" dt="2020-02-12T17:03:13.463" v="4078"/>
          <ac:picMkLst>
            <pc:docMk/>
            <pc:sldMk cId="874968768" sldId="272"/>
            <ac:picMk id="15364" creationId="{0B5ED2BD-0CF2-44FD-8747-EA2202379048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838327918" sldId="272"/>
        </pc:sldMkLst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409555481" sldId="273"/>
        </pc:sldMkLst>
      </pc:sldChg>
      <pc:sldChg chg="addSp delSp modSp add mod">
        <pc:chgData name="Johnson, Chad" userId="29e26967-ee32-4210-a1e6-19e5305e9c5f" providerId="ADAL" clId="{DC1B32AF-9495-44D7-9879-F404CF4E1064}" dt="2020-02-12T20:05:52.501" v="7398" actId="478"/>
        <pc:sldMkLst>
          <pc:docMk/>
          <pc:sldMk cId="3374382279" sldId="273"/>
        </pc:sldMkLst>
        <pc:spChg chg="mod">
          <ac:chgData name="Johnson, Chad" userId="29e26967-ee32-4210-a1e6-19e5305e9c5f" providerId="ADAL" clId="{DC1B32AF-9495-44D7-9879-F404CF4E1064}" dt="2020-02-12T18:01:49.788" v="4930" actId="20577"/>
          <ac:spMkLst>
            <pc:docMk/>
            <pc:sldMk cId="3374382279" sldId="273"/>
            <ac:spMk id="2" creationId="{42CE01AB-5D43-48B8-9CAC-9771B9FC559B}"/>
          </ac:spMkLst>
        </pc:spChg>
        <pc:spChg chg="mod">
          <ac:chgData name="Johnson, Chad" userId="29e26967-ee32-4210-a1e6-19e5305e9c5f" providerId="ADAL" clId="{DC1B32AF-9495-44D7-9879-F404CF4E1064}" dt="2020-02-12T18:45:45.881" v="6165" actId="27636"/>
          <ac:spMkLst>
            <pc:docMk/>
            <pc:sldMk cId="3374382279" sldId="273"/>
            <ac:spMk id="3" creationId="{55C18D40-3A8B-4597-A2DD-C2F22905A64E}"/>
          </ac:spMkLst>
        </pc:spChg>
        <pc:spChg chg="add del mod">
          <ac:chgData name="Johnson, Chad" userId="29e26967-ee32-4210-a1e6-19e5305e9c5f" providerId="ADAL" clId="{DC1B32AF-9495-44D7-9879-F404CF4E1064}" dt="2020-02-12T20:05:52.501" v="7398" actId="478"/>
          <ac:spMkLst>
            <pc:docMk/>
            <pc:sldMk cId="3374382279" sldId="273"/>
            <ac:spMk id="4" creationId="{16F64C66-4763-4D8D-B2EB-E62581D58BB3}"/>
          </ac:spMkLst>
        </pc:spChg>
        <pc:picChg chg="add mod">
          <ac:chgData name="Johnson, Chad" userId="29e26967-ee32-4210-a1e6-19e5305e9c5f" providerId="ADAL" clId="{DC1B32AF-9495-44D7-9879-F404CF4E1064}" dt="2020-02-12T17:17:19.456" v="4277" actId="1076"/>
          <ac:picMkLst>
            <pc:docMk/>
            <pc:sldMk cId="3374382279" sldId="273"/>
            <ac:picMk id="16386" creationId="{50648FA1-A5DF-46C4-90B3-E5C9133BDB46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398859455" sldId="274"/>
        </pc:sldMkLst>
      </pc:sldChg>
      <pc:sldChg chg="addSp delSp modSp add mod ord">
        <pc:chgData name="Johnson, Chad" userId="29e26967-ee32-4210-a1e6-19e5305e9c5f" providerId="ADAL" clId="{DC1B32AF-9495-44D7-9879-F404CF4E1064}" dt="2020-02-12T18:52:46.639" v="6282" actId="14100"/>
        <pc:sldMkLst>
          <pc:docMk/>
          <pc:sldMk cId="3603985983" sldId="274"/>
        </pc:sldMkLst>
        <pc:spChg chg="mod">
          <ac:chgData name="Johnson, Chad" userId="29e26967-ee32-4210-a1e6-19e5305e9c5f" providerId="ADAL" clId="{DC1B32AF-9495-44D7-9879-F404CF4E1064}" dt="2020-02-12T18:51:51.594" v="6268" actId="20577"/>
          <ac:spMkLst>
            <pc:docMk/>
            <pc:sldMk cId="3603985983" sldId="274"/>
            <ac:spMk id="2" creationId="{C1BC672B-B7BD-47A9-B53B-229221A12EA7}"/>
          </ac:spMkLst>
        </pc:spChg>
        <pc:spChg chg="del">
          <ac:chgData name="Johnson, Chad" userId="29e26967-ee32-4210-a1e6-19e5305e9c5f" providerId="ADAL" clId="{DC1B32AF-9495-44D7-9879-F404CF4E1064}" dt="2020-02-12T18:11:04.479" v="5015"/>
          <ac:spMkLst>
            <pc:docMk/>
            <pc:sldMk cId="3603985983" sldId="274"/>
            <ac:spMk id="3" creationId="{F5517428-DF00-49D5-98F7-7680393B81AF}"/>
          </ac:spMkLst>
        </pc:spChg>
        <pc:spChg chg="add del mod">
          <ac:chgData name="Johnson, Chad" userId="29e26967-ee32-4210-a1e6-19e5305e9c5f" providerId="ADAL" clId="{DC1B32AF-9495-44D7-9879-F404CF4E1064}" dt="2020-02-12T18:50:46.994" v="6248"/>
          <ac:spMkLst>
            <pc:docMk/>
            <pc:sldMk cId="3603985983" sldId="274"/>
            <ac:spMk id="6" creationId="{E4544915-B65D-416B-8A08-D6BA9019A694}"/>
          </ac:spMkLst>
        </pc:spChg>
        <pc:picChg chg="add del mod">
          <ac:chgData name="Johnson, Chad" userId="29e26967-ee32-4210-a1e6-19e5305e9c5f" providerId="ADAL" clId="{DC1B32AF-9495-44D7-9879-F404CF4E1064}" dt="2020-02-12T18:50:45.677" v="6247" actId="478"/>
          <ac:picMkLst>
            <pc:docMk/>
            <pc:sldMk cId="3603985983" sldId="274"/>
            <ac:picMk id="4" creationId="{032F1C75-F2B8-4D4A-A48A-CA80507075F3}"/>
          </ac:picMkLst>
        </pc:picChg>
        <pc:picChg chg="add mod">
          <ac:chgData name="Johnson, Chad" userId="29e26967-ee32-4210-a1e6-19e5305e9c5f" providerId="ADAL" clId="{DC1B32AF-9495-44D7-9879-F404CF4E1064}" dt="2020-02-12T18:50:53.687" v="6250" actId="14100"/>
          <ac:picMkLst>
            <pc:docMk/>
            <pc:sldMk cId="3603985983" sldId="274"/>
            <ac:picMk id="7" creationId="{77A98E96-A771-476C-9495-8BF1AEE11CFC}"/>
          </ac:picMkLst>
        </pc:picChg>
        <pc:picChg chg="add del mod">
          <ac:chgData name="Johnson, Chad" userId="29e26967-ee32-4210-a1e6-19e5305e9c5f" providerId="ADAL" clId="{DC1B32AF-9495-44D7-9879-F404CF4E1064}" dt="2020-02-12T18:52:35.233" v="6277" actId="478"/>
          <ac:picMkLst>
            <pc:docMk/>
            <pc:sldMk cId="3603985983" sldId="274"/>
            <ac:picMk id="8" creationId="{FDA3290B-850E-4B35-A6DA-AD6262CE578D}"/>
          </ac:picMkLst>
        </pc:picChg>
        <pc:picChg chg="add mod">
          <ac:chgData name="Johnson, Chad" userId="29e26967-ee32-4210-a1e6-19e5305e9c5f" providerId="ADAL" clId="{DC1B32AF-9495-44D7-9879-F404CF4E1064}" dt="2020-02-12T18:52:46.639" v="6282" actId="14100"/>
          <ac:picMkLst>
            <pc:docMk/>
            <pc:sldMk cId="3603985983" sldId="274"/>
            <ac:picMk id="9" creationId="{56458DD3-2C05-4AE0-97A6-DD24BA2EED40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912439679" sldId="275"/>
        </pc:sldMkLst>
      </pc:sldChg>
      <pc:sldChg chg="modSp add mod">
        <pc:chgData name="Johnson, Chad" userId="29e26967-ee32-4210-a1e6-19e5305e9c5f" providerId="ADAL" clId="{DC1B32AF-9495-44D7-9879-F404CF4E1064}" dt="2020-02-12T17:21:09.081" v="4613" actId="255"/>
        <pc:sldMkLst>
          <pc:docMk/>
          <pc:sldMk cId="3952242542" sldId="275"/>
        </pc:sldMkLst>
        <pc:spChg chg="mod">
          <ac:chgData name="Johnson, Chad" userId="29e26967-ee32-4210-a1e6-19e5305e9c5f" providerId="ADAL" clId="{DC1B32AF-9495-44D7-9879-F404CF4E1064}" dt="2020-02-12T17:19:55.417" v="4315" actId="20577"/>
          <ac:spMkLst>
            <pc:docMk/>
            <pc:sldMk cId="3952242542" sldId="275"/>
            <ac:spMk id="2" creationId="{D0DF60DA-4398-45EF-83FF-522088F00E40}"/>
          </ac:spMkLst>
        </pc:spChg>
        <pc:spChg chg="mod">
          <ac:chgData name="Johnson, Chad" userId="29e26967-ee32-4210-a1e6-19e5305e9c5f" providerId="ADAL" clId="{DC1B32AF-9495-44D7-9879-F404CF4E1064}" dt="2020-02-12T17:21:09.081" v="4613" actId="255"/>
          <ac:spMkLst>
            <pc:docMk/>
            <pc:sldMk cId="3952242542" sldId="275"/>
            <ac:spMk id="3" creationId="{5D5F160D-E1F2-4DDB-82B2-F1F1BC0AC583}"/>
          </ac:spMkLst>
        </pc:spChg>
      </pc:sldChg>
      <pc:sldChg chg="addSp delSp add">
        <pc:chgData name="Johnson, Chad" userId="29e26967-ee32-4210-a1e6-19e5305e9c5f" providerId="ADAL" clId="{DC1B32AF-9495-44D7-9879-F404CF4E1064}" dt="2020-02-12T17:21:15.019" v="4616"/>
        <pc:sldMkLst>
          <pc:docMk/>
          <pc:sldMk cId="2966734086" sldId="276"/>
        </pc:sldMkLst>
        <pc:spChg chg="del">
          <ac:chgData name="Johnson, Chad" userId="29e26967-ee32-4210-a1e6-19e5305e9c5f" providerId="ADAL" clId="{DC1B32AF-9495-44D7-9879-F404CF4E1064}" dt="2020-02-12T17:21:13.966" v="4615"/>
          <ac:spMkLst>
            <pc:docMk/>
            <pc:sldMk cId="2966734086" sldId="276"/>
            <ac:spMk id="2" creationId="{687F6B75-DA4E-43A3-BAB5-55663EA61AFA}"/>
          </ac:spMkLst>
        </pc:spChg>
        <pc:spChg chg="del">
          <ac:chgData name="Johnson, Chad" userId="29e26967-ee32-4210-a1e6-19e5305e9c5f" providerId="ADAL" clId="{DC1B32AF-9495-44D7-9879-F404CF4E1064}" dt="2020-02-12T17:21:13.966" v="4615"/>
          <ac:spMkLst>
            <pc:docMk/>
            <pc:sldMk cId="2966734086" sldId="276"/>
            <ac:spMk id="3" creationId="{A3B518B9-6E3C-4AE7-ABB2-4D52E140379A}"/>
          </ac:spMkLst>
        </pc:spChg>
        <pc:picChg chg="add">
          <ac:chgData name="Johnson, Chad" userId="29e26967-ee32-4210-a1e6-19e5305e9c5f" providerId="ADAL" clId="{DC1B32AF-9495-44D7-9879-F404CF4E1064}" dt="2020-02-12T17:21:15.019" v="4616"/>
          <ac:picMkLst>
            <pc:docMk/>
            <pc:sldMk cId="2966734086" sldId="276"/>
            <ac:picMk id="4" creationId="{842A0456-4D2E-4353-9A5F-C4A1CD57659B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3498979847" sldId="276"/>
        </pc:sldMkLst>
      </pc:sldChg>
      <pc:sldChg chg="addSp modSp add mod">
        <pc:chgData name="Johnson, Chad" userId="29e26967-ee32-4210-a1e6-19e5305e9c5f" providerId="ADAL" clId="{DC1B32AF-9495-44D7-9879-F404CF4E1064}" dt="2020-02-12T17:23:01.561" v="4848" actId="20577"/>
        <pc:sldMkLst>
          <pc:docMk/>
          <pc:sldMk cId="2064437057" sldId="277"/>
        </pc:sldMkLst>
        <pc:spChg chg="add mod">
          <ac:chgData name="Johnson, Chad" userId="29e26967-ee32-4210-a1e6-19e5305e9c5f" providerId="ADAL" clId="{DC1B32AF-9495-44D7-9879-F404CF4E1064}" dt="2020-02-12T17:21:44.704" v="4638" actId="20577"/>
          <ac:spMkLst>
            <pc:docMk/>
            <pc:sldMk cId="2064437057" sldId="277"/>
            <ac:spMk id="2" creationId="{F1B6E905-F1BA-4F5C-A846-400D72A3A9F1}"/>
          </ac:spMkLst>
        </pc:spChg>
        <pc:spChg chg="add mod">
          <ac:chgData name="Johnson, Chad" userId="29e26967-ee32-4210-a1e6-19e5305e9c5f" providerId="ADAL" clId="{DC1B32AF-9495-44D7-9879-F404CF4E1064}" dt="2020-02-12T17:23:01.561" v="4848" actId="20577"/>
          <ac:spMkLst>
            <pc:docMk/>
            <pc:sldMk cId="2064437057" sldId="277"/>
            <ac:spMk id="3" creationId="{4A101D52-9B18-493F-A34A-3B119740556D}"/>
          </ac:spMkLst>
        </pc:sp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2716475394" sldId="277"/>
        </pc:sldMkLst>
      </pc:sldChg>
      <pc:sldChg chg="addSp delSp modSp add mod">
        <pc:chgData name="Johnson, Chad" userId="29e26967-ee32-4210-a1e6-19e5305e9c5f" providerId="ADAL" clId="{DC1B32AF-9495-44D7-9879-F404CF4E1064}" dt="2020-02-12T18:47:27.368" v="6214" actId="27636"/>
        <pc:sldMkLst>
          <pc:docMk/>
          <pc:sldMk cId="607376379" sldId="278"/>
        </pc:sldMkLst>
        <pc:spChg chg="mod">
          <ac:chgData name="Johnson, Chad" userId="29e26967-ee32-4210-a1e6-19e5305e9c5f" providerId="ADAL" clId="{DC1B32AF-9495-44D7-9879-F404CF4E1064}" dt="2020-02-12T18:47:27.368" v="6214" actId="27636"/>
          <ac:spMkLst>
            <pc:docMk/>
            <pc:sldMk cId="607376379" sldId="278"/>
            <ac:spMk id="3" creationId="{55C18D40-3A8B-4597-A2DD-C2F22905A64E}"/>
          </ac:spMkLst>
        </pc:spChg>
        <pc:picChg chg="add mod">
          <ac:chgData name="Johnson, Chad" userId="29e26967-ee32-4210-a1e6-19e5305e9c5f" providerId="ADAL" clId="{DC1B32AF-9495-44D7-9879-F404CF4E1064}" dt="2020-02-12T17:24:41.880" v="4858" actId="1076"/>
          <ac:picMkLst>
            <pc:docMk/>
            <pc:sldMk cId="607376379" sldId="278"/>
            <ac:picMk id="4" creationId="{836658F7-4525-4EBB-89E8-B88BCA124513}"/>
          </ac:picMkLst>
        </pc:picChg>
        <pc:picChg chg="del">
          <ac:chgData name="Johnson, Chad" userId="29e26967-ee32-4210-a1e6-19e5305e9c5f" providerId="ADAL" clId="{DC1B32AF-9495-44D7-9879-F404CF4E1064}" dt="2020-02-12T17:24:40.289" v="4857" actId="478"/>
          <ac:picMkLst>
            <pc:docMk/>
            <pc:sldMk cId="607376379" sldId="278"/>
            <ac:picMk id="16386" creationId="{50648FA1-A5DF-46C4-90B3-E5C9133BDB46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4262472330" sldId="278"/>
        </pc:sldMkLst>
      </pc:sldChg>
      <pc:sldChg chg="addSp delSp modSp add mod">
        <pc:chgData name="Johnson, Chad" userId="29e26967-ee32-4210-a1e6-19e5305e9c5f" providerId="ADAL" clId="{DC1B32AF-9495-44D7-9879-F404CF4E1064}" dt="2020-02-12T18:47:31.639" v="6219" actId="27636"/>
        <pc:sldMkLst>
          <pc:docMk/>
          <pc:sldMk cId="1611569480" sldId="279"/>
        </pc:sldMkLst>
        <pc:spChg chg="mod">
          <ac:chgData name="Johnson, Chad" userId="29e26967-ee32-4210-a1e6-19e5305e9c5f" providerId="ADAL" clId="{DC1B32AF-9495-44D7-9879-F404CF4E1064}" dt="2020-02-12T18:47:31.639" v="6219" actId="27636"/>
          <ac:spMkLst>
            <pc:docMk/>
            <pc:sldMk cId="1611569480" sldId="279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7:25:20.352" v="4864" actId="478"/>
          <ac:picMkLst>
            <pc:docMk/>
            <pc:sldMk cId="1611569480" sldId="279"/>
            <ac:picMk id="4" creationId="{836658F7-4525-4EBB-89E8-B88BCA124513}"/>
          </ac:picMkLst>
        </pc:picChg>
        <pc:picChg chg="add mod">
          <ac:chgData name="Johnson, Chad" userId="29e26967-ee32-4210-a1e6-19e5305e9c5f" providerId="ADAL" clId="{DC1B32AF-9495-44D7-9879-F404CF4E1064}" dt="2020-02-12T17:25:23.804" v="4866" actId="1076"/>
          <ac:picMkLst>
            <pc:docMk/>
            <pc:sldMk cId="1611569480" sldId="279"/>
            <ac:picMk id="5" creationId="{92B16128-2268-4362-8B65-DC801A3569AF}"/>
          </ac:picMkLst>
        </pc:picChg>
        <pc:picChg chg="del">
          <ac:chgData name="Johnson, Chad" userId="29e26967-ee32-4210-a1e6-19e5305e9c5f" providerId="ADAL" clId="{DC1B32AF-9495-44D7-9879-F404CF4E1064}" dt="2020-02-12T17:25:20.896" v="4865" actId="478"/>
          <ac:picMkLst>
            <pc:docMk/>
            <pc:sldMk cId="1611569480" sldId="279"/>
            <ac:picMk id="16386" creationId="{50648FA1-A5DF-46C4-90B3-E5C9133BDB46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15.999" v="6199" actId="27636"/>
        <pc:sldMkLst>
          <pc:docMk/>
          <pc:sldMk cId="1762918087" sldId="280"/>
        </pc:sldMkLst>
        <pc:spChg chg="mod">
          <ac:chgData name="Johnson, Chad" userId="29e26967-ee32-4210-a1e6-19e5305e9c5f" providerId="ADAL" clId="{DC1B32AF-9495-44D7-9879-F404CF4E1064}" dt="2020-02-12T18:47:15.999" v="6199" actId="27636"/>
          <ac:spMkLst>
            <pc:docMk/>
            <pc:sldMk cId="1762918087" sldId="280"/>
            <ac:spMk id="3" creationId="{55C18D40-3A8B-4597-A2DD-C2F22905A64E}"/>
          </ac:spMkLst>
        </pc:spChg>
        <pc:picChg chg="add mod">
          <ac:chgData name="Johnson, Chad" userId="29e26967-ee32-4210-a1e6-19e5305e9c5f" providerId="ADAL" clId="{DC1B32AF-9495-44D7-9879-F404CF4E1064}" dt="2020-02-12T17:27:05.468" v="4872" actId="1076"/>
          <ac:picMkLst>
            <pc:docMk/>
            <pc:sldMk cId="1762918087" sldId="280"/>
            <ac:picMk id="4" creationId="{E8F980AF-E211-40A6-A3AE-E38F472B2AF1}"/>
          </ac:picMkLst>
        </pc:picChg>
        <pc:picChg chg="del">
          <ac:chgData name="Johnson, Chad" userId="29e26967-ee32-4210-a1e6-19e5305e9c5f" providerId="ADAL" clId="{DC1B32AF-9495-44D7-9879-F404CF4E1064}" dt="2020-02-12T17:27:00.665" v="4871" actId="478"/>
          <ac:picMkLst>
            <pc:docMk/>
            <pc:sldMk cId="1762918087" sldId="280"/>
            <ac:picMk id="16386" creationId="{50648FA1-A5DF-46C4-90B3-E5C9133BDB46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21.008" v="6204" actId="27636"/>
        <pc:sldMkLst>
          <pc:docMk/>
          <pc:sldMk cId="1705804086" sldId="281"/>
        </pc:sldMkLst>
        <pc:spChg chg="mod">
          <ac:chgData name="Johnson, Chad" userId="29e26967-ee32-4210-a1e6-19e5305e9c5f" providerId="ADAL" clId="{DC1B32AF-9495-44D7-9879-F404CF4E1064}" dt="2020-02-12T18:47:21.008" v="6204" actId="27636"/>
          <ac:spMkLst>
            <pc:docMk/>
            <pc:sldMk cId="1705804086" sldId="281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7:27:49.712" v="4878" actId="478"/>
          <ac:picMkLst>
            <pc:docMk/>
            <pc:sldMk cId="1705804086" sldId="281"/>
            <ac:picMk id="4" creationId="{E8F980AF-E211-40A6-A3AE-E38F472B2AF1}"/>
          </ac:picMkLst>
        </pc:picChg>
        <pc:picChg chg="add mod">
          <ac:chgData name="Johnson, Chad" userId="29e26967-ee32-4210-a1e6-19e5305e9c5f" providerId="ADAL" clId="{DC1B32AF-9495-44D7-9879-F404CF4E1064}" dt="2020-02-12T17:27:51.865" v="4879" actId="1076"/>
          <ac:picMkLst>
            <pc:docMk/>
            <pc:sldMk cId="1705804086" sldId="281"/>
            <ac:picMk id="5" creationId="{279896C9-863C-41DD-A71C-C1D09CE1669B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24.063" v="6209" actId="27636"/>
        <pc:sldMkLst>
          <pc:docMk/>
          <pc:sldMk cId="980517156" sldId="282"/>
        </pc:sldMkLst>
        <pc:spChg chg="mod">
          <ac:chgData name="Johnson, Chad" userId="29e26967-ee32-4210-a1e6-19e5305e9c5f" providerId="ADAL" clId="{DC1B32AF-9495-44D7-9879-F404CF4E1064}" dt="2020-02-12T18:47:24.063" v="6209" actId="27636"/>
          <ac:spMkLst>
            <pc:docMk/>
            <pc:sldMk cId="980517156" sldId="282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7:28:54.138" v="4885" actId="478"/>
          <ac:picMkLst>
            <pc:docMk/>
            <pc:sldMk cId="980517156" sldId="282"/>
            <ac:picMk id="5" creationId="{279896C9-863C-41DD-A71C-C1D09CE1669B}"/>
          </ac:picMkLst>
        </pc:picChg>
        <pc:picChg chg="add mod">
          <ac:chgData name="Johnson, Chad" userId="29e26967-ee32-4210-a1e6-19e5305e9c5f" providerId="ADAL" clId="{DC1B32AF-9495-44D7-9879-F404CF4E1064}" dt="2020-02-12T17:29:00.853" v="4886"/>
          <ac:picMkLst>
            <pc:docMk/>
            <pc:sldMk cId="980517156" sldId="282"/>
            <ac:picMk id="17410" creationId="{D62A6FFD-3A19-407B-A82A-0A05B2E49DEA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5:58.960" v="6180" actId="27636"/>
        <pc:sldMkLst>
          <pc:docMk/>
          <pc:sldMk cId="2923532290" sldId="283"/>
        </pc:sldMkLst>
        <pc:spChg chg="mod">
          <ac:chgData name="Johnson, Chad" userId="29e26967-ee32-4210-a1e6-19e5305e9c5f" providerId="ADAL" clId="{DC1B32AF-9495-44D7-9879-F404CF4E1064}" dt="2020-02-12T18:45:58.960" v="6180" actId="27636"/>
          <ac:spMkLst>
            <pc:docMk/>
            <pc:sldMk cId="2923532290" sldId="283"/>
            <ac:spMk id="3" creationId="{55C18D40-3A8B-4597-A2DD-C2F22905A64E}"/>
          </ac:spMkLst>
        </pc:spChg>
        <pc:picChg chg="add mod">
          <ac:chgData name="Johnson, Chad" userId="29e26967-ee32-4210-a1e6-19e5305e9c5f" providerId="ADAL" clId="{DC1B32AF-9495-44D7-9879-F404CF4E1064}" dt="2020-02-12T17:30:22.286" v="4893" actId="1076"/>
          <ac:picMkLst>
            <pc:docMk/>
            <pc:sldMk cId="2923532290" sldId="283"/>
            <ac:picMk id="4" creationId="{08FE6057-6029-402E-9A4A-6F4B7753F113}"/>
          </ac:picMkLst>
        </pc:picChg>
        <pc:picChg chg="del">
          <ac:chgData name="Johnson, Chad" userId="29e26967-ee32-4210-a1e6-19e5305e9c5f" providerId="ADAL" clId="{DC1B32AF-9495-44D7-9879-F404CF4E1064}" dt="2020-02-12T17:30:20.904" v="4892" actId="478"/>
          <ac:picMkLst>
            <pc:docMk/>
            <pc:sldMk cId="2923532290" sldId="283"/>
            <ac:picMk id="16386" creationId="{50648FA1-A5DF-46C4-90B3-E5C9133BDB46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12.945" v="6194" actId="27636"/>
        <pc:sldMkLst>
          <pc:docMk/>
          <pc:sldMk cId="1318326586" sldId="284"/>
        </pc:sldMkLst>
        <pc:spChg chg="mod">
          <ac:chgData name="Johnson, Chad" userId="29e26967-ee32-4210-a1e6-19e5305e9c5f" providerId="ADAL" clId="{DC1B32AF-9495-44D7-9879-F404CF4E1064}" dt="2020-02-12T18:47:12.945" v="6194" actId="27636"/>
          <ac:spMkLst>
            <pc:docMk/>
            <pc:sldMk cId="1318326586" sldId="284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7:31:11.137" v="4899" actId="478"/>
          <ac:picMkLst>
            <pc:docMk/>
            <pc:sldMk cId="1318326586" sldId="284"/>
            <ac:picMk id="4" creationId="{08FE6057-6029-402E-9A4A-6F4B7753F113}"/>
          </ac:picMkLst>
        </pc:picChg>
        <pc:picChg chg="add mod">
          <ac:chgData name="Johnson, Chad" userId="29e26967-ee32-4210-a1e6-19e5305e9c5f" providerId="ADAL" clId="{DC1B32AF-9495-44D7-9879-F404CF4E1064}" dt="2020-02-12T17:31:13.410" v="4900" actId="1076"/>
          <ac:picMkLst>
            <pc:docMk/>
            <pc:sldMk cId="1318326586" sldId="284"/>
            <ac:picMk id="5" creationId="{4911CD9A-0BFB-4C1D-A6B6-5DA7CBEFECC2}"/>
          </ac:picMkLst>
        </pc:picChg>
        <pc:picChg chg="add del">
          <ac:chgData name="Johnson, Chad" userId="29e26967-ee32-4210-a1e6-19e5305e9c5f" providerId="ADAL" clId="{DC1B32AF-9495-44D7-9879-F404CF4E1064}" dt="2020-02-12T18:47:02.851" v="6190" actId="478"/>
          <ac:picMkLst>
            <pc:docMk/>
            <pc:sldMk cId="1318326586" sldId="284"/>
            <ac:picMk id="6" creationId="{C5362BCC-5479-4503-A269-D6362380D58F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48.114" v="6239" actId="27636"/>
        <pc:sldMkLst>
          <pc:docMk/>
          <pc:sldMk cId="450346261" sldId="285"/>
        </pc:sldMkLst>
        <pc:spChg chg="mod">
          <ac:chgData name="Johnson, Chad" userId="29e26967-ee32-4210-a1e6-19e5305e9c5f" providerId="ADAL" clId="{DC1B32AF-9495-44D7-9879-F404CF4E1064}" dt="2020-02-12T18:47:48.114" v="6239" actId="27636"/>
          <ac:spMkLst>
            <pc:docMk/>
            <pc:sldMk cId="450346261" sldId="285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7:52:28.797" v="4905" actId="478"/>
          <ac:picMkLst>
            <pc:docMk/>
            <pc:sldMk cId="450346261" sldId="285"/>
            <ac:picMk id="5" creationId="{92B16128-2268-4362-8B65-DC801A3569AF}"/>
          </ac:picMkLst>
        </pc:picChg>
        <pc:picChg chg="add mod">
          <ac:chgData name="Johnson, Chad" userId="29e26967-ee32-4210-a1e6-19e5305e9c5f" providerId="ADAL" clId="{DC1B32AF-9495-44D7-9879-F404CF4E1064}" dt="2020-02-12T17:52:27.363" v="4904" actId="14100"/>
          <ac:picMkLst>
            <pc:docMk/>
            <pc:sldMk cId="450346261" sldId="285"/>
            <ac:picMk id="22530" creationId="{5BF16D91-24F1-4C3E-A448-943539814E44}"/>
          </ac:picMkLst>
        </pc:picChg>
        <pc:picChg chg="add mod">
          <ac:chgData name="Johnson, Chad" userId="29e26967-ee32-4210-a1e6-19e5305e9c5f" providerId="ADAL" clId="{DC1B32AF-9495-44D7-9879-F404CF4E1064}" dt="2020-02-12T17:52:54.481" v="4908" actId="14100"/>
          <ac:picMkLst>
            <pc:docMk/>
            <pc:sldMk cId="450346261" sldId="285"/>
            <ac:picMk id="22532" creationId="{16562B34-0031-4F8C-833F-6B08B836F2C0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51.455" v="6244" actId="27636"/>
        <pc:sldMkLst>
          <pc:docMk/>
          <pc:sldMk cId="2334115002" sldId="286"/>
        </pc:sldMkLst>
        <pc:spChg chg="mod">
          <ac:chgData name="Johnson, Chad" userId="29e26967-ee32-4210-a1e6-19e5305e9c5f" providerId="ADAL" clId="{DC1B32AF-9495-44D7-9879-F404CF4E1064}" dt="2020-02-12T18:47:51.455" v="6244" actId="27636"/>
          <ac:spMkLst>
            <pc:docMk/>
            <pc:sldMk cId="2334115002" sldId="286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7:54:04.700" v="4917" actId="478"/>
          <ac:picMkLst>
            <pc:docMk/>
            <pc:sldMk cId="2334115002" sldId="286"/>
            <ac:picMk id="22530" creationId="{5BF16D91-24F1-4C3E-A448-943539814E44}"/>
          </ac:picMkLst>
        </pc:picChg>
        <pc:picChg chg="del">
          <ac:chgData name="Johnson, Chad" userId="29e26967-ee32-4210-a1e6-19e5305e9c5f" providerId="ADAL" clId="{DC1B32AF-9495-44D7-9879-F404CF4E1064}" dt="2020-02-12T17:53:43.830" v="4912" actId="478"/>
          <ac:picMkLst>
            <pc:docMk/>
            <pc:sldMk cId="2334115002" sldId="286"/>
            <ac:picMk id="22532" creationId="{16562B34-0031-4F8C-833F-6B08B836F2C0}"/>
          </ac:picMkLst>
        </pc:picChg>
        <pc:picChg chg="add del">
          <ac:chgData name="Johnson, Chad" userId="29e26967-ee32-4210-a1e6-19e5305e9c5f" providerId="ADAL" clId="{DC1B32AF-9495-44D7-9879-F404CF4E1064}" dt="2020-02-12T17:53:41.558" v="4911" actId="478"/>
          <ac:picMkLst>
            <pc:docMk/>
            <pc:sldMk cId="2334115002" sldId="286"/>
            <ac:picMk id="25602" creationId="{D2C62F1D-0DE7-4E66-A496-33F1A2C93BD8}"/>
          </ac:picMkLst>
        </pc:picChg>
        <pc:picChg chg="add mod">
          <ac:chgData name="Johnson, Chad" userId="29e26967-ee32-4210-a1e6-19e5305e9c5f" providerId="ADAL" clId="{DC1B32AF-9495-44D7-9879-F404CF4E1064}" dt="2020-02-12T17:54:15.479" v="4919"/>
          <ac:picMkLst>
            <pc:docMk/>
            <pc:sldMk cId="2334115002" sldId="286"/>
            <ac:picMk id="25604" creationId="{B5A1456B-9CEB-4732-84D8-108C91B9DB20}"/>
          </ac:picMkLst>
        </pc:picChg>
        <pc:picChg chg="add del mod">
          <ac:chgData name="Johnson, Chad" userId="29e26967-ee32-4210-a1e6-19e5305e9c5f" providerId="ADAL" clId="{DC1B32AF-9495-44D7-9879-F404CF4E1064}" dt="2020-02-12T17:54:42.836" v="4923" actId="478"/>
          <ac:picMkLst>
            <pc:docMk/>
            <pc:sldMk cId="2334115002" sldId="286"/>
            <ac:picMk id="25606" creationId="{B3C6E8C9-51D6-4702-9AD3-577B7F184877}"/>
          </ac:picMkLst>
        </pc:picChg>
        <pc:picChg chg="add del mod">
          <ac:chgData name="Johnson, Chad" userId="29e26967-ee32-4210-a1e6-19e5305e9c5f" providerId="ADAL" clId="{DC1B32AF-9495-44D7-9879-F404CF4E1064}" dt="2020-02-12T17:55:17.052" v="4928" actId="478"/>
          <ac:picMkLst>
            <pc:docMk/>
            <pc:sldMk cId="2334115002" sldId="286"/>
            <ac:picMk id="25608" creationId="{00AEFA3E-7BC1-42D3-ACA1-FE3811C0E686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35.841" v="6224" actId="27636"/>
        <pc:sldMkLst>
          <pc:docMk/>
          <pc:sldMk cId="2794890270" sldId="287"/>
        </pc:sldMkLst>
        <pc:spChg chg="mod">
          <ac:chgData name="Johnson, Chad" userId="29e26967-ee32-4210-a1e6-19e5305e9c5f" providerId="ADAL" clId="{DC1B32AF-9495-44D7-9879-F404CF4E1064}" dt="2020-02-12T18:47:35.841" v="6224" actId="27636"/>
          <ac:spMkLst>
            <pc:docMk/>
            <pc:sldMk cId="2794890270" sldId="287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8:08:06.808" v="4996" actId="478"/>
          <ac:picMkLst>
            <pc:docMk/>
            <pc:sldMk cId="2794890270" sldId="287"/>
            <ac:picMk id="5" creationId="{92B16128-2268-4362-8B65-DC801A3569AF}"/>
          </ac:picMkLst>
        </pc:picChg>
        <pc:picChg chg="add mod">
          <ac:chgData name="Johnson, Chad" userId="29e26967-ee32-4210-a1e6-19e5305e9c5f" providerId="ADAL" clId="{DC1B32AF-9495-44D7-9879-F404CF4E1064}" dt="2020-02-12T18:08:05.150" v="4995" actId="14100"/>
          <ac:picMkLst>
            <pc:docMk/>
            <pc:sldMk cId="2794890270" sldId="287"/>
            <ac:picMk id="26626" creationId="{450E977E-A0CC-4CC2-8A5E-122072B29AC3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39.329" v="6229" actId="27636"/>
        <pc:sldMkLst>
          <pc:docMk/>
          <pc:sldMk cId="1913754937" sldId="288"/>
        </pc:sldMkLst>
        <pc:spChg chg="mod">
          <ac:chgData name="Johnson, Chad" userId="29e26967-ee32-4210-a1e6-19e5305e9c5f" providerId="ADAL" clId="{DC1B32AF-9495-44D7-9879-F404CF4E1064}" dt="2020-02-12T18:47:39.329" v="6229" actId="27636"/>
          <ac:spMkLst>
            <pc:docMk/>
            <pc:sldMk cId="1913754937" sldId="288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8:09:13.369" v="5002" actId="478"/>
          <ac:picMkLst>
            <pc:docMk/>
            <pc:sldMk cId="1913754937" sldId="288"/>
            <ac:picMk id="26626" creationId="{450E977E-A0CC-4CC2-8A5E-122072B29AC3}"/>
          </ac:picMkLst>
        </pc:picChg>
        <pc:picChg chg="add del mod">
          <ac:chgData name="Johnson, Chad" userId="29e26967-ee32-4210-a1e6-19e5305e9c5f" providerId="ADAL" clId="{DC1B32AF-9495-44D7-9879-F404CF4E1064}" dt="2020-02-12T18:09:57.608" v="5008" actId="478"/>
          <ac:picMkLst>
            <pc:docMk/>
            <pc:sldMk cId="1913754937" sldId="288"/>
            <ac:picMk id="27650" creationId="{83BD5928-0595-4EAA-90F2-29BFC620E22D}"/>
          </ac:picMkLst>
        </pc:picChg>
        <pc:picChg chg="add mod">
          <ac:chgData name="Johnson, Chad" userId="29e26967-ee32-4210-a1e6-19e5305e9c5f" providerId="ADAL" clId="{DC1B32AF-9495-44D7-9879-F404CF4E1064}" dt="2020-02-12T18:09:59.844" v="5009" actId="1076"/>
          <ac:picMkLst>
            <pc:docMk/>
            <pc:sldMk cId="1913754937" sldId="288"/>
            <ac:picMk id="27652" creationId="{04C26C38-CEFF-428E-9CEC-7E3D03F387E1}"/>
          </ac:picMkLst>
        </pc:picChg>
      </pc:sldChg>
      <pc:sldChg chg="addSp delSp modSp add del mod">
        <pc:chgData name="Johnson, Chad" userId="29e26967-ee32-4210-a1e6-19e5305e9c5f" providerId="ADAL" clId="{DC1B32AF-9495-44D7-9879-F404CF4E1064}" dt="2020-02-12T18:48:01.003" v="6245" actId="2696"/>
        <pc:sldMkLst>
          <pc:docMk/>
          <pc:sldMk cId="3783693479" sldId="289"/>
        </pc:sldMkLst>
        <pc:picChg chg="add del mod">
          <ac:chgData name="Johnson, Chad" userId="29e26967-ee32-4210-a1e6-19e5305e9c5f" providerId="ADAL" clId="{DC1B32AF-9495-44D7-9879-F404CF4E1064}" dt="2020-02-12T18:11:00.563" v="5014"/>
          <ac:picMkLst>
            <pc:docMk/>
            <pc:sldMk cId="3783693479" sldId="289"/>
            <ac:picMk id="5" creationId="{64C934F2-D1F8-406B-8132-7E839E755FEF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15:19.184" v="5039" actId="1076"/>
        <pc:sldMkLst>
          <pc:docMk/>
          <pc:sldMk cId="2092696349" sldId="290"/>
        </pc:sldMkLst>
        <pc:spChg chg="mod">
          <ac:chgData name="Johnson, Chad" userId="29e26967-ee32-4210-a1e6-19e5305e9c5f" providerId="ADAL" clId="{DC1B32AF-9495-44D7-9879-F404CF4E1064}" dt="2020-02-12T18:15:12.223" v="5036" actId="14100"/>
          <ac:spMkLst>
            <pc:docMk/>
            <pc:sldMk cId="2092696349" sldId="290"/>
            <ac:spMk id="2" creationId="{C2E2E818-285C-4245-BD1B-A2F2BEC69A81}"/>
          </ac:spMkLst>
        </pc:spChg>
        <pc:spChg chg="del">
          <ac:chgData name="Johnson, Chad" userId="29e26967-ee32-4210-a1e6-19e5305e9c5f" providerId="ADAL" clId="{DC1B32AF-9495-44D7-9879-F404CF4E1064}" dt="2020-02-12T18:14:59.249" v="5021"/>
          <ac:spMkLst>
            <pc:docMk/>
            <pc:sldMk cId="2092696349" sldId="290"/>
            <ac:spMk id="3" creationId="{FC996BA9-AE23-4CF3-821C-B7A01DFCD164}"/>
          </ac:spMkLst>
        </pc:spChg>
        <pc:picChg chg="add mod">
          <ac:chgData name="Johnson, Chad" userId="29e26967-ee32-4210-a1e6-19e5305e9c5f" providerId="ADAL" clId="{DC1B32AF-9495-44D7-9879-F404CF4E1064}" dt="2020-02-12T18:15:19.184" v="5039" actId="1076"/>
          <ac:picMkLst>
            <pc:docMk/>
            <pc:sldMk cId="2092696349" sldId="290"/>
            <ac:picMk id="28674" creationId="{A267A16E-8300-4D04-A47A-03A302922359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43.368" v="6234" actId="27636"/>
        <pc:sldMkLst>
          <pc:docMk/>
          <pc:sldMk cId="3971842328" sldId="291"/>
        </pc:sldMkLst>
        <pc:spChg chg="mod">
          <ac:chgData name="Johnson, Chad" userId="29e26967-ee32-4210-a1e6-19e5305e9c5f" providerId="ADAL" clId="{DC1B32AF-9495-44D7-9879-F404CF4E1064}" dt="2020-02-12T18:47:43.368" v="6234" actId="27636"/>
          <ac:spMkLst>
            <pc:docMk/>
            <pc:sldMk cId="3971842328" sldId="291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8:16:52.695" v="5046" actId="478"/>
          <ac:picMkLst>
            <pc:docMk/>
            <pc:sldMk cId="3971842328" sldId="291"/>
            <ac:picMk id="27652" creationId="{04C26C38-CEFF-428E-9CEC-7E3D03F387E1}"/>
          </ac:picMkLst>
        </pc:picChg>
        <pc:picChg chg="add del">
          <ac:chgData name="Johnson, Chad" userId="29e26967-ee32-4210-a1e6-19e5305e9c5f" providerId="ADAL" clId="{DC1B32AF-9495-44D7-9879-F404CF4E1064}" dt="2020-02-12T18:16:30.192" v="5042" actId="478"/>
          <ac:picMkLst>
            <pc:docMk/>
            <pc:sldMk cId="3971842328" sldId="291"/>
            <ac:picMk id="31746" creationId="{5B5A197A-8280-4D47-809B-2B23A069F199}"/>
          </ac:picMkLst>
        </pc:picChg>
        <pc:picChg chg="add mod">
          <ac:chgData name="Johnson, Chad" userId="29e26967-ee32-4210-a1e6-19e5305e9c5f" providerId="ADAL" clId="{DC1B32AF-9495-44D7-9879-F404CF4E1064}" dt="2020-02-12T18:16:48.365" v="5045" actId="1076"/>
          <ac:picMkLst>
            <pc:docMk/>
            <pc:sldMk cId="3971842328" sldId="291"/>
            <ac:picMk id="31748" creationId="{27D86CD7-6444-4DBF-8047-AAEE15087924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5:54.583" v="6175" actId="27636"/>
        <pc:sldMkLst>
          <pc:docMk/>
          <pc:sldMk cId="2452262303" sldId="292"/>
        </pc:sldMkLst>
        <pc:spChg chg="mod">
          <ac:chgData name="Johnson, Chad" userId="29e26967-ee32-4210-a1e6-19e5305e9c5f" providerId="ADAL" clId="{DC1B32AF-9495-44D7-9879-F404CF4E1064}" dt="2020-02-12T18:45:54.583" v="6175" actId="27636"/>
          <ac:spMkLst>
            <pc:docMk/>
            <pc:sldMk cId="2452262303" sldId="292"/>
            <ac:spMk id="3" creationId="{55C18D40-3A8B-4597-A2DD-C2F22905A64E}"/>
          </ac:spMkLst>
        </pc:spChg>
        <pc:spChg chg="del">
          <ac:chgData name="Johnson, Chad" userId="29e26967-ee32-4210-a1e6-19e5305e9c5f" providerId="ADAL" clId="{DC1B32AF-9495-44D7-9879-F404CF4E1064}" dt="2020-02-12T18:18:11.512" v="5048" actId="478"/>
          <ac:spMkLst>
            <pc:docMk/>
            <pc:sldMk cId="2452262303" sldId="292"/>
            <ac:spMk id="4" creationId="{16F64C66-4763-4D8D-B2EB-E62581D58BB3}"/>
          </ac:spMkLst>
        </pc:spChg>
        <pc:picChg chg="del">
          <ac:chgData name="Johnson, Chad" userId="29e26967-ee32-4210-a1e6-19e5305e9c5f" providerId="ADAL" clId="{DC1B32AF-9495-44D7-9879-F404CF4E1064}" dt="2020-02-12T18:18:23.798" v="5053" actId="478"/>
          <ac:picMkLst>
            <pc:docMk/>
            <pc:sldMk cId="2452262303" sldId="292"/>
            <ac:picMk id="16386" creationId="{50648FA1-A5DF-46C4-90B3-E5C9133BDB46}"/>
          </ac:picMkLst>
        </pc:picChg>
        <pc:picChg chg="add mod">
          <ac:chgData name="Johnson, Chad" userId="29e26967-ee32-4210-a1e6-19e5305e9c5f" providerId="ADAL" clId="{DC1B32AF-9495-44D7-9879-F404CF4E1064}" dt="2020-02-12T18:18:22.615" v="5052" actId="1076"/>
          <ac:picMkLst>
            <pc:docMk/>
            <pc:sldMk cId="2452262303" sldId="292"/>
            <ac:picMk id="32770" creationId="{0EE985B4-4B78-44BF-97C4-805FAECF2D4F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21:32.376" v="5100" actId="1076"/>
        <pc:sldMkLst>
          <pc:docMk/>
          <pc:sldMk cId="3862832434" sldId="293"/>
        </pc:sldMkLst>
        <pc:spChg chg="mod">
          <ac:chgData name="Johnson, Chad" userId="29e26967-ee32-4210-a1e6-19e5305e9c5f" providerId="ADAL" clId="{DC1B32AF-9495-44D7-9879-F404CF4E1064}" dt="2020-02-12T18:21:02.239" v="5093" actId="20577"/>
          <ac:spMkLst>
            <pc:docMk/>
            <pc:sldMk cId="3862832434" sldId="293"/>
            <ac:spMk id="2" creationId="{2A249035-228B-46E5-ACF9-65A1172AE380}"/>
          </ac:spMkLst>
        </pc:spChg>
        <pc:spChg chg="del">
          <ac:chgData name="Johnson, Chad" userId="29e26967-ee32-4210-a1e6-19e5305e9c5f" providerId="ADAL" clId="{DC1B32AF-9495-44D7-9879-F404CF4E1064}" dt="2020-02-12T18:21:07.834" v="5094"/>
          <ac:spMkLst>
            <pc:docMk/>
            <pc:sldMk cId="3862832434" sldId="293"/>
            <ac:spMk id="3" creationId="{9760902E-A12E-48F4-B84D-6850740FC37E}"/>
          </ac:spMkLst>
        </pc:spChg>
        <pc:picChg chg="add mod">
          <ac:chgData name="Johnson, Chad" userId="29e26967-ee32-4210-a1e6-19e5305e9c5f" providerId="ADAL" clId="{DC1B32AF-9495-44D7-9879-F404CF4E1064}" dt="2020-02-12T18:21:32.376" v="5100" actId="1076"/>
          <ac:picMkLst>
            <pc:docMk/>
            <pc:sldMk cId="3862832434" sldId="293"/>
            <ac:picMk id="33794" creationId="{9641C6BC-3C69-487C-B89C-8485969E192A}"/>
          </ac:picMkLst>
        </pc:picChg>
        <pc:picChg chg="add mod">
          <ac:chgData name="Johnson, Chad" userId="29e26967-ee32-4210-a1e6-19e5305e9c5f" providerId="ADAL" clId="{DC1B32AF-9495-44D7-9879-F404CF4E1064}" dt="2020-02-12T18:21:12.562" v="5096" actId="14100"/>
          <ac:picMkLst>
            <pc:docMk/>
            <pc:sldMk cId="3862832434" sldId="293"/>
            <ac:picMk id="33796" creationId="{7BA82F2E-9134-4690-BD01-4A8810CC04BF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25:13.685" v="5141" actId="14100"/>
        <pc:sldMkLst>
          <pc:docMk/>
          <pc:sldMk cId="4283719299" sldId="294"/>
        </pc:sldMkLst>
        <pc:spChg chg="del mod">
          <ac:chgData name="Johnson, Chad" userId="29e26967-ee32-4210-a1e6-19e5305e9c5f" providerId="ADAL" clId="{DC1B32AF-9495-44D7-9879-F404CF4E1064}" dt="2020-02-12T18:25:07.154" v="5138" actId="478"/>
          <ac:spMkLst>
            <pc:docMk/>
            <pc:sldMk cId="4283719299" sldId="294"/>
            <ac:spMk id="2" creationId="{2A249035-228B-46E5-ACF9-65A1172AE380}"/>
          </ac:spMkLst>
        </pc:spChg>
        <pc:spChg chg="add del mod">
          <ac:chgData name="Johnson, Chad" userId="29e26967-ee32-4210-a1e6-19e5305e9c5f" providerId="ADAL" clId="{DC1B32AF-9495-44D7-9879-F404CF4E1064}" dt="2020-02-12T18:24:17.244" v="5124"/>
          <ac:spMkLst>
            <pc:docMk/>
            <pc:sldMk cId="4283719299" sldId="294"/>
            <ac:spMk id="3" creationId="{0F80F521-FF01-4454-B334-5DEDFDFED8F8}"/>
          </ac:spMkLst>
        </pc:spChg>
        <pc:spChg chg="add del mod">
          <ac:chgData name="Johnson, Chad" userId="29e26967-ee32-4210-a1e6-19e5305e9c5f" providerId="ADAL" clId="{DC1B32AF-9495-44D7-9879-F404CF4E1064}" dt="2020-02-12T18:25:08.119" v="5139" actId="478"/>
          <ac:spMkLst>
            <pc:docMk/>
            <pc:sldMk cId="4283719299" sldId="294"/>
            <ac:spMk id="5" creationId="{9928FF43-53ED-4EDC-B927-7F928F8E8957}"/>
          </ac:spMkLst>
        </pc:spChg>
        <pc:picChg chg="del">
          <ac:chgData name="Johnson, Chad" userId="29e26967-ee32-4210-a1e6-19e5305e9c5f" providerId="ADAL" clId="{DC1B32AF-9495-44D7-9879-F404CF4E1064}" dt="2020-02-12T18:22:24.825" v="5102" actId="478"/>
          <ac:picMkLst>
            <pc:docMk/>
            <pc:sldMk cId="4283719299" sldId="294"/>
            <ac:picMk id="33794" creationId="{9641C6BC-3C69-487C-B89C-8485969E192A}"/>
          </ac:picMkLst>
        </pc:picChg>
        <pc:picChg chg="del">
          <ac:chgData name="Johnson, Chad" userId="29e26967-ee32-4210-a1e6-19e5305e9c5f" providerId="ADAL" clId="{DC1B32AF-9495-44D7-9879-F404CF4E1064}" dt="2020-02-12T18:22:25.471" v="5103" actId="478"/>
          <ac:picMkLst>
            <pc:docMk/>
            <pc:sldMk cId="4283719299" sldId="294"/>
            <ac:picMk id="33796" creationId="{7BA82F2E-9134-4690-BD01-4A8810CC04BF}"/>
          </ac:picMkLst>
        </pc:picChg>
        <pc:picChg chg="add del">
          <ac:chgData name="Johnson, Chad" userId="29e26967-ee32-4210-a1e6-19e5305e9c5f" providerId="ADAL" clId="{DC1B32AF-9495-44D7-9879-F404CF4E1064}" dt="2020-02-12T18:24:15.993" v="5123"/>
          <ac:picMkLst>
            <pc:docMk/>
            <pc:sldMk cId="4283719299" sldId="294"/>
            <ac:picMk id="34818" creationId="{71B392D4-7093-49E5-A73A-93E0E4992B82}"/>
          </ac:picMkLst>
        </pc:picChg>
        <pc:picChg chg="add mod">
          <ac:chgData name="Johnson, Chad" userId="29e26967-ee32-4210-a1e6-19e5305e9c5f" providerId="ADAL" clId="{DC1B32AF-9495-44D7-9879-F404CF4E1064}" dt="2020-02-12T18:25:13.685" v="5141" actId="14100"/>
          <ac:picMkLst>
            <pc:docMk/>
            <pc:sldMk cId="4283719299" sldId="294"/>
            <ac:picMk id="34820" creationId="{AA1FC3D9-AA06-4408-AFF8-F457F91777CC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25:03.517" v="5137"/>
        <pc:sldMkLst>
          <pc:docMk/>
          <pc:sldMk cId="1512786988" sldId="295"/>
        </pc:sldMkLst>
        <pc:spChg chg="del">
          <ac:chgData name="Johnson, Chad" userId="29e26967-ee32-4210-a1e6-19e5305e9c5f" providerId="ADAL" clId="{DC1B32AF-9495-44D7-9879-F404CF4E1064}" dt="2020-02-12T18:25:01.153" v="5135" actId="478"/>
          <ac:spMkLst>
            <pc:docMk/>
            <pc:sldMk cId="1512786988" sldId="295"/>
            <ac:spMk id="2" creationId="{2A249035-228B-46E5-ACF9-65A1172AE380}"/>
          </ac:spMkLst>
        </pc:spChg>
        <pc:spChg chg="add del mod">
          <ac:chgData name="Johnson, Chad" userId="29e26967-ee32-4210-a1e6-19e5305e9c5f" providerId="ADAL" clId="{DC1B32AF-9495-44D7-9879-F404CF4E1064}" dt="2020-02-12T18:24:58.669" v="5134" actId="478"/>
          <ac:spMkLst>
            <pc:docMk/>
            <pc:sldMk cId="1512786988" sldId="295"/>
            <ac:spMk id="3" creationId="{826F4AB0-99FF-4BDE-9B75-4F49FDB22D35}"/>
          </ac:spMkLst>
        </pc:spChg>
        <pc:spChg chg="add del mod">
          <ac:chgData name="Johnson, Chad" userId="29e26967-ee32-4210-a1e6-19e5305e9c5f" providerId="ADAL" clId="{DC1B32AF-9495-44D7-9879-F404CF4E1064}" dt="2020-02-12T18:25:02.351" v="5136" actId="478"/>
          <ac:spMkLst>
            <pc:docMk/>
            <pc:sldMk cId="1512786988" sldId="295"/>
            <ac:spMk id="5" creationId="{C9F3B53D-0410-437F-82B1-94F4C1C8D5F5}"/>
          </ac:spMkLst>
        </pc:spChg>
        <pc:picChg chg="del">
          <ac:chgData name="Johnson, Chad" userId="29e26967-ee32-4210-a1e6-19e5305e9c5f" providerId="ADAL" clId="{DC1B32AF-9495-44D7-9879-F404CF4E1064}" dt="2020-02-12T18:24:56.990" v="5133" actId="478"/>
          <ac:picMkLst>
            <pc:docMk/>
            <pc:sldMk cId="1512786988" sldId="295"/>
            <ac:picMk id="34820" creationId="{AA1FC3D9-AA06-4408-AFF8-F457F91777CC}"/>
          </ac:picMkLst>
        </pc:picChg>
        <pc:picChg chg="add del mod">
          <ac:chgData name="Johnson, Chad" userId="29e26967-ee32-4210-a1e6-19e5305e9c5f" providerId="ADAL" clId="{DC1B32AF-9495-44D7-9879-F404CF4E1064}" dt="2020-02-12T18:24:55.749" v="5132"/>
          <ac:picMkLst>
            <pc:docMk/>
            <pc:sldMk cId="1512786988" sldId="295"/>
            <ac:picMk id="35842" creationId="{FBE56D97-29F1-4833-9A0F-AC77A2F85B8C}"/>
          </ac:picMkLst>
        </pc:picChg>
        <pc:picChg chg="add">
          <ac:chgData name="Johnson, Chad" userId="29e26967-ee32-4210-a1e6-19e5305e9c5f" providerId="ADAL" clId="{DC1B32AF-9495-44D7-9879-F404CF4E1064}" dt="2020-02-12T18:25:03.517" v="5137"/>
          <ac:picMkLst>
            <pc:docMk/>
            <pc:sldMk cId="1512786988" sldId="295"/>
            <ac:picMk id="35844" creationId="{632D8E47-6BB0-4988-97E8-AE93D9E6E6E6}"/>
          </ac:picMkLst>
        </pc:picChg>
      </pc:sldChg>
      <pc:sldChg chg="addSp delSp modSp add">
        <pc:chgData name="Johnson, Chad" userId="29e26967-ee32-4210-a1e6-19e5305e9c5f" providerId="ADAL" clId="{DC1B32AF-9495-44D7-9879-F404CF4E1064}" dt="2020-02-12T18:26:45.658" v="5149" actId="1076"/>
        <pc:sldMkLst>
          <pc:docMk/>
          <pc:sldMk cId="2836496041" sldId="296"/>
        </pc:sldMkLst>
        <pc:spChg chg="del">
          <ac:chgData name="Johnson, Chad" userId="29e26967-ee32-4210-a1e6-19e5305e9c5f" providerId="ADAL" clId="{DC1B32AF-9495-44D7-9879-F404CF4E1064}" dt="2020-02-12T18:26:14.544" v="5143"/>
          <ac:spMkLst>
            <pc:docMk/>
            <pc:sldMk cId="2836496041" sldId="296"/>
            <ac:spMk id="2" creationId="{76514C6D-65AC-488F-A60B-145B729EE35E}"/>
          </ac:spMkLst>
        </pc:spChg>
        <pc:spChg chg="del">
          <ac:chgData name="Johnson, Chad" userId="29e26967-ee32-4210-a1e6-19e5305e9c5f" providerId="ADAL" clId="{DC1B32AF-9495-44D7-9879-F404CF4E1064}" dt="2020-02-12T18:26:14.544" v="5143"/>
          <ac:spMkLst>
            <pc:docMk/>
            <pc:sldMk cId="2836496041" sldId="296"/>
            <ac:spMk id="3" creationId="{4DD8BB5E-A664-42D5-B10B-EA7EC6CF181C}"/>
          </ac:spMkLst>
        </pc:spChg>
        <pc:picChg chg="add del">
          <ac:chgData name="Johnson, Chad" userId="29e26967-ee32-4210-a1e6-19e5305e9c5f" providerId="ADAL" clId="{DC1B32AF-9495-44D7-9879-F404CF4E1064}" dt="2020-02-12T18:26:19.975" v="5145" actId="478"/>
          <ac:picMkLst>
            <pc:docMk/>
            <pc:sldMk cId="2836496041" sldId="296"/>
            <ac:picMk id="36866" creationId="{DF193F2D-B722-4BF8-900D-A61138682853}"/>
          </ac:picMkLst>
        </pc:picChg>
        <pc:picChg chg="add mod">
          <ac:chgData name="Johnson, Chad" userId="29e26967-ee32-4210-a1e6-19e5305e9c5f" providerId="ADAL" clId="{DC1B32AF-9495-44D7-9879-F404CF4E1064}" dt="2020-02-12T18:26:45.658" v="5149" actId="1076"/>
          <ac:picMkLst>
            <pc:docMk/>
            <pc:sldMk cId="2836496041" sldId="296"/>
            <ac:picMk id="36868" creationId="{A703E87A-768A-443D-9738-6D33B7BB0C8A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9:29:24.179" v="7244" actId="14100"/>
        <pc:sldMkLst>
          <pc:docMk/>
          <pc:sldMk cId="375030769" sldId="297"/>
        </pc:sldMkLst>
        <pc:picChg chg="add mod">
          <ac:chgData name="Johnson, Chad" userId="29e26967-ee32-4210-a1e6-19e5305e9c5f" providerId="ADAL" clId="{DC1B32AF-9495-44D7-9879-F404CF4E1064}" dt="2020-02-12T19:29:24.179" v="7244" actId="14100"/>
          <ac:picMkLst>
            <pc:docMk/>
            <pc:sldMk cId="375030769" sldId="297"/>
            <ac:picMk id="2" creationId="{37290017-9E4E-4460-B9BD-7DA3561336A5}"/>
          </ac:picMkLst>
        </pc:picChg>
        <pc:picChg chg="add mod">
          <ac:chgData name="Johnson, Chad" userId="29e26967-ee32-4210-a1e6-19e5305e9c5f" providerId="ADAL" clId="{DC1B32AF-9495-44D7-9879-F404CF4E1064}" dt="2020-02-12T19:29:19.211" v="7242" actId="14100"/>
          <ac:picMkLst>
            <pc:docMk/>
            <pc:sldMk cId="375030769" sldId="297"/>
            <ac:picMk id="37890" creationId="{BC5F381F-14F8-4236-9BEB-AB1A9CF3491E}"/>
          </ac:picMkLst>
        </pc:picChg>
        <pc:picChg chg="add del">
          <ac:chgData name="Johnson, Chad" userId="29e26967-ee32-4210-a1e6-19e5305e9c5f" providerId="ADAL" clId="{DC1B32AF-9495-44D7-9879-F404CF4E1064}" dt="2020-02-12T18:28:24.180" v="5154" actId="478"/>
          <ac:picMkLst>
            <pc:docMk/>
            <pc:sldMk cId="375030769" sldId="297"/>
            <ac:picMk id="37892" creationId="{98BFFC1A-0DDD-4728-B506-A1C90ED10C9B}"/>
          </ac:picMkLst>
        </pc:picChg>
        <pc:picChg chg="add del mod">
          <ac:chgData name="Johnson, Chad" userId="29e26967-ee32-4210-a1e6-19e5305e9c5f" providerId="ADAL" clId="{DC1B32AF-9495-44D7-9879-F404CF4E1064}" dt="2020-02-12T18:30:14.572" v="5162" actId="478"/>
          <ac:picMkLst>
            <pc:docMk/>
            <pc:sldMk cId="375030769" sldId="297"/>
            <ac:picMk id="37894" creationId="{C5F1C4B0-418D-48E0-90CC-450C499E01CD}"/>
          </ac:picMkLst>
        </pc:picChg>
      </pc:sldChg>
      <pc:sldChg chg="addSp modSp add mod">
        <pc:chgData name="Johnson, Chad" userId="29e26967-ee32-4210-a1e6-19e5305e9c5f" providerId="ADAL" clId="{DC1B32AF-9495-44D7-9879-F404CF4E1064}" dt="2020-02-12T18:59:15.004" v="6289" actId="20577"/>
        <pc:sldMkLst>
          <pc:docMk/>
          <pc:sldMk cId="2105155270" sldId="298"/>
        </pc:sldMkLst>
        <pc:spChg chg="mod">
          <ac:chgData name="Johnson, Chad" userId="29e26967-ee32-4210-a1e6-19e5305e9c5f" providerId="ADAL" clId="{DC1B32AF-9495-44D7-9879-F404CF4E1064}" dt="2020-02-12T18:59:06.658" v="6285" actId="20577"/>
          <ac:spMkLst>
            <pc:docMk/>
            <pc:sldMk cId="2105155270" sldId="298"/>
            <ac:spMk id="2" creationId="{D0BC6533-4815-49AB-B757-AA20FF3A0204}"/>
          </ac:spMkLst>
        </pc:spChg>
        <pc:spChg chg="mod">
          <ac:chgData name="Johnson, Chad" userId="29e26967-ee32-4210-a1e6-19e5305e9c5f" providerId="ADAL" clId="{DC1B32AF-9495-44D7-9879-F404CF4E1064}" dt="2020-02-12T18:59:15.004" v="6289" actId="20577"/>
          <ac:spMkLst>
            <pc:docMk/>
            <pc:sldMk cId="2105155270" sldId="298"/>
            <ac:spMk id="3" creationId="{C31602BD-BD8A-4E34-AA98-BD90AF94816D}"/>
          </ac:spMkLst>
        </pc:spChg>
        <pc:picChg chg="add mod">
          <ac:chgData name="Johnson, Chad" userId="29e26967-ee32-4210-a1e6-19e5305e9c5f" providerId="ADAL" clId="{DC1B32AF-9495-44D7-9879-F404CF4E1064}" dt="2020-02-12T18:41:14.460" v="6071" actId="1076"/>
          <ac:picMkLst>
            <pc:docMk/>
            <pc:sldMk cId="2105155270" sldId="298"/>
            <ac:picMk id="4" creationId="{51C5A451-4F45-4A8F-8681-8231FAD5FF93}"/>
          </ac:picMkLst>
        </pc:picChg>
      </pc:sldChg>
      <pc:sldChg chg="addSp delSp modSp add mod modAnim">
        <pc:chgData name="Johnson, Chad" userId="29e26967-ee32-4210-a1e6-19e5305e9c5f" providerId="ADAL" clId="{DC1B32AF-9495-44D7-9879-F404CF4E1064}" dt="2020-02-12T18:35:54.403" v="5453" actId="20577"/>
        <pc:sldMkLst>
          <pc:docMk/>
          <pc:sldMk cId="2318028369" sldId="299"/>
        </pc:sldMkLst>
        <pc:spChg chg="mod">
          <ac:chgData name="Johnson, Chad" userId="29e26967-ee32-4210-a1e6-19e5305e9c5f" providerId="ADAL" clId="{DC1B32AF-9495-44D7-9879-F404CF4E1064}" dt="2020-02-12T18:35:54.403" v="5453" actId="20577"/>
          <ac:spMkLst>
            <pc:docMk/>
            <pc:sldMk cId="2318028369" sldId="299"/>
            <ac:spMk id="2" creationId="{42CE01AB-5D43-48B8-9CAC-9771B9FC559B}"/>
          </ac:spMkLst>
        </pc:spChg>
        <pc:spChg chg="mod">
          <ac:chgData name="Johnson, Chad" userId="29e26967-ee32-4210-a1e6-19e5305e9c5f" providerId="ADAL" clId="{DC1B32AF-9495-44D7-9879-F404CF4E1064}" dt="2020-02-12T18:33:34.038" v="5422" actId="20577"/>
          <ac:spMkLst>
            <pc:docMk/>
            <pc:sldMk cId="2318028369" sldId="299"/>
            <ac:spMk id="3" creationId="{55C18D40-3A8B-4597-A2DD-C2F22905A64E}"/>
          </ac:spMkLst>
        </pc:spChg>
        <pc:picChg chg="add mod">
          <ac:chgData name="Johnson, Chad" userId="29e26967-ee32-4210-a1e6-19e5305e9c5f" providerId="ADAL" clId="{DC1B32AF-9495-44D7-9879-F404CF4E1064}" dt="2020-02-12T18:31:45.772" v="5177" actId="14100"/>
          <ac:picMkLst>
            <pc:docMk/>
            <pc:sldMk cId="2318028369" sldId="299"/>
            <ac:picMk id="4" creationId="{BA9C2697-AE7A-46BD-9224-E5CB2F79BADD}"/>
          </ac:picMkLst>
        </pc:picChg>
        <pc:picChg chg="add mod">
          <ac:chgData name="Johnson, Chad" userId="29e26967-ee32-4210-a1e6-19e5305e9c5f" providerId="ADAL" clId="{DC1B32AF-9495-44D7-9879-F404CF4E1064}" dt="2020-02-12T18:34:13.525" v="5426" actId="14100"/>
          <ac:picMkLst>
            <pc:docMk/>
            <pc:sldMk cId="2318028369" sldId="299"/>
            <ac:picMk id="5" creationId="{F24EE721-3BE7-4DB5-A7E1-8E5A67D4182C}"/>
          </ac:picMkLst>
        </pc:picChg>
        <pc:picChg chg="del">
          <ac:chgData name="Johnson, Chad" userId="29e26967-ee32-4210-a1e6-19e5305e9c5f" providerId="ADAL" clId="{DC1B32AF-9495-44D7-9879-F404CF4E1064}" dt="2020-02-12T18:31:49.451" v="5178" actId="478"/>
          <ac:picMkLst>
            <pc:docMk/>
            <pc:sldMk cId="2318028369" sldId="299"/>
            <ac:picMk id="25604" creationId="{B5A1456B-9CEB-4732-84D8-108C91B9DB20}"/>
          </ac:picMkLst>
        </pc:picChg>
      </pc:sldChg>
      <pc:sldChg chg="addSp delSp modSp add mod delAnim">
        <pc:chgData name="Johnson, Chad" userId="29e26967-ee32-4210-a1e6-19e5305e9c5f" providerId="ADAL" clId="{DC1B32AF-9495-44D7-9879-F404CF4E1064}" dt="2020-02-12T18:38:40.979" v="5700" actId="20577"/>
        <pc:sldMkLst>
          <pc:docMk/>
          <pc:sldMk cId="881921671" sldId="300"/>
        </pc:sldMkLst>
        <pc:spChg chg="mod">
          <ac:chgData name="Johnson, Chad" userId="29e26967-ee32-4210-a1e6-19e5305e9c5f" providerId="ADAL" clId="{DC1B32AF-9495-44D7-9879-F404CF4E1064}" dt="2020-02-12T18:36:01.011" v="5470" actId="20577"/>
          <ac:spMkLst>
            <pc:docMk/>
            <pc:sldMk cId="881921671" sldId="300"/>
            <ac:spMk id="2" creationId="{42CE01AB-5D43-48B8-9CAC-9771B9FC559B}"/>
          </ac:spMkLst>
        </pc:spChg>
        <pc:spChg chg="mod">
          <ac:chgData name="Johnson, Chad" userId="29e26967-ee32-4210-a1e6-19e5305e9c5f" providerId="ADAL" clId="{DC1B32AF-9495-44D7-9879-F404CF4E1064}" dt="2020-02-12T18:38:40.979" v="5700" actId="20577"/>
          <ac:spMkLst>
            <pc:docMk/>
            <pc:sldMk cId="881921671" sldId="300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8:34:51.181" v="5434" actId="478"/>
          <ac:picMkLst>
            <pc:docMk/>
            <pc:sldMk cId="881921671" sldId="300"/>
            <ac:picMk id="4" creationId="{BA9C2697-AE7A-46BD-9224-E5CB2F79BADD}"/>
          </ac:picMkLst>
        </pc:picChg>
        <pc:picChg chg="del">
          <ac:chgData name="Johnson, Chad" userId="29e26967-ee32-4210-a1e6-19e5305e9c5f" providerId="ADAL" clId="{DC1B32AF-9495-44D7-9879-F404CF4E1064}" dt="2020-02-12T18:34:26.321" v="5430" actId="478"/>
          <ac:picMkLst>
            <pc:docMk/>
            <pc:sldMk cId="881921671" sldId="300"/>
            <ac:picMk id="5" creationId="{F24EE721-3BE7-4DB5-A7E1-8E5A67D4182C}"/>
          </ac:picMkLst>
        </pc:picChg>
        <pc:picChg chg="add mod">
          <ac:chgData name="Johnson, Chad" userId="29e26967-ee32-4210-a1e6-19e5305e9c5f" providerId="ADAL" clId="{DC1B32AF-9495-44D7-9879-F404CF4E1064}" dt="2020-02-12T18:34:50.079" v="5433" actId="14100"/>
          <ac:picMkLst>
            <pc:docMk/>
            <pc:sldMk cId="881921671" sldId="300"/>
            <ac:picMk id="6" creationId="{7DD7A9C2-D84A-4389-878A-07FBA89EDD67}"/>
          </ac:picMkLst>
        </pc:picChg>
      </pc:sldChg>
      <pc:sldChg chg="addSp delSp modSp add mod ord">
        <pc:chgData name="Johnson, Chad" userId="29e26967-ee32-4210-a1e6-19e5305e9c5f" providerId="ADAL" clId="{DC1B32AF-9495-44D7-9879-F404CF4E1064}" dt="2020-02-12T18:45:36.052" v="6155" actId="20577"/>
        <pc:sldMkLst>
          <pc:docMk/>
          <pc:sldMk cId="3536695507" sldId="301"/>
        </pc:sldMkLst>
        <pc:spChg chg="mod">
          <ac:chgData name="Johnson, Chad" userId="29e26967-ee32-4210-a1e6-19e5305e9c5f" providerId="ADAL" clId="{DC1B32AF-9495-44D7-9879-F404CF4E1064}" dt="2020-02-12T18:45:36.052" v="6155" actId="20577"/>
          <ac:spMkLst>
            <pc:docMk/>
            <pc:sldMk cId="3536695507" sldId="301"/>
            <ac:spMk id="3" creationId="{55C18D40-3A8B-4597-A2DD-C2F22905A64E}"/>
          </ac:spMkLst>
        </pc:spChg>
        <pc:picChg chg="add del mod">
          <ac:chgData name="Johnson, Chad" userId="29e26967-ee32-4210-a1e6-19e5305e9c5f" providerId="ADAL" clId="{DC1B32AF-9495-44D7-9879-F404CF4E1064}" dt="2020-02-12T18:43:16.875" v="6113" actId="478"/>
          <ac:picMkLst>
            <pc:docMk/>
            <pc:sldMk cId="3536695507" sldId="301"/>
            <ac:picMk id="5" creationId="{26653A20-BF4B-4C62-B658-88FB15531557}"/>
          </ac:picMkLst>
        </pc:picChg>
        <pc:picChg chg="add del mod">
          <ac:chgData name="Johnson, Chad" userId="29e26967-ee32-4210-a1e6-19e5305e9c5f" providerId="ADAL" clId="{DC1B32AF-9495-44D7-9879-F404CF4E1064}" dt="2020-02-12T18:43:19.051" v="6118"/>
          <ac:picMkLst>
            <pc:docMk/>
            <pc:sldMk cId="3536695507" sldId="301"/>
            <ac:picMk id="6" creationId="{55084A08-88E5-41FA-92CC-7CF6A59243B6}"/>
          </ac:picMkLst>
        </pc:picChg>
        <pc:picChg chg="del">
          <ac:chgData name="Johnson, Chad" userId="29e26967-ee32-4210-a1e6-19e5305e9c5f" providerId="ADAL" clId="{DC1B32AF-9495-44D7-9879-F404CF4E1064}" dt="2020-02-12T18:42:24.348" v="6102" actId="478"/>
          <ac:picMkLst>
            <pc:docMk/>
            <pc:sldMk cId="3536695507" sldId="301"/>
            <ac:picMk id="16386" creationId="{50648FA1-A5DF-46C4-90B3-E5C9133BDB46}"/>
          </ac:picMkLst>
        </pc:picChg>
      </pc:sldChg>
      <pc:sldChg chg="addSp delSp modSp add mod ord">
        <pc:chgData name="Johnson, Chad" userId="29e26967-ee32-4210-a1e6-19e5305e9c5f" providerId="ADAL" clId="{DC1B32AF-9495-44D7-9879-F404CF4E1064}" dt="2020-02-12T20:05:57.566" v="7399" actId="478"/>
        <pc:sldMkLst>
          <pc:docMk/>
          <pc:sldMk cId="2833439401" sldId="302"/>
        </pc:sldMkLst>
        <pc:spChg chg="mod">
          <ac:chgData name="Johnson, Chad" userId="29e26967-ee32-4210-a1e6-19e5305e9c5f" providerId="ADAL" clId="{DC1B32AF-9495-44D7-9879-F404CF4E1064}" dt="2020-02-12T18:45:42.232" v="6160" actId="27636"/>
          <ac:spMkLst>
            <pc:docMk/>
            <pc:sldMk cId="2833439401" sldId="302"/>
            <ac:spMk id="3" creationId="{55C18D40-3A8B-4597-A2DD-C2F22905A64E}"/>
          </ac:spMkLst>
        </pc:spChg>
        <pc:spChg chg="del">
          <ac:chgData name="Johnson, Chad" userId="29e26967-ee32-4210-a1e6-19e5305e9c5f" providerId="ADAL" clId="{DC1B32AF-9495-44D7-9879-F404CF4E1064}" dt="2020-02-12T20:05:57.566" v="7399" actId="478"/>
          <ac:spMkLst>
            <pc:docMk/>
            <pc:sldMk cId="2833439401" sldId="302"/>
            <ac:spMk id="4" creationId="{16F64C66-4763-4D8D-B2EB-E62581D58BB3}"/>
          </ac:spMkLst>
        </pc:spChg>
        <pc:picChg chg="del">
          <ac:chgData name="Johnson, Chad" userId="29e26967-ee32-4210-a1e6-19e5305e9c5f" providerId="ADAL" clId="{DC1B32AF-9495-44D7-9879-F404CF4E1064}" dt="2020-02-12T18:43:30.723" v="6126" actId="478"/>
          <ac:picMkLst>
            <pc:docMk/>
            <pc:sldMk cId="2833439401" sldId="302"/>
            <ac:picMk id="5" creationId="{26653A20-BF4B-4C62-B658-88FB15531557}"/>
          </ac:picMkLst>
        </pc:picChg>
        <pc:picChg chg="add mod">
          <ac:chgData name="Johnson, Chad" userId="29e26967-ee32-4210-a1e6-19e5305e9c5f" providerId="ADAL" clId="{DC1B32AF-9495-44D7-9879-F404CF4E1064}" dt="2020-02-12T18:43:32.733" v="6127" actId="1076"/>
          <ac:picMkLst>
            <pc:docMk/>
            <pc:sldMk cId="2833439401" sldId="302"/>
            <ac:picMk id="6" creationId="{6FC84DF4-F9AB-480A-9916-64882C862D5F}"/>
          </ac:picMkLst>
        </pc:picChg>
      </pc:sldChg>
      <pc:sldChg chg="addSp delSp modSp add mod ord">
        <pc:chgData name="Johnson, Chad" userId="29e26967-ee32-4210-a1e6-19e5305e9c5f" providerId="ADAL" clId="{DC1B32AF-9495-44D7-9879-F404CF4E1064}" dt="2020-02-12T18:45:50.234" v="6170" actId="27636"/>
        <pc:sldMkLst>
          <pc:docMk/>
          <pc:sldMk cId="3319687456" sldId="303"/>
        </pc:sldMkLst>
        <pc:spChg chg="mod">
          <ac:chgData name="Johnson, Chad" userId="29e26967-ee32-4210-a1e6-19e5305e9c5f" providerId="ADAL" clId="{DC1B32AF-9495-44D7-9879-F404CF4E1064}" dt="2020-02-12T18:45:50.234" v="6170" actId="27636"/>
          <ac:spMkLst>
            <pc:docMk/>
            <pc:sldMk cId="3319687456" sldId="303"/>
            <ac:spMk id="3" creationId="{55C18D40-3A8B-4597-A2DD-C2F22905A64E}"/>
          </ac:spMkLst>
        </pc:spChg>
        <pc:picChg chg="add mod">
          <ac:chgData name="Johnson, Chad" userId="29e26967-ee32-4210-a1e6-19e5305e9c5f" providerId="ADAL" clId="{DC1B32AF-9495-44D7-9879-F404CF4E1064}" dt="2020-02-12T18:44:26.130" v="6133" actId="1076"/>
          <ac:picMkLst>
            <pc:docMk/>
            <pc:sldMk cId="3319687456" sldId="303"/>
            <ac:picMk id="4" creationId="{F91222D6-8721-400B-A8C4-A9256ED46054}"/>
          </ac:picMkLst>
        </pc:picChg>
        <pc:picChg chg="del">
          <ac:chgData name="Johnson, Chad" userId="29e26967-ee32-4210-a1e6-19e5305e9c5f" providerId="ADAL" clId="{DC1B32AF-9495-44D7-9879-F404CF4E1064}" dt="2020-02-12T18:44:24.557" v="6132" actId="478"/>
          <ac:picMkLst>
            <pc:docMk/>
            <pc:sldMk cId="3319687456" sldId="303"/>
            <ac:picMk id="32770" creationId="{0EE985B4-4B78-44BF-97C4-805FAECF2D4F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6:32.206" v="6187" actId="1076"/>
        <pc:sldMkLst>
          <pc:docMk/>
          <pc:sldMk cId="3072270525" sldId="304"/>
        </pc:sldMkLst>
        <pc:picChg chg="add mod">
          <ac:chgData name="Johnson, Chad" userId="29e26967-ee32-4210-a1e6-19e5305e9c5f" providerId="ADAL" clId="{DC1B32AF-9495-44D7-9879-F404CF4E1064}" dt="2020-02-12T18:46:32.206" v="6187" actId="1076"/>
          <ac:picMkLst>
            <pc:docMk/>
            <pc:sldMk cId="3072270525" sldId="304"/>
            <ac:picMk id="4" creationId="{334312DE-DA3D-4124-9F72-18AD2C80E636}"/>
          </ac:picMkLst>
        </pc:picChg>
        <pc:picChg chg="del">
          <ac:chgData name="Johnson, Chad" userId="29e26967-ee32-4210-a1e6-19e5305e9c5f" providerId="ADAL" clId="{DC1B32AF-9495-44D7-9879-F404CF4E1064}" dt="2020-02-12T18:46:24.211" v="6184" actId="478"/>
          <ac:picMkLst>
            <pc:docMk/>
            <pc:sldMk cId="3072270525" sldId="304"/>
            <ac:picMk id="32770" creationId="{0EE985B4-4B78-44BF-97C4-805FAECF2D4F}"/>
          </ac:picMkLst>
        </pc:picChg>
      </pc:sldChg>
      <pc:sldChg chg="addSp delSp modSp add mod ord">
        <pc:chgData name="Johnson, Chad" userId="29e26967-ee32-4210-a1e6-19e5305e9c5f" providerId="ADAL" clId="{DC1B32AF-9495-44D7-9879-F404CF4E1064}" dt="2020-02-12T18:52:13.209" v="6276" actId="1076"/>
        <pc:sldMkLst>
          <pc:docMk/>
          <pc:sldMk cId="4154834031" sldId="305"/>
        </pc:sldMkLst>
        <pc:spChg chg="del">
          <ac:chgData name="Johnson, Chad" userId="29e26967-ee32-4210-a1e6-19e5305e9c5f" providerId="ADAL" clId="{DC1B32AF-9495-44D7-9879-F404CF4E1064}" dt="2020-02-12T18:52:09.359" v="6273" actId="478"/>
          <ac:spMkLst>
            <pc:docMk/>
            <pc:sldMk cId="4154834031" sldId="305"/>
            <ac:spMk id="2" creationId="{C1BC672B-B7BD-47A9-B53B-229221A12EA7}"/>
          </ac:spMkLst>
        </pc:spChg>
        <pc:spChg chg="add del mod">
          <ac:chgData name="Johnson, Chad" userId="29e26967-ee32-4210-a1e6-19e5305e9c5f" providerId="ADAL" clId="{DC1B32AF-9495-44D7-9879-F404CF4E1064}" dt="2020-02-12T18:52:11.420" v="6275" actId="478"/>
          <ac:spMkLst>
            <pc:docMk/>
            <pc:sldMk cId="4154834031" sldId="305"/>
            <ac:spMk id="5" creationId="{395651A1-D073-4D8A-ADF5-C6E776101EA1}"/>
          </ac:spMkLst>
        </pc:spChg>
        <pc:picChg chg="mod">
          <ac:chgData name="Johnson, Chad" userId="29e26967-ee32-4210-a1e6-19e5305e9c5f" providerId="ADAL" clId="{DC1B32AF-9495-44D7-9879-F404CF4E1064}" dt="2020-02-12T18:52:13.209" v="6276" actId="1076"/>
          <ac:picMkLst>
            <pc:docMk/>
            <pc:sldMk cId="4154834031" sldId="305"/>
            <ac:picMk id="4" creationId="{032F1C75-F2B8-4D4A-A48A-CA80507075F3}"/>
          </ac:picMkLst>
        </pc:picChg>
      </pc:sldChg>
      <pc:sldChg chg="modSp add mod">
        <pc:chgData name="Johnson, Chad" userId="29e26967-ee32-4210-a1e6-19e5305e9c5f" providerId="ADAL" clId="{DC1B32AF-9495-44D7-9879-F404CF4E1064}" dt="2020-02-12T19:13:44.648" v="6584" actId="255"/>
        <pc:sldMkLst>
          <pc:docMk/>
          <pc:sldMk cId="1504242393" sldId="306"/>
        </pc:sldMkLst>
        <pc:spChg chg="mod">
          <ac:chgData name="Johnson, Chad" userId="29e26967-ee32-4210-a1e6-19e5305e9c5f" providerId="ADAL" clId="{DC1B32AF-9495-44D7-9879-F404CF4E1064}" dt="2020-02-12T19:11:55.993" v="6300" actId="20577"/>
          <ac:spMkLst>
            <pc:docMk/>
            <pc:sldMk cId="1504242393" sldId="306"/>
            <ac:spMk id="2" creationId="{227B82F3-78D0-41B5-89E2-A14CD6DAED06}"/>
          </ac:spMkLst>
        </pc:spChg>
        <pc:spChg chg="mod">
          <ac:chgData name="Johnson, Chad" userId="29e26967-ee32-4210-a1e6-19e5305e9c5f" providerId="ADAL" clId="{DC1B32AF-9495-44D7-9879-F404CF4E1064}" dt="2020-02-12T19:13:44.648" v="6584" actId="255"/>
          <ac:spMkLst>
            <pc:docMk/>
            <pc:sldMk cId="1504242393" sldId="306"/>
            <ac:spMk id="3" creationId="{4DDD6906-42D2-4D2F-BBDA-B87398834AC3}"/>
          </ac:spMkLst>
        </pc:spChg>
      </pc:sldChg>
      <pc:sldChg chg="addSp modSp add mod setBg">
        <pc:chgData name="Johnson, Chad" userId="29e26967-ee32-4210-a1e6-19e5305e9c5f" providerId="ADAL" clId="{DC1B32AF-9495-44D7-9879-F404CF4E1064}" dt="2020-02-12T19:24:09.354" v="7140" actId="20577"/>
        <pc:sldMkLst>
          <pc:docMk/>
          <pc:sldMk cId="1205723858" sldId="307"/>
        </pc:sldMkLst>
        <pc:spChg chg="mod">
          <ac:chgData name="Johnson, Chad" userId="29e26967-ee32-4210-a1e6-19e5305e9c5f" providerId="ADAL" clId="{DC1B32AF-9495-44D7-9879-F404CF4E1064}" dt="2020-02-12T19:15:52.491" v="6695" actId="207"/>
          <ac:spMkLst>
            <pc:docMk/>
            <pc:sldMk cId="1205723858" sldId="307"/>
            <ac:spMk id="2" creationId="{173C6E59-7D57-4B6E-9A34-1B2C34037492}"/>
          </ac:spMkLst>
        </pc:spChg>
        <pc:spChg chg="mod">
          <ac:chgData name="Johnson, Chad" userId="29e26967-ee32-4210-a1e6-19e5305e9c5f" providerId="ADAL" clId="{DC1B32AF-9495-44D7-9879-F404CF4E1064}" dt="2020-02-12T19:24:09.354" v="7140" actId="20577"/>
          <ac:spMkLst>
            <pc:docMk/>
            <pc:sldMk cId="1205723858" sldId="307"/>
            <ac:spMk id="3" creationId="{22EC274B-EE25-484E-8E80-E765129C4CE0}"/>
          </ac:spMkLst>
        </pc:spChg>
        <pc:picChg chg="add mod">
          <ac:chgData name="Johnson, Chad" userId="29e26967-ee32-4210-a1e6-19e5305e9c5f" providerId="ADAL" clId="{DC1B32AF-9495-44D7-9879-F404CF4E1064}" dt="2020-02-12T19:16:48.810" v="6704" actId="1076"/>
          <ac:picMkLst>
            <pc:docMk/>
            <pc:sldMk cId="1205723858" sldId="307"/>
            <ac:picMk id="38914" creationId="{AE12237D-5C20-443C-8F1B-E8E7CAD5CE9E}"/>
          </ac:picMkLst>
        </pc:picChg>
        <pc:picChg chg="add mod">
          <ac:chgData name="Johnson, Chad" userId="29e26967-ee32-4210-a1e6-19e5305e9c5f" providerId="ADAL" clId="{DC1B32AF-9495-44D7-9879-F404CF4E1064}" dt="2020-02-12T19:16:46.498" v="6703" actId="1076"/>
          <ac:picMkLst>
            <pc:docMk/>
            <pc:sldMk cId="1205723858" sldId="307"/>
            <ac:picMk id="38916" creationId="{522E3F9D-7E7F-418D-96A8-29D812E8D72C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9:28:15.492" v="7240" actId="1076"/>
        <pc:sldMkLst>
          <pc:docMk/>
          <pc:sldMk cId="1163830065" sldId="308"/>
        </pc:sldMkLst>
        <pc:spChg chg="mod">
          <ac:chgData name="Johnson, Chad" userId="29e26967-ee32-4210-a1e6-19e5305e9c5f" providerId="ADAL" clId="{DC1B32AF-9495-44D7-9879-F404CF4E1064}" dt="2020-02-12T19:24:23.849" v="7198" actId="20577"/>
          <ac:spMkLst>
            <pc:docMk/>
            <pc:sldMk cId="1163830065" sldId="308"/>
            <ac:spMk id="2" creationId="{EDB617D6-5F95-47F7-BACC-463A8DA51AB9}"/>
          </ac:spMkLst>
        </pc:spChg>
        <pc:spChg chg="mod">
          <ac:chgData name="Johnson, Chad" userId="29e26967-ee32-4210-a1e6-19e5305e9c5f" providerId="ADAL" clId="{DC1B32AF-9495-44D7-9879-F404CF4E1064}" dt="2020-02-12T19:24:44.210" v="7207" actId="27636"/>
          <ac:spMkLst>
            <pc:docMk/>
            <pc:sldMk cId="1163830065" sldId="308"/>
            <ac:spMk id="3" creationId="{EF1D3C35-A591-4B10-8F92-C4CF9D2D6CF6}"/>
          </ac:spMkLst>
        </pc:spChg>
        <pc:spChg chg="add mod">
          <ac:chgData name="Johnson, Chad" userId="29e26967-ee32-4210-a1e6-19e5305e9c5f" providerId="ADAL" clId="{DC1B32AF-9495-44D7-9879-F404CF4E1064}" dt="2020-02-12T19:24:53.802" v="7209" actId="27636"/>
          <ac:spMkLst>
            <pc:docMk/>
            <pc:sldMk cId="1163830065" sldId="308"/>
            <ac:spMk id="4" creationId="{C8C88309-59F3-4C50-A830-1B3A5A5E17A0}"/>
          </ac:spMkLst>
        </pc:spChg>
        <pc:picChg chg="add mod">
          <ac:chgData name="Johnson, Chad" userId="29e26967-ee32-4210-a1e6-19e5305e9c5f" providerId="ADAL" clId="{DC1B32AF-9495-44D7-9879-F404CF4E1064}" dt="2020-02-12T19:27:57.484" v="7237" actId="1076"/>
          <ac:picMkLst>
            <pc:docMk/>
            <pc:sldMk cId="1163830065" sldId="308"/>
            <ac:picMk id="48130" creationId="{9A488B72-0BA8-4EAA-A626-9621E621A7D8}"/>
          </ac:picMkLst>
        </pc:picChg>
        <pc:picChg chg="add mod">
          <ac:chgData name="Johnson, Chad" userId="29e26967-ee32-4210-a1e6-19e5305e9c5f" providerId="ADAL" clId="{DC1B32AF-9495-44D7-9879-F404CF4E1064}" dt="2020-02-12T19:28:15.492" v="7240" actId="1076"/>
          <ac:picMkLst>
            <pc:docMk/>
            <pc:sldMk cId="1163830065" sldId="308"/>
            <ac:picMk id="48132" creationId="{DC2E74C1-F73D-4C19-9F3D-8C30AB57F984}"/>
          </ac:picMkLst>
        </pc:picChg>
        <pc:picChg chg="add mod">
          <ac:chgData name="Johnson, Chad" userId="29e26967-ee32-4210-a1e6-19e5305e9c5f" providerId="ADAL" clId="{DC1B32AF-9495-44D7-9879-F404CF4E1064}" dt="2020-02-12T19:27:39.697" v="7231" actId="14100"/>
          <ac:picMkLst>
            <pc:docMk/>
            <pc:sldMk cId="1163830065" sldId="308"/>
            <ac:picMk id="48134" creationId="{0292AE00-166D-4457-9368-C6CBCB07225B}"/>
          </ac:picMkLst>
        </pc:picChg>
        <pc:picChg chg="add del mod">
          <ac:chgData name="Johnson, Chad" userId="29e26967-ee32-4210-a1e6-19e5305e9c5f" providerId="ADAL" clId="{DC1B32AF-9495-44D7-9879-F404CF4E1064}" dt="2020-02-12T19:28:11.089" v="7239" actId="478"/>
          <ac:picMkLst>
            <pc:docMk/>
            <pc:sldMk cId="1163830065" sldId="308"/>
            <ac:picMk id="48136" creationId="{D33FEAFD-3755-4FC6-A7CD-72C455982313}"/>
          </ac:picMkLst>
        </pc:picChg>
        <pc:picChg chg="add mod">
          <ac:chgData name="Johnson, Chad" userId="29e26967-ee32-4210-a1e6-19e5305e9c5f" providerId="ADAL" clId="{DC1B32AF-9495-44D7-9879-F404CF4E1064}" dt="2020-02-12T19:27:51.663" v="7236" actId="1076"/>
          <ac:picMkLst>
            <pc:docMk/>
            <pc:sldMk cId="1163830065" sldId="308"/>
            <ac:picMk id="48138" creationId="{5606AAF9-57F6-4E70-ABD1-6977E520021D}"/>
          </ac:picMkLst>
        </pc:picChg>
      </pc:sldChg>
      <pc:sldChg chg="addSp delSp modSp add del mod">
        <pc:chgData name="Johnson, Chad" userId="29e26967-ee32-4210-a1e6-19e5305e9c5f" providerId="ADAL" clId="{DC1B32AF-9495-44D7-9879-F404CF4E1064}" dt="2020-02-12T19:23:53.501" v="7134" actId="2696"/>
        <pc:sldMkLst>
          <pc:docMk/>
          <pc:sldMk cId="3274990888" sldId="308"/>
        </pc:sldMkLst>
        <pc:spChg chg="mod">
          <ac:chgData name="Johnson, Chad" userId="29e26967-ee32-4210-a1e6-19e5305e9c5f" providerId="ADAL" clId="{DC1B32AF-9495-44D7-9879-F404CF4E1064}" dt="2020-02-12T19:22:26.857" v="6951" actId="20577"/>
          <ac:spMkLst>
            <pc:docMk/>
            <pc:sldMk cId="3274990888" sldId="308"/>
            <ac:spMk id="3" creationId="{22EC274B-EE25-484E-8E80-E765129C4CE0}"/>
          </ac:spMkLst>
        </pc:spChg>
        <pc:picChg chg="del">
          <ac:chgData name="Johnson, Chad" userId="29e26967-ee32-4210-a1e6-19e5305e9c5f" providerId="ADAL" clId="{DC1B32AF-9495-44D7-9879-F404CF4E1064}" dt="2020-02-12T19:17:58.232" v="6737" actId="478"/>
          <ac:picMkLst>
            <pc:docMk/>
            <pc:sldMk cId="3274990888" sldId="308"/>
            <ac:picMk id="38914" creationId="{AE12237D-5C20-443C-8F1B-E8E7CAD5CE9E}"/>
          </ac:picMkLst>
        </pc:picChg>
        <pc:picChg chg="del">
          <ac:chgData name="Johnson, Chad" userId="29e26967-ee32-4210-a1e6-19e5305e9c5f" providerId="ADAL" clId="{DC1B32AF-9495-44D7-9879-F404CF4E1064}" dt="2020-02-12T19:17:57.452" v="6736" actId="478"/>
          <ac:picMkLst>
            <pc:docMk/>
            <pc:sldMk cId="3274990888" sldId="308"/>
            <ac:picMk id="38916" creationId="{522E3F9D-7E7F-418D-96A8-29D812E8D72C}"/>
          </ac:picMkLst>
        </pc:picChg>
        <pc:picChg chg="add mod">
          <ac:chgData name="Johnson, Chad" userId="29e26967-ee32-4210-a1e6-19e5305e9c5f" providerId="ADAL" clId="{DC1B32AF-9495-44D7-9879-F404CF4E1064}" dt="2020-02-12T19:18:09.466" v="6741" actId="1076"/>
          <ac:picMkLst>
            <pc:docMk/>
            <pc:sldMk cId="3274990888" sldId="308"/>
            <ac:picMk id="47106" creationId="{B1493393-0668-4ACB-88CD-0441FE794CEE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9:37:59.018" v="7333" actId="1076"/>
        <pc:sldMkLst>
          <pc:docMk/>
          <pc:sldMk cId="2101778676" sldId="309"/>
        </pc:sldMkLst>
        <pc:spChg chg="mod">
          <ac:chgData name="Johnson, Chad" userId="29e26967-ee32-4210-a1e6-19e5305e9c5f" providerId="ADAL" clId="{DC1B32AF-9495-44D7-9879-F404CF4E1064}" dt="2020-02-12T19:34:06.977" v="7326" actId="14100"/>
          <ac:spMkLst>
            <pc:docMk/>
            <pc:sldMk cId="2101778676" sldId="309"/>
            <ac:spMk id="2" creationId="{978DEC54-2772-499A-9AAC-2EAF0B42B547}"/>
          </ac:spMkLst>
        </pc:spChg>
        <pc:spChg chg="del mod">
          <ac:chgData name="Johnson, Chad" userId="29e26967-ee32-4210-a1e6-19e5305e9c5f" providerId="ADAL" clId="{DC1B32AF-9495-44D7-9879-F404CF4E1064}" dt="2020-02-12T19:33:55.088" v="7323"/>
          <ac:spMkLst>
            <pc:docMk/>
            <pc:sldMk cId="2101778676" sldId="309"/>
            <ac:spMk id="3" creationId="{D128246E-9C18-4C49-869E-1EED620660F7}"/>
          </ac:spMkLst>
        </pc:spChg>
        <pc:spChg chg="add del mod">
          <ac:chgData name="Johnson, Chad" userId="29e26967-ee32-4210-a1e6-19e5305e9c5f" providerId="ADAL" clId="{DC1B32AF-9495-44D7-9879-F404CF4E1064}" dt="2020-02-12T19:35:46.463" v="7328"/>
          <ac:spMkLst>
            <pc:docMk/>
            <pc:sldMk cId="2101778676" sldId="309"/>
            <ac:spMk id="4" creationId="{14D68B77-992A-4230-8003-A082B039E8A3}"/>
          </ac:spMkLst>
        </pc:spChg>
        <pc:picChg chg="add del mod">
          <ac:chgData name="Johnson, Chad" userId="29e26967-ee32-4210-a1e6-19e5305e9c5f" providerId="ADAL" clId="{DC1B32AF-9495-44D7-9879-F404CF4E1064}" dt="2020-02-12T19:35:44.201" v="7327" actId="478"/>
          <ac:picMkLst>
            <pc:docMk/>
            <pc:sldMk cId="2101778676" sldId="309"/>
            <ac:picMk id="49154" creationId="{31409BCD-8E73-4369-A1B9-D1F4C5665E1B}"/>
          </ac:picMkLst>
        </pc:picChg>
        <pc:picChg chg="add mod">
          <ac:chgData name="Johnson, Chad" userId="29e26967-ee32-4210-a1e6-19e5305e9c5f" providerId="ADAL" clId="{DC1B32AF-9495-44D7-9879-F404CF4E1064}" dt="2020-02-12T19:37:59.018" v="7333" actId="1076"/>
          <ac:picMkLst>
            <pc:docMk/>
            <pc:sldMk cId="2101778676" sldId="309"/>
            <ac:picMk id="49156" creationId="{A398685C-F7AE-4EA5-915E-B0CB7AB35C57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9:41:55.531" v="7356" actId="1076"/>
        <pc:sldMkLst>
          <pc:docMk/>
          <pc:sldMk cId="417236119" sldId="310"/>
        </pc:sldMkLst>
        <pc:spChg chg="mod">
          <ac:chgData name="Johnson, Chad" userId="29e26967-ee32-4210-a1e6-19e5305e9c5f" providerId="ADAL" clId="{DC1B32AF-9495-44D7-9879-F404CF4E1064}" dt="2020-02-12T19:41:45.950" v="7352" actId="20577"/>
          <ac:spMkLst>
            <pc:docMk/>
            <pc:sldMk cId="417236119" sldId="310"/>
            <ac:spMk id="2" creationId="{9257A2CF-DBFB-4A49-B06C-F08336633793}"/>
          </ac:spMkLst>
        </pc:spChg>
        <pc:spChg chg="del">
          <ac:chgData name="Johnson, Chad" userId="29e26967-ee32-4210-a1e6-19e5305e9c5f" providerId="ADAL" clId="{DC1B32AF-9495-44D7-9879-F404CF4E1064}" dt="2020-02-12T19:41:48.552" v="7353"/>
          <ac:spMkLst>
            <pc:docMk/>
            <pc:sldMk cId="417236119" sldId="310"/>
            <ac:spMk id="3" creationId="{C113EDAB-80E9-4689-82DB-7C128AB4B36F}"/>
          </ac:spMkLst>
        </pc:spChg>
        <pc:picChg chg="add mod">
          <ac:chgData name="Johnson, Chad" userId="29e26967-ee32-4210-a1e6-19e5305e9c5f" providerId="ADAL" clId="{DC1B32AF-9495-44D7-9879-F404CF4E1064}" dt="2020-02-12T19:41:55.531" v="7356" actId="1076"/>
          <ac:picMkLst>
            <pc:docMk/>
            <pc:sldMk cId="417236119" sldId="310"/>
            <ac:picMk id="50178" creationId="{A7AF7269-EB0A-410E-8470-61647C27C423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9:42:50.585" v="7378" actId="1076"/>
        <pc:sldMkLst>
          <pc:docMk/>
          <pc:sldMk cId="2718798040" sldId="311"/>
        </pc:sldMkLst>
        <pc:spChg chg="del mod">
          <ac:chgData name="Johnson, Chad" userId="29e26967-ee32-4210-a1e6-19e5305e9c5f" providerId="ADAL" clId="{DC1B32AF-9495-44D7-9879-F404CF4E1064}" dt="2020-02-12T19:42:40.843" v="7375" actId="478"/>
          <ac:spMkLst>
            <pc:docMk/>
            <pc:sldMk cId="2718798040" sldId="311"/>
            <ac:spMk id="2" creationId="{250EA0CD-7B01-4FB1-B976-E23EFE00F90F}"/>
          </ac:spMkLst>
        </pc:spChg>
        <pc:spChg chg="del">
          <ac:chgData name="Johnson, Chad" userId="29e26967-ee32-4210-a1e6-19e5305e9c5f" providerId="ADAL" clId="{DC1B32AF-9495-44D7-9879-F404CF4E1064}" dt="2020-02-12T19:42:28.704" v="7371"/>
          <ac:spMkLst>
            <pc:docMk/>
            <pc:sldMk cId="2718798040" sldId="311"/>
            <ac:spMk id="3" creationId="{C633BAE9-1275-46A6-AFEC-468195731028}"/>
          </ac:spMkLst>
        </pc:spChg>
        <pc:spChg chg="add del mod">
          <ac:chgData name="Johnson, Chad" userId="29e26967-ee32-4210-a1e6-19e5305e9c5f" providerId="ADAL" clId="{DC1B32AF-9495-44D7-9879-F404CF4E1064}" dt="2020-02-12T19:42:42.088" v="7376" actId="478"/>
          <ac:spMkLst>
            <pc:docMk/>
            <pc:sldMk cId="2718798040" sldId="311"/>
            <ac:spMk id="5" creationId="{74946490-79AD-433F-9B16-3B87668981A8}"/>
          </ac:spMkLst>
        </pc:spChg>
        <pc:picChg chg="add mod">
          <ac:chgData name="Johnson, Chad" userId="29e26967-ee32-4210-a1e6-19e5305e9c5f" providerId="ADAL" clId="{DC1B32AF-9495-44D7-9879-F404CF4E1064}" dt="2020-02-12T19:42:50.585" v="7378" actId="1076"/>
          <ac:picMkLst>
            <pc:docMk/>
            <pc:sldMk cId="2718798040" sldId="311"/>
            <ac:picMk id="51202" creationId="{0165205F-EE79-4844-8B50-00A18D1945F4}"/>
          </ac:picMkLst>
        </pc:picChg>
      </pc:sldChg>
      <pc:sldChg chg="addSp delSp modSp add">
        <pc:chgData name="Johnson, Chad" userId="29e26967-ee32-4210-a1e6-19e5305e9c5f" providerId="ADAL" clId="{DC1B32AF-9495-44D7-9879-F404CF4E1064}" dt="2020-02-12T19:43:45.845" v="7389" actId="1076"/>
        <pc:sldMkLst>
          <pc:docMk/>
          <pc:sldMk cId="1806154471" sldId="312"/>
        </pc:sldMkLst>
        <pc:spChg chg="add del mod">
          <ac:chgData name="Johnson, Chad" userId="29e26967-ee32-4210-a1e6-19e5305e9c5f" providerId="ADAL" clId="{DC1B32AF-9495-44D7-9879-F404CF4E1064}" dt="2020-02-12T19:43:11.079" v="7381"/>
          <ac:spMkLst>
            <pc:docMk/>
            <pc:sldMk cId="1806154471" sldId="312"/>
            <ac:spMk id="2" creationId="{0BD104A3-B592-41D4-84DE-4C05C018CC7F}"/>
          </ac:spMkLst>
        </pc:spChg>
        <pc:picChg chg="del">
          <ac:chgData name="Johnson, Chad" userId="29e26967-ee32-4210-a1e6-19e5305e9c5f" providerId="ADAL" clId="{DC1B32AF-9495-44D7-9879-F404CF4E1064}" dt="2020-02-12T19:43:09.729" v="7380" actId="478"/>
          <ac:picMkLst>
            <pc:docMk/>
            <pc:sldMk cId="1806154471" sldId="312"/>
            <ac:picMk id="51202" creationId="{0165205F-EE79-4844-8B50-00A18D1945F4}"/>
          </ac:picMkLst>
        </pc:picChg>
        <pc:picChg chg="add mod">
          <ac:chgData name="Johnson, Chad" userId="29e26967-ee32-4210-a1e6-19e5305e9c5f" providerId="ADAL" clId="{DC1B32AF-9495-44D7-9879-F404CF4E1064}" dt="2020-02-12T19:43:45.845" v="7389" actId="1076"/>
          <ac:picMkLst>
            <pc:docMk/>
            <pc:sldMk cId="1806154471" sldId="312"/>
            <ac:picMk id="52226" creationId="{1DD63973-C3A8-4852-AF64-42A232C68FCC}"/>
          </ac:picMkLst>
        </pc:picChg>
        <pc:picChg chg="add mod">
          <ac:chgData name="Johnson, Chad" userId="29e26967-ee32-4210-a1e6-19e5305e9c5f" providerId="ADAL" clId="{DC1B32AF-9495-44D7-9879-F404CF4E1064}" dt="2020-02-12T19:43:22.336" v="7385" actId="1076"/>
          <ac:picMkLst>
            <pc:docMk/>
            <pc:sldMk cId="1806154471" sldId="312"/>
            <ac:picMk id="52228" creationId="{4FB85726-E5BB-44F6-8EB7-AFD46970F876}"/>
          </ac:picMkLst>
        </pc:picChg>
      </pc:sldChg>
      <pc:sldChg chg="addSp delSp modSp add del mod setBg">
        <pc:chgData name="Johnson, Chad" userId="29e26967-ee32-4210-a1e6-19e5305e9c5f" providerId="ADAL" clId="{DC1B32AF-9495-44D7-9879-F404CF4E1064}" dt="2020-02-12T19:46:27.818" v="7397" actId="2696"/>
        <pc:sldMkLst>
          <pc:docMk/>
          <pc:sldMk cId="2308572777" sldId="313"/>
        </pc:sldMkLst>
        <pc:spChg chg="del">
          <ac:chgData name="Johnson, Chad" userId="29e26967-ee32-4210-a1e6-19e5305e9c5f" providerId="ADAL" clId="{DC1B32AF-9495-44D7-9879-F404CF4E1064}" dt="2020-02-12T19:44:57.839" v="7393" actId="478"/>
          <ac:spMkLst>
            <pc:docMk/>
            <pc:sldMk cId="2308572777" sldId="313"/>
            <ac:spMk id="2" creationId="{3FDF40D0-C7E9-4A70-825D-3A7BB38DAE12}"/>
          </ac:spMkLst>
        </pc:spChg>
        <pc:spChg chg="del">
          <ac:chgData name="Johnson, Chad" userId="29e26967-ee32-4210-a1e6-19e5305e9c5f" providerId="ADAL" clId="{DC1B32AF-9495-44D7-9879-F404CF4E1064}" dt="2020-02-12T19:44:50.807" v="7391"/>
          <ac:spMkLst>
            <pc:docMk/>
            <pc:sldMk cId="2308572777" sldId="313"/>
            <ac:spMk id="3" creationId="{AB9787A5-3074-4A56-831B-9A6F2340842C}"/>
          </ac:spMkLst>
        </pc:spChg>
        <pc:picChg chg="add mod">
          <ac:chgData name="Johnson, Chad" userId="29e26967-ee32-4210-a1e6-19e5305e9c5f" providerId="ADAL" clId="{DC1B32AF-9495-44D7-9879-F404CF4E1064}" dt="2020-02-12T19:45:04.149" v="7396" actId="1076"/>
          <ac:picMkLst>
            <pc:docMk/>
            <pc:sldMk cId="2308572777" sldId="313"/>
            <ac:picMk id="53250" creationId="{56E9AAFB-824E-45BC-9B0F-841690286827}"/>
          </ac:picMkLst>
        </pc:picChg>
      </pc:sldChg>
    </pc:docChg>
  </pc:docChgLst>
  <pc:docChgLst>
    <pc:chgData name="Johnson, Chad" userId="29e26967-ee32-4210-a1e6-19e5305e9c5f" providerId="ADAL" clId="{4646B135-2D58-4D5D-BD96-2EFC464EE0E7}"/>
    <pc:docChg chg="undo custSel addSld delSld modSld sldOrd addSection delSection modSection">
      <pc:chgData name="Johnson, Chad" userId="29e26967-ee32-4210-a1e6-19e5305e9c5f" providerId="ADAL" clId="{4646B135-2D58-4D5D-BD96-2EFC464EE0E7}" dt="2020-02-17T14:31:41.464" v="5330" actId="1076"/>
      <pc:docMkLst>
        <pc:docMk/>
      </pc:docMkLst>
      <pc:sldChg chg="addSp delSp modSp mod">
        <pc:chgData name="Johnson, Chad" userId="29e26967-ee32-4210-a1e6-19e5305e9c5f" providerId="ADAL" clId="{4646B135-2D58-4D5D-BD96-2EFC464EE0E7}" dt="2020-02-13T21:34:35.051" v="45" actId="14100"/>
        <pc:sldMkLst>
          <pc:docMk/>
          <pc:sldMk cId="2762506819" sldId="256"/>
        </pc:sldMkLst>
        <pc:spChg chg="mod">
          <ac:chgData name="Johnson, Chad" userId="29e26967-ee32-4210-a1e6-19e5305e9c5f" providerId="ADAL" clId="{4646B135-2D58-4D5D-BD96-2EFC464EE0E7}" dt="2020-02-13T21:34:35.051" v="45" actId="14100"/>
          <ac:spMkLst>
            <pc:docMk/>
            <pc:sldMk cId="2762506819" sldId="256"/>
            <ac:spMk id="2" creationId="{D159C024-82D3-43B7-8864-1EB020588252}"/>
          </ac:spMkLst>
        </pc:spChg>
        <pc:picChg chg="add mod">
          <ac:chgData name="Johnson, Chad" userId="29e26967-ee32-4210-a1e6-19e5305e9c5f" providerId="ADAL" clId="{4646B135-2D58-4D5D-BD96-2EFC464EE0E7}" dt="2020-02-13T21:34:08.134" v="6"/>
          <ac:picMkLst>
            <pc:docMk/>
            <pc:sldMk cId="2762506819" sldId="256"/>
            <ac:picMk id="3" creationId="{F9029FC8-2D3D-45C5-AAF0-16E12A7D2AD7}"/>
          </ac:picMkLst>
        </pc:picChg>
        <pc:picChg chg="del">
          <ac:chgData name="Johnson, Chad" userId="29e26967-ee32-4210-a1e6-19e5305e9c5f" providerId="ADAL" clId="{4646B135-2D58-4D5D-BD96-2EFC464EE0E7}" dt="2020-02-13T21:33:53.256" v="1" actId="478"/>
          <ac:picMkLst>
            <pc:docMk/>
            <pc:sldMk cId="2762506819" sldId="256"/>
            <ac:picMk id="1026" creationId="{B1688F87-AC5C-4D0C-A144-035EBEEEA758}"/>
          </ac:picMkLst>
        </pc:picChg>
      </pc:sldChg>
      <pc:sldChg chg="addSp delSp modSp mod">
        <pc:chgData name="Johnson, Chad" userId="29e26967-ee32-4210-a1e6-19e5305e9c5f" providerId="ADAL" clId="{4646B135-2D58-4D5D-BD96-2EFC464EE0E7}" dt="2020-02-14T14:18:57.406" v="476" actId="20577"/>
        <pc:sldMkLst>
          <pc:docMk/>
          <pc:sldMk cId="1520653543" sldId="257"/>
        </pc:sldMkLst>
        <pc:spChg chg="mod">
          <ac:chgData name="Johnson, Chad" userId="29e26967-ee32-4210-a1e6-19e5305e9c5f" providerId="ADAL" clId="{4646B135-2D58-4D5D-BD96-2EFC464EE0E7}" dt="2020-02-13T21:37:26.270" v="66" actId="20577"/>
          <ac:spMkLst>
            <pc:docMk/>
            <pc:sldMk cId="1520653543" sldId="257"/>
            <ac:spMk id="2" creationId="{8C98360E-8190-4BC6-9FC2-11139E542192}"/>
          </ac:spMkLst>
        </pc:spChg>
        <pc:spChg chg="mod">
          <ac:chgData name="Johnson, Chad" userId="29e26967-ee32-4210-a1e6-19e5305e9c5f" providerId="ADAL" clId="{4646B135-2D58-4D5D-BD96-2EFC464EE0E7}" dt="2020-02-14T14:18:57.406" v="476" actId="20577"/>
          <ac:spMkLst>
            <pc:docMk/>
            <pc:sldMk cId="1520653543" sldId="257"/>
            <ac:spMk id="3" creationId="{6726F960-BE1D-4903-BC72-7F73961FDB5B}"/>
          </ac:spMkLst>
        </pc:spChg>
        <pc:picChg chg="add del">
          <ac:chgData name="Johnson, Chad" userId="29e26967-ee32-4210-a1e6-19e5305e9c5f" providerId="ADAL" clId="{4646B135-2D58-4D5D-BD96-2EFC464EE0E7}" dt="2020-02-14T14:16:59.911" v="236" actId="478"/>
          <ac:picMkLst>
            <pc:docMk/>
            <pc:sldMk cId="1520653543" sldId="257"/>
            <ac:picMk id="2050" creationId="{1543C568-0B94-4474-89D0-140D46875CEC}"/>
          </ac:picMkLst>
        </pc:picChg>
      </pc:sldChg>
      <pc:sldChg chg="addSp delSp modSp add mod">
        <pc:chgData name="Johnson, Chad" userId="29e26967-ee32-4210-a1e6-19e5305e9c5f" providerId="ADAL" clId="{4646B135-2D58-4D5D-BD96-2EFC464EE0E7}" dt="2020-02-14T14:17:40.559" v="313" actId="478"/>
        <pc:sldMkLst>
          <pc:docMk/>
          <pc:sldMk cId="792580440" sldId="258"/>
        </pc:sldMkLst>
        <pc:spChg chg="del">
          <ac:chgData name="Johnson, Chad" userId="29e26967-ee32-4210-a1e6-19e5305e9c5f" providerId="ADAL" clId="{4646B135-2D58-4D5D-BD96-2EFC464EE0E7}" dt="2020-02-14T14:17:36.085" v="310" actId="478"/>
          <ac:spMkLst>
            <pc:docMk/>
            <pc:sldMk cId="792580440" sldId="258"/>
            <ac:spMk id="2" creationId="{8C98360E-8190-4BC6-9FC2-11139E542192}"/>
          </ac:spMkLst>
        </pc:spChg>
        <pc:spChg chg="del">
          <ac:chgData name="Johnson, Chad" userId="29e26967-ee32-4210-a1e6-19e5305e9c5f" providerId="ADAL" clId="{4646B135-2D58-4D5D-BD96-2EFC464EE0E7}" dt="2020-02-14T14:17:39.896" v="312" actId="478"/>
          <ac:spMkLst>
            <pc:docMk/>
            <pc:sldMk cId="792580440" sldId="258"/>
            <ac:spMk id="3" creationId="{6726F960-BE1D-4903-BC72-7F73961FDB5B}"/>
          </ac:spMkLst>
        </pc:spChg>
        <pc:spChg chg="add del mod">
          <ac:chgData name="Johnson, Chad" userId="29e26967-ee32-4210-a1e6-19e5305e9c5f" providerId="ADAL" clId="{4646B135-2D58-4D5D-BD96-2EFC464EE0E7}" dt="2020-02-14T14:17:37.494" v="311" actId="478"/>
          <ac:spMkLst>
            <pc:docMk/>
            <pc:sldMk cId="792580440" sldId="258"/>
            <ac:spMk id="5" creationId="{2AAF73F9-86DE-4C2B-B2F7-38CC0AE12F78}"/>
          </ac:spMkLst>
        </pc:spChg>
        <pc:spChg chg="add del mod">
          <ac:chgData name="Johnson, Chad" userId="29e26967-ee32-4210-a1e6-19e5305e9c5f" providerId="ADAL" clId="{4646B135-2D58-4D5D-BD96-2EFC464EE0E7}" dt="2020-02-14T14:17:40.559" v="313" actId="478"/>
          <ac:spMkLst>
            <pc:docMk/>
            <pc:sldMk cId="792580440" sldId="258"/>
            <ac:spMk id="7" creationId="{C8E46CBF-BFF7-4CCE-BAEA-40D856081FC8}"/>
          </ac:spMkLst>
        </pc:spChg>
      </pc:sldChg>
      <pc:sldChg chg="add del">
        <pc:chgData name="Johnson, Chad" userId="29e26967-ee32-4210-a1e6-19e5305e9c5f" providerId="ADAL" clId="{4646B135-2D58-4D5D-BD96-2EFC464EE0E7}" dt="2020-02-14T14:16:54.673" v="234"/>
        <pc:sldMkLst>
          <pc:docMk/>
          <pc:sldMk cId="1572352409" sldId="258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141357888" sldId="258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620839656" sldId="259"/>
        </pc:sldMkLst>
      </pc:sldChg>
      <pc:sldChg chg="modSp add mod">
        <pc:chgData name="Johnson, Chad" userId="29e26967-ee32-4210-a1e6-19e5305e9c5f" providerId="ADAL" clId="{4646B135-2D58-4D5D-BD96-2EFC464EE0E7}" dt="2020-02-14T14:27:31.142" v="1174" actId="20577"/>
        <pc:sldMkLst>
          <pc:docMk/>
          <pc:sldMk cId="2278947287" sldId="259"/>
        </pc:sldMkLst>
        <pc:spChg chg="mod">
          <ac:chgData name="Johnson, Chad" userId="29e26967-ee32-4210-a1e6-19e5305e9c5f" providerId="ADAL" clId="{4646B135-2D58-4D5D-BD96-2EFC464EE0E7}" dt="2020-02-14T14:20:36.880" v="518" actId="5793"/>
          <ac:spMkLst>
            <pc:docMk/>
            <pc:sldMk cId="2278947287" sldId="259"/>
            <ac:spMk id="2" creationId="{9D73E72E-BDEA-43F3-9AFC-D7556A55D335}"/>
          </ac:spMkLst>
        </pc:spChg>
        <pc:spChg chg="mod">
          <ac:chgData name="Johnson, Chad" userId="29e26967-ee32-4210-a1e6-19e5305e9c5f" providerId="ADAL" clId="{4646B135-2D58-4D5D-BD96-2EFC464EE0E7}" dt="2020-02-14T14:27:31.142" v="1174" actId="20577"/>
          <ac:spMkLst>
            <pc:docMk/>
            <pc:sldMk cId="2278947287" sldId="259"/>
            <ac:spMk id="3" creationId="{802A7680-6583-407E-9AC1-18157BFFB42A}"/>
          </ac:spMkLst>
        </pc:sp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260143740" sldId="260"/>
        </pc:sldMkLst>
      </pc:sldChg>
      <pc:sldChg chg="modSp add mod ord">
        <pc:chgData name="Johnson, Chad" userId="29e26967-ee32-4210-a1e6-19e5305e9c5f" providerId="ADAL" clId="{4646B135-2D58-4D5D-BD96-2EFC464EE0E7}" dt="2020-02-14T15:04:26.771" v="2146"/>
        <pc:sldMkLst>
          <pc:docMk/>
          <pc:sldMk cId="3444993332" sldId="260"/>
        </pc:sldMkLst>
        <pc:spChg chg="mod">
          <ac:chgData name="Johnson, Chad" userId="29e26967-ee32-4210-a1e6-19e5305e9c5f" providerId="ADAL" clId="{4646B135-2D58-4D5D-BD96-2EFC464EE0E7}" dt="2020-02-14T14:27:37.549" v="1199" actId="20577"/>
          <ac:spMkLst>
            <pc:docMk/>
            <pc:sldMk cId="3444993332" sldId="260"/>
            <ac:spMk id="2" creationId="{C4ED9898-FD41-4286-80A5-905446D07842}"/>
          </ac:spMkLst>
        </pc:spChg>
        <pc:spChg chg="mod">
          <ac:chgData name="Johnson, Chad" userId="29e26967-ee32-4210-a1e6-19e5305e9c5f" providerId="ADAL" clId="{4646B135-2D58-4D5D-BD96-2EFC464EE0E7}" dt="2020-02-14T14:32:30.851" v="1508" actId="255"/>
          <ac:spMkLst>
            <pc:docMk/>
            <pc:sldMk cId="3444993332" sldId="260"/>
            <ac:spMk id="3" creationId="{D2A0AEBC-B7D2-4D80-95E7-D328034E1071}"/>
          </ac:spMkLst>
        </pc:sp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415096435" sldId="261"/>
        </pc:sldMkLst>
      </pc:sldChg>
      <pc:sldChg chg="addSp delSp modSp add mod modAnim">
        <pc:chgData name="Johnson, Chad" userId="29e26967-ee32-4210-a1e6-19e5305e9c5f" providerId="ADAL" clId="{4646B135-2D58-4D5D-BD96-2EFC464EE0E7}" dt="2020-02-17T14:05:17.386" v="5289" actId="20577"/>
        <pc:sldMkLst>
          <pc:docMk/>
          <pc:sldMk cId="3653298818" sldId="261"/>
        </pc:sldMkLst>
        <pc:spChg chg="mod">
          <ac:chgData name="Johnson, Chad" userId="29e26967-ee32-4210-a1e6-19e5305e9c5f" providerId="ADAL" clId="{4646B135-2D58-4D5D-BD96-2EFC464EE0E7}" dt="2020-02-14T17:35:35.788" v="2632" actId="20577"/>
          <ac:spMkLst>
            <pc:docMk/>
            <pc:sldMk cId="3653298818" sldId="261"/>
            <ac:spMk id="2" creationId="{002998BD-D0D8-48C3-9EAE-FB6BBF7778D1}"/>
          </ac:spMkLst>
        </pc:spChg>
        <pc:spChg chg="mod">
          <ac:chgData name="Johnson, Chad" userId="29e26967-ee32-4210-a1e6-19e5305e9c5f" providerId="ADAL" clId="{4646B135-2D58-4D5D-BD96-2EFC464EE0E7}" dt="2020-02-17T14:05:17.386" v="5289" actId="20577"/>
          <ac:spMkLst>
            <pc:docMk/>
            <pc:sldMk cId="3653298818" sldId="261"/>
            <ac:spMk id="3" creationId="{FFEF6ED6-DE08-4EFD-8775-A43CFEB45A58}"/>
          </ac:spMkLst>
        </pc:spChg>
        <pc:picChg chg="add del mod">
          <ac:chgData name="Johnson, Chad" userId="29e26967-ee32-4210-a1e6-19e5305e9c5f" providerId="ADAL" clId="{4646B135-2D58-4D5D-BD96-2EFC464EE0E7}" dt="2020-02-14T14:43:48.513" v="1596" actId="478"/>
          <ac:picMkLst>
            <pc:docMk/>
            <pc:sldMk cId="3653298818" sldId="261"/>
            <ac:picMk id="9218" creationId="{CE6F7E9B-CD5B-4B45-8CA9-79A9193968EC}"/>
          </ac:picMkLst>
        </pc:picChg>
        <pc:picChg chg="add del mod">
          <ac:chgData name="Johnson, Chad" userId="29e26967-ee32-4210-a1e6-19e5305e9c5f" providerId="ADAL" clId="{4646B135-2D58-4D5D-BD96-2EFC464EE0E7}" dt="2020-02-14T17:35:38.467" v="2633" actId="478"/>
          <ac:picMkLst>
            <pc:docMk/>
            <pc:sldMk cId="3653298818" sldId="261"/>
            <ac:picMk id="9220" creationId="{4DEC04E6-E2B9-4BFE-B627-E4F5592E402D}"/>
          </ac:picMkLst>
        </pc:picChg>
        <pc:picChg chg="add mod">
          <ac:chgData name="Johnson, Chad" userId="29e26967-ee32-4210-a1e6-19e5305e9c5f" providerId="ADAL" clId="{4646B135-2D58-4D5D-BD96-2EFC464EE0E7}" dt="2020-02-14T20:49:48.975" v="3002" actId="1076"/>
          <ac:picMkLst>
            <pc:docMk/>
            <pc:sldMk cId="3653298818" sldId="261"/>
            <ac:picMk id="9222" creationId="{0110B2B8-FACE-41F2-AA16-6C5949C5E7C0}"/>
          </ac:picMkLst>
        </pc:picChg>
        <pc:picChg chg="add mod">
          <ac:chgData name="Johnson, Chad" userId="29e26967-ee32-4210-a1e6-19e5305e9c5f" providerId="ADAL" clId="{4646B135-2D58-4D5D-BD96-2EFC464EE0E7}" dt="2020-02-14T20:49:59.561" v="3005" actId="1076"/>
          <ac:picMkLst>
            <pc:docMk/>
            <pc:sldMk cId="3653298818" sldId="261"/>
            <ac:picMk id="9224" creationId="{633110E0-8960-4166-855E-0276FE364DA3}"/>
          </ac:picMkLst>
        </pc:picChg>
        <pc:picChg chg="add mod">
          <ac:chgData name="Johnson, Chad" userId="29e26967-ee32-4210-a1e6-19e5305e9c5f" providerId="ADAL" clId="{4646B135-2D58-4D5D-BD96-2EFC464EE0E7}" dt="2020-02-14T20:50:09.421" v="3009" actId="14100"/>
          <ac:picMkLst>
            <pc:docMk/>
            <pc:sldMk cId="3653298818" sldId="261"/>
            <ac:picMk id="9226" creationId="{292FF35B-5751-4E78-A68F-967B2E852EFC}"/>
          </ac:picMkLst>
        </pc:picChg>
      </pc:sldChg>
      <pc:sldChg chg="addSp delSp modSp add mod ord">
        <pc:chgData name="Johnson, Chad" userId="29e26967-ee32-4210-a1e6-19e5305e9c5f" providerId="ADAL" clId="{4646B135-2D58-4D5D-BD96-2EFC464EE0E7}" dt="2020-02-14T21:26:38.740" v="4307"/>
        <pc:sldMkLst>
          <pc:docMk/>
          <pc:sldMk cId="675361043" sldId="262"/>
        </pc:sldMkLst>
        <pc:spChg chg="mod">
          <ac:chgData name="Johnson, Chad" userId="29e26967-ee32-4210-a1e6-19e5305e9c5f" providerId="ADAL" clId="{4646B135-2D58-4D5D-BD96-2EFC464EE0E7}" dt="2020-02-14T14:34:12.777" v="1551" actId="20577"/>
          <ac:spMkLst>
            <pc:docMk/>
            <pc:sldMk cId="675361043" sldId="262"/>
            <ac:spMk id="2" creationId="{002998BD-D0D8-48C3-9EAE-FB6BBF7778D1}"/>
          </ac:spMkLst>
        </pc:spChg>
        <pc:spChg chg="mod">
          <ac:chgData name="Johnson, Chad" userId="29e26967-ee32-4210-a1e6-19e5305e9c5f" providerId="ADAL" clId="{4646B135-2D58-4D5D-BD96-2EFC464EE0E7}" dt="2020-02-14T21:26:33.497" v="4306" actId="14100"/>
          <ac:spMkLst>
            <pc:docMk/>
            <pc:sldMk cId="675361043" sldId="262"/>
            <ac:spMk id="3" creationId="{FFEF6ED6-DE08-4EFD-8775-A43CFEB45A58}"/>
          </ac:spMkLst>
        </pc:spChg>
        <pc:picChg chg="add del">
          <ac:chgData name="Johnson, Chad" userId="29e26967-ee32-4210-a1e6-19e5305e9c5f" providerId="ADAL" clId="{4646B135-2D58-4D5D-BD96-2EFC464EE0E7}" dt="2020-02-14T14:34:06.385" v="1538"/>
          <ac:picMkLst>
            <pc:docMk/>
            <pc:sldMk cId="675361043" sldId="262"/>
            <ac:picMk id="3074" creationId="{3AC93904-50D1-4EDB-823C-BD486B3B2D7C}"/>
          </ac:picMkLst>
        </pc:picChg>
        <pc:picChg chg="add del">
          <ac:chgData name="Johnson, Chad" userId="29e26967-ee32-4210-a1e6-19e5305e9c5f" providerId="ADAL" clId="{4646B135-2D58-4D5D-BD96-2EFC464EE0E7}" dt="2020-02-14T21:25:35.186" v="4174" actId="478"/>
          <ac:picMkLst>
            <pc:docMk/>
            <pc:sldMk cId="675361043" sldId="262"/>
            <ac:picMk id="3076" creationId="{7E7432BB-AEDC-4969-B07F-58CA7758C88F}"/>
          </ac:picMkLst>
        </pc:picChg>
        <pc:picChg chg="add mod">
          <ac:chgData name="Johnson, Chad" userId="29e26967-ee32-4210-a1e6-19e5305e9c5f" providerId="ADAL" clId="{4646B135-2D58-4D5D-BD96-2EFC464EE0E7}" dt="2020-02-14T21:26:38.740" v="4307"/>
          <ac:picMkLst>
            <pc:docMk/>
            <pc:sldMk cId="675361043" sldId="262"/>
            <ac:picMk id="3078" creationId="{B989AB25-A9DF-4845-A47F-BFFEE7047909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641419818" sldId="262"/>
        </pc:sldMkLst>
      </pc:sldChg>
      <pc:sldChg chg="addSp delSp add del ord">
        <pc:chgData name="Johnson, Chad" userId="29e26967-ee32-4210-a1e6-19e5305e9c5f" providerId="ADAL" clId="{4646B135-2D58-4D5D-BD96-2EFC464EE0E7}" dt="2020-02-14T21:28:25.228" v="4313" actId="2696"/>
        <pc:sldMkLst>
          <pc:docMk/>
          <pc:sldMk cId="268217374" sldId="263"/>
        </pc:sldMkLst>
        <pc:spChg chg="del">
          <ac:chgData name="Johnson, Chad" userId="29e26967-ee32-4210-a1e6-19e5305e9c5f" providerId="ADAL" clId="{4646B135-2D58-4D5D-BD96-2EFC464EE0E7}" dt="2020-02-14T14:34:04.374" v="1537"/>
          <ac:spMkLst>
            <pc:docMk/>
            <pc:sldMk cId="268217374" sldId="263"/>
            <ac:spMk id="2" creationId="{63F43FFB-9CE5-4AE8-90ED-5A9DAA8178F3}"/>
          </ac:spMkLst>
        </pc:spChg>
        <pc:spChg chg="del">
          <ac:chgData name="Johnson, Chad" userId="29e26967-ee32-4210-a1e6-19e5305e9c5f" providerId="ADAL" clId="{4646B135-2D58-4D5D-BD96-2EFC464EE0E7}" dt="2020-02-14T14:34:04.374" v="1537"/>
          <ac:spMkLst>
            <pc:docMk/>
            <pc:sldMk cId="268217374" sldId="263"/>
            <ac:spMk id="3" creationId="{452FE1CB-73AC-4759-9DFD-0EEC34260001}"/>
          </ac:spMkLst>
        </pc:spChg>
        <pc:picChg chg="add">
          <ac:chgData name="Johnson, Chad" userId="29e26967-ee32-4210-a1e6-19e5305e9c5f" providerId="ADAL" clId="{4646B135-2D58-4D5D-BD96-2EFC464EE0E7}" dt="2020-02-14T14:34:07.902" v="1539"/>
          <ac:picMkLst>
            <pc:docMk/>
            <pc:sldMk cId="268217374" sldId="263"/>
            <ac:picMk id="4" creationId="{6CFA9317-C8E6-4D5E-9C30-4C0A9E44C593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088045063" sldId="263"/>
        </pc:sldMkLst>
      </pc:sldChg>
      <pc:sldChg chg="addSp delSp modSp add">
        <pc:chgData name="Johnson, Chad" userId="29e26967-ee32-4210-a1e6-19e5305e9c5f" providerId="ADAL" clId="{4646B135-2D58-4D5D-BD96-2EFC464EE0E7}" dt="2020-02-14T21:37:22.138" v="4844" actId="1076"/>
        <pc:sldMkLst>
          <pc:docMk/>
          <pc:sldMk cId="949198447" sldId="264"/>
        </pc:sldMkLst>
        <pc:picChg chg="add del mod">
          <ac:chgData name="Johnson, Chad" userId="29e26967-ee32-4210-a1e6-19e5305e9c5f" providerId="ADAL" clId="{4646B135-2D58-4D5D-BD96-2EFC464EE0E7}" dt="2020-02-14T21:36:30.554" v="4833" actId="478"/>
          <ac:picMkLst>
            <pc:docMk/>
            <pc:sldMk cId="949198447" sldId="264"/>
            <ac:picMk id="5122" creationId="{81472028-7BE6-414C-861B-34FC7918A8ED}"/>
          </ac:picMkLst>
        </pc:picChg>
        <pc:picChg chg="add mod">
          <ac:chgData name="Johnson, Chad" userId="29e26967-ee32-4210-a1e6-19e5305e9c5f" providerId="ADAL" clId="{4646B135-2D58-4D5D-BD96-2EFC464EE0E7}" dt="2020-02-14T21:37:22.138" v="4844" actId="1076"/>
          <ac:picMkLst>
            <pc:docMk/>
            <pc:sldMk cId="949198447" sldId="264"/>
            <ac:picMk id="5124" creationId="{754F04BA-5975-4114-9015-7E454E9F2E8F}"/>
          </ac:picMkLst>
        </pc:picChg>
        <pc:picChg chg="add mod">
          <ac:chgData name="Johnson, Chad" userId="29e26967-ee32-4210-a1e6-19e5305e9c5f" providerId="ADAL" clId="{4646B135-2D58-4D5D-BD96-2EFC464EE0E7}" dt="2020-02-14T21:37:16.832" v="4843" actId="1076"/>
          <ac:picMkLst>
            <pc:docMk/>
            <pc:sldMk cId="949198447" sldId="264"/>
            <ac:picMk id="5126" creationId="{3C1E1397-D5D0-4A10-98F1-214831E67150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844843056" sldId="264"/>
        </pc:sldMkLst>
      </pc:sldChg>
      <pc:sldChg chg="addSp modSp add mod ord">
        <pc:chgData name="Johnson, Chad" userId="29e26967-ee32-4210-a1e6-19e5305e9c5f" providerId="ADAL" clId="{4646B135-2D58-4D5D-BD96-2EFC464EE0E7}" dt="2020-02-14T21:34:23.363" v="4827" actId="6549"/>
        <pc:sldMkLst>
          <pc:docMk/>
          <pc:sldMk cId="445266781" sldId="265"/>
        </pc:sldMkLst>
        <pc:spChg chg="mod">
          <ac:chgData name="Johnson, Chad" userId="29e26967-ee32-4210-a1e6-19e5305e9c5f" providerId="ADAL" clId="{4646B135-2D58-4D5D-BD96-2EFC464EE0E7}" dt="2020-02-14T14:34:49.138" v="1570" actId="20577"/>
          <ac:spMkLst>
            <pc:docMk/>
            <pc:sldMk cId="445266781" sldId="265"/>
            <ac:spMk id="2" creationId="{002998BD-D0D8-48C3-9EAE-FB6BBF7778D1}"/>
          </ac:spMkLst>
        </pc:spChg>
        <pc:spChg chg="mod">
          <ac:chgData name="Johnson, Chad" userId="29e26967-ee32-4210-a1e6-19e5305e9c5f" providerId="ADAL" clId="{4646B135-2D58-4D5D-BD96-2EFC464EE0E7}" dt="2020-02-14T21:34:23.363" v="4827" actId="6549"/>
          <ac:spMkLst>
            <pc:docMk/>
            <pc:sldMk cId="445266781" sldId="265"/>
            <ac:spMk id="3" creationId="{FFEF6ED6-DE08-4EFD-8775-A43CFEB45A58}"/>
          </ac:spMkLst>
        </pc:spChg>
        <pc:picChg chg="add mod">
          <ac:chgData name="Johnson, Chad" userId="29e26967-ee32-4210-a1e6-19e5305e9c5f" providerId="ADAL" clId="{4646B135-2D58-4D5D-BD96-2EFC464EE0E7}" dt="2020-02-14T21:30:10.752" v="4318" actId="1076"/>
          <ac:picMkLst>
            <pc:docMk/>
            <pc:sldMk cId="445266781" sldId="265"/>
            <ac:picMk id="8194" creationId="{95E7EE06-8807-4ED6-A262-1B74AAE47E58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65376696" sldId="265"/>
        </pc:sldMkLst>
      </pc:sldChg>
      <pc:sldChg chg="addSp delSp modSp add ord">
        <pc:chgData name="Johnson, Chad" userId="29e26967-ee32-4210-a1e6-19e5305e9c5f" providerId="ADAL" clId="{4646B135-2D58-4D5D-BD96-2EFC464EE0E7}" dt="2020-02-14T21:22:26.614" v="4162"/>
        <pc:sldMkLst>
          <pc:docMk/>
          <pc:sldMk cId="578229502" sldId="266"/>
        </pc:sldMkLst>
        <pc:spChg chg="del">
          <ac:chgData name="Johnson, Chad" userId="29e26967-ee32-4210-a1e6-19e5305e9c5f" providerId="ADAL" clId="{4646B135-2D58-4D5D-BD96-2EFC464EE0E7}" dt="2020-02-14T14:40:08.747" v="1572"/>
          <ac:spMkLst>
            <pc:docMk/>
            <pc:sldMk cId="578229502" sldId="266"/>
            <ac:spMk id="2" creationId="{99C66DB6-417F-44BF-A5CA-A8839A1A9ACE}"/>
          </ac:spMkLst>
        </pc:spChg>
        <pc:spChg chg="del">
          <ac:chgData name="Johnson, Chad" userId="29e26967-ee32-4210-a1e6-19e5305e9c5f" providerId="ADAL" clId="{4646B135-2D58-4D5D-BD96-2EFC464EE0E7}" dt="2020-02-14T14:40:08.747" v="1572"/>
          <ac:spMkLst>
            <pc:docMk/>
            <pc:sldMk cId="578229502" sldId="266"/>
            <ac:spMk id="3" creationId="{FCC2E6F3-12B7-435E-BFF9-3B03BD72756B}"/>
          </ac:spMkLst>
        </pc:spChg>
        <pc:picChg chg="add del mod">
          <ac:chgData name="Johnson, Chad" userId="29e26967-ee32-4210-a1e6-19e5305e9c5f" providerId="ADAL" clId="{4646B135-2D58-4D5D-BD96-2EFC464EE0E7}" dt="2020-02-14T14:41:01.681" v="1575" actId="478"/>
          <ac:picMkLst>
            <pc:docMk/>
            <pc:sldMk cId="578229502" sldId="266"/>
            <ac:picMk id="7170" creationId="{A995E7BD-026D-4C2E-B2BC-73A394348ADB}"/>
          </ac:picMkLst>
        </pc:picChg>
        <pc:picChg chg="add">
          <ac:chgData name="Johnson, Chad" userId="29e26967-ee32-4210-a1e6-19e5305e9c5f" providerId="ADAL" clId="{4646B135-2D58-4D5D-BD96-2EFC464EE0E7}" dt="2020-02-14T14:41:05.194" v="1576"/>
          <ac:picMkLst>
            <pc:docMk/>
            <pc:sldMk cId="578229502" sldId="266"/>
            <ac:picMk id="7172" creationId="{E81311CB-15A6-4B8A-B59B-06EF0B6478D7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261176935" sldId="266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22646519" sldId="267"/>
        </pc:sldMkLst>
      </pc:sldChg>
      <pc:sldChg chg="addSp delSp modSp add mod modAnim">
        <pc:chgData name="Johnson, Chad" userId="29e26967-ee32-4210-a1e6-19e5305e9c5f" providerId="ADAL" clId="{4646B135-2D58-4D5D-BD96-2EFC464EE0E7}" dt="2020-02-14T15:06:13.738" v="2176" actId="14100"/>
        <pc:sldMkLst>
          <pc:docMk/>
          <pc:sldMk cId="3987405281" sldId="267"/>
        </pc:sldMkLst>
        <pc:spChg chg="mod">
          <ac:chgData name="Johnson, Chad" userId="29e26967-ee32-4210-a1e6-19e5305e9c5f" providerId="ADAL" clId="{4646B135-2D58-4D5D-BD96-2EFC464EE0E7}" dt="2020-02-14T14:54:44.827" v="1748" actId="20577"/>
          <ac:spMkLst>
            <pc:docMk/>
            <pc:sldMk cId="3987405281" sldId="267"/>
            <ac:spMk id="2" creationId="{18457283-366F-4B96-B726-C52A695F37A6}"/>
          </ac:spMkLst>
        </pc:spChg>
        <pc:spChg chg="add del mod">
          <ac:chgData name="Johnson, Chad" userId="29e26967-ee32-4210-a1e6-19e5305e9c5f" providerId="ADAL" clId="{4646B135-2D58-4D5D-BD96-2EFC464EE0E7}" dt="2020-02-14T15:06:09.919" v="2175" actId="20577"/>
          <ac:spMkLst>
            <pc:docMk/>
            <pc:sldMk cId="3987405281" sldId="267"/>
            <ac:spMk id="3" creationId="{6402A8EB-0787-403C-A98A-7BB2AE89C7C1}"/>
          </ac:spMkLst>
        </pc:spChg>
        <pc:spChg chg="add mod">
          <ac:chgData name="Johnson, Chad" userId="29e26967-ee32-4210-a1e6-19e5305e9c5f" providerId="ADAL" clId="{4646B135-2D58-4D5D-BD96-2EFC464EE0E7}" dt="2020-02-14T14:50:36.357" v="1709" actId="208"/>
          <ac:spMkLst>
            <pc:docMk/>
            <pc:sldMk cId="3987405281" sldId="267"/>
            <ac:spMk id="10" creationId="{AB2173C7-8696-4010-BA68-92DC29A4A05F}"/>
          </ac:spMkLst>
        </pc:spChg>
        <pc:spChg chg="add mod">
          <ac:chgData name="Johnson, Chad" userId="29e26967-ee32-4210-a1e6-19e5305e9c5f" providerId="ADAL" clId="{4646B135-2D58-4D5D-BD96-2EFC464EE0E7}" dt="2020-02-14T14:51:22.591" v="1717" actId="14100"/>
          <ac:spMkLst>
            <pc:docMk/>
            <pc:sldMk cId="3987405281" sldId="267"/>
            <ac:spMk id="15" creationId="{9DAF8B69-C134-4AD4-B370-29808C2B15A3}"/>
          </ac:spMkLst>
        </pc:spChg>
        <pc:spChg chg="add mod">
          <ac:chgData name="Johnson, Chad" userId="29e26967-ee32-4210-a1e6-19e5305e9c5f" providerId="ADAL" clId="{4646B135-2D58-4D5D-BD96-2EFC464EE0E7}" dt="2020-02-14T14:52:46.760" v="1730" actId="1076"/>
          <ac:spMkLst>
            <pc:docMk/>
            <pc:sldMk cId="3987405281" sldId="267"/>
            <ac:spMk id="19" creationId="{06513349-1F73-4A9C-8858-71763F435D3F}"/>
          </ac:spMkLst>
        </pc:spChg>
        <pc:picChg chg="add del mod">
          <ac:chgData name="Johnson, Chad" userId="29e26967-ee32-4210-a1e6-19e5305e9c5f" providerId="ADAL" clId="{4646B135-2D58-4D5D-BD96-2EFC464EE0E7}" dt="2020-02-14T14:48:00.775" v="1654"/>
          <ac:picMkLst>
            <pc:docMk/>
            <pc:sldMk cId="3987405281" sldId="267"/>
            <ac:picMk id="5" creationId="{3F7ED4C7-97E8-4147-A4B4-956BD809F4FF}"/>
          </ac:picMkLst>
        </pc:picChg>
        <pc:picChg chg="add del mod">
          <ac:chgData name="Johnson, Chad" userId="29e26967-ee32-4210-a1e6-19e5305e9c5f" providerId="ADAL" clId="{4646B135-2D58-4D5D-BD96-2EFC464EE0E7}" dt="2020-02-14T14:48:04.382" v="1659"/>
          <ac:picMkLst>
            <pc:docMk/>
            <pc:sldMk cId="3987405281" sldId="267"/>
            <ac:picMk id="7" creationId="{BCDCAB5B-AD6B-4E20-AB6B-4A4BD0C4109F}"/>
          </ac:picMkLst>
        </pc:picChg>
        <pc:picChg chg="add mod modCrop">
          <ac:chgData name="Johnson, Chad" userId="29e26967-ee32-4210-a1e6-19e5305e9c5f" providerId="ADAL" clId="{4646B135-2D58-4D5D-BD96-2EFC464EE0E7}" dt="2020-02-14T14:48:30.452" v="1671" actId="1076"/>
          <ac:picMkLst>
            <pc:docMk/>
            <pc:sldMk cId="3987405281" sldId="267"/>
            <ac:picMk id="9" creationId="{B7F41C68-CF86-4B18-9449-9126DA5F1571}"/>
          </ac:picMkLst>
        </pc:picChg>
        <pc:picChg chg="add del mod">
          <ac:chgData name="Johnson, Chad" userId="29e26967-ee32-4210-a1e6-19e5305e9c5f" providerId="ADAL" clId="{4646B135-2D58-4D5D-BD96-2EFC464EE0E7}" dt="2020-02-14T14:46:14.636" v="1632"/>
          <ac:picMkLst>
            <pc:docMk/>
            <pc:sldMk cId="3987405281" sldId="267"/>
            <ac:picMk id="10242" creationId="{5875C718-3D24-4BCA-BE72-DD0F0158B506}"/>
          </ac:picMkLst>
        </pc:picChg>
        <pc:picChg chg="add del mod">
          <ac:chgData name="Johnson, Chad" userId="29e26967-ee32-4210-a1e6-19e5305e9c5f" providerId="ADAL" clId="{4646B135-2D58-4D5D-BD96-2EFC464EE0E7}" dt="2020-02-14T14:47:39.629" v="1649"/>
          <ac:picMkLst>
            <pc:docMk/>
            <pc:sldMk cId="3987405281" sldId="267"/>
            <ac:picMk id="10244" creationId="{192AA4C2-2729-4494-9A78-3EFC748259E8}"/>
          </ac:picMkLst>
        </pc:picChg>
        <pc:cxnChg chg="add mod">
          <ac:chgData name="Johnson, Chad" userId="29e26967-ee32-4210-a1e6-19e5305e9c5f" providerId="ADAL" clId="{4646B135-2D58-4D5D-BD96-2EFC464EE0E7}" dt="2020-02-14T15:06:13.738" v="2176" actId="14100"/>
          <ac:cxnSpMkLst>
            <pc:docMk/>
            <pc:sldMk cId="3987405281" sldId="267"/>
            <ac:cxnSpMk id="12" creationId="{F342F618-C293-43A3-9884-C1C34472A756}"/>
          </ac:cxnSpMkLst>
        </pc:cxnChg>
        <pc:cxnChg chg="add mod">
          <ac:chgData name="Johnson, Chad" userId="29e26967-ee32-4210-a1e6-19e5305e9c5f" providerId="ADAL" clId="{4646B135-2D58-4D5D-BD96-2EFC464EE0E7}" dt="2020-02-14T15:05:59.168" v="2165" actId="14100"/>
          <ac:cxnSpMkLst>
            <pc:docMk/>
            <pc:sldMk cId="3987405281" sldId="267"/>
            <ac:cxnSpMk id="16" creationId="{06163574-CE22-4476-BD8D-5AA7ADEEB82D}"/>
          </ac:cxnSpMkLst>
        </pc:cxnChg>
        <pc:cxnChg chg="add mod">
          <ac:chgData name="Johnson, Chad" userId="29e26967-ee32-4210-a1e6-19e5305e9c5f" providerId="ADAL" clId="{4646B135-2D58-4D5D-BD96-2EFC464EE0E7}" dt="2020-02-14T14:53:00.051" v="1733" actId="14100"/>
          <ac:cxnSpMkLst>
            <pc:docMk/>
            <pc:sldMk cId="3987405281" sldId="267"/>
            <ac:cxnSpMk id="20" creationId="{E1E51CCE-3040-49AA-B929-ED5202BC0A2D}"/>
          </ac:cxnSpMkLst>
        </pc:cxnChg>
        <pc:cxnChg chg="add mod">
          <ac:chgData name="Johnson, Chad" userId="29e26967-ee32-4210-a1e6-19e5305e9c5f" providerId="ADAL" clId="{4646B135-2D58-4D5D-BD96-2EFC464EE0E7}" dt="2020-02-14T14:53:26.409" v="1740" actId="14100"/>
          <ac:cxnSpMkLst>
            <pc:docMk/>
            <pc:sldMk cId="3987405281" sldId="267"/>
            <ac:cxnSpMk id="23" creationId="{D714103B-C407-453A-B097-3159CF5A8C33}"/>
          </ac:cxnSpMkLst>
        </pc:cxn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102222410" sldId="268"/>
        </pc:sldMkLst>
      </pc:sldChg>
      <pc:sldChg chg="addSp delSp modSp add mod">
        <pc:chgData name="Johnson, Chad" userId="29e26967-ee32-4210-a1e6-19e5305e9c5f" providerId="ADAL" clId="{4646B135-2D58-4D5D-BD96-2EFC464EE0E7}" dt="2020-02-14T14:58:28.519" v="2048"/>
        <pc:sldMkLst>
          <pc:docMk/>
          <pc:sldMk cId="2119515995" sldId="268"/>
        </pc:sldMkLst>
        <pc:spChg chg="mod">
          <ac:chgData name="Johnson, Chad" userId="29e26967-ee32-4210-a1e6-19e5305e9c5f" providerId="ADAL" clId="{4646B135-2D58-4D5D-BD96-2EFC464EE0E7}" dt="2020-02-14T14:55:02.327" v="1785" actId="20577"/>
          <ac:spMkLst>
            <pc:docMk/>
            <pc:sldMk cId="2119515995" sldId="268"/>
            <ac:spMk id="2" creationId="{9BC34271-DECC-438C-A44A-01AB1A3CA46E}"/>
          </ac:spMkLst>
        </pc:spChg>
        <pc:spChg chg="mod">
          <ac:chgData name="Johnson, Chad" userId="29e26967-ee32-4210-a1e6-19e5305e9c5f" providerId="ADAL" clId="{4646B135-2D58-4D5D-BD96-2EFC464EE0E7}" dt="2020-02-14T14:58:19.968" v="2044" actId="20577"/>
          <ac:spMkLst>
            <pc:docMk/>
            <pc:sldMk cId="2119515995" sldId="268"/>
            <ac:spMk id="3" creationId="{D736CC77-8BBA-49A2-A936-DCB0BC3AFA19}"/>
          </ac:spMkLst>
        </pc:spChg>
        <pc:picChg chg="add del mod">
          <ac:chgData name="Johnson, Chad" userId="29e26967-ee32-4210-a1e6-19e5305e9c5f" providerId="ADAL" clId="{4646B135-2D58-4D5D-BD96-2EFC464EE0E7}" dt="2020-02-14T14:58:28.519" v="2048"/>
          <ac:picMkLst>
            <pc:docMk/>
            <pc:sldMk cId="2119515995" sldId="268"/>
            <ac:picMk id="5" creationId="{C6441B5A-A699-4D9E-ACF4-3D782B75178B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215716590" sldId="269"/>
        </pc:sldMkLst>
      </pc:sldChg>
      <pc:sldChg chg="addSp delSp modSp add mod modAnim">
        <pc:chgData name="Johnson, Chad" userId="29e26967-ee32-4210-a1e6-19e5305e9c5f" providerId="ADAL" clId="{4646B135-2D58-4D5D-BD96-2EFC464EE0E7}" dt="2020-02-14T15:03:20.286" v="2132" actId="14100"/>
        <pc:sldMkLst>
          <pc:docMk/>
          <pc:sldMk cId="2128072975" sldId="269"/>
        </pc:sldMkLst>
        <pc:spChg chg="del">
          <ac:chgData name="Johnson, Chad" userId="29e26967-ee32-4210-a1e6-19e5305e9c5f" providerId="ADAL" clId="{4646B135-2D58-4D5D-BD96-2EFC464EE0E7}" dt="2020-02-14T14:58:32.903" v="2050"/>
          <ac:spMkLst>
            <pc:docMk/>
            <pc:sldMk cId="2128072975" sldId="269"/>
            <ac:spMk id="2" creationId="{D03428A9-752F-4D90-BD56-99286787E675}"/>
          </ac:spMkLst>
        </pc:spChg>
        <pc:spChg chg="del">
          <ac:chgData name="Johnson, Chad" userId="29e26967-ee32-4210-a1e6-19e5305e9c5f" providerId="ADAL" clId="{4646B135-2D58-4D5D-BD96-2EFC464EE0E7}" dt="2020-02-14T14:58:32.903" v="2050"/>
          <ac:spMkLst>
            <pc:docMk/>
            <pc:sldMk cId="2128072975" sldId="269"/>
            <ac:spMk id="3" creationId="{E644EA1B-BC42-4C8B-8789-2D13068C265B}"/>
          </ac:spMkLst>
        </pc:spChg>
        <pc:spChg chg="add mod">
          <ac:chgData name="Johnson, Chad" userId="29e26967-ee32-4210-a1e6-19e5305e9c5f" providerId="ADAL" clId="{4646B135-2D58-4D5D-BD96-2EFC464EE0E7}" dt="2020-02-14T15:01:43.718" v="2110" actId="14100"/>
          <ac:spMkLst>
            <pc:docMk/>
            <pc:sldMk cId="2128072975" sldId="269"/>
            <ac:spMk id="6" creationId="{2983B855-6B64-4BE6-9914-6AA3FE8E5BBC}"/>
          </ac:spMkLst>
        </pc:spChg>
        <pc:picChg chg="add mod">
          <ac:chgData name="Johnson, Chad" userId="29e26967-ee32-4210-a1e6-19e5305e9c5f" providerId="ADAL" clId="{4646B135-2D58-4D5D-BD96-2EFC464EE0E7}" dt="2020-02-14T14:58:33.818" v="2051"/>
          <ac:picMkLst>
            <pc:docMk/>
            <pc:sldMk cId="2128072975" sldId="269"/>
            <ac:picMk id="5" creationId="{5467B21E-FD44-4EF9-8A82-AB8238902FDB}"/>
          </ac:picMkLst>
        </pc:picChg>
        <pc:cxnChg chg="add mod">
          <ac:chgData name="Johnson, Chad" userId="29e26967-ee32-4210-a1e6-19e5305e9c5f" providerId="ADAL" clId="{4646B135-2D58-4D5D-BD96-2EFC464EE0E7}" dt="2020-02-14T15:02:01.359" v="2113" actId="14100"/>
          <ac:cxnSpMkLst>
            <pc:docMk/>
            <pc:sldMk cId="2128072975" sldId="269"/>
            <ac:cxnSpMk id="7" creationId="{3C2200EE-A833-4C04-B5F7-F6CEB84FC2D3}"/>
          </ac:cxnSpMkLst>
        </pc:cxnChg>
        <pc:cxnChg chg="add mod">
          <ac:chgData name="Johnson, Chad" userId="29e26967-ee32-4210-a1e6-19e5305e9c5f" providerId="ADAL" clId="{4646B135-2D58-4D5D-BD96-2EFC464EE0E7}" dt="2020-02-14T15:02:09.335" v="2116" actId="14100"/>
          <ac:cxnSpMkLst>
            <pc:docMk/>
            <pc:sldMk cId="2128072975" sldId="269"/>
            <ac:cxnSpMk id="10" creationId="{F0EF9BA9-76EC-4EBA-B6A6-3EF4E1F7B3C3}"/>
          </ac:cxnSpMkLst>
        </pc:cxnChg>
        <pc:cxnChg chg="add mod">
          <ac:chgData name="Johnson, Chad" userId="29e26967-ee32-4210-a1e6-19e5305e9c5f" providerId="ADAL" clId="{4646B135-2D58-4D5D-BD96-2EFC464EE0E7}" dt="2020-02-14T15:02:17.060" v="2119" actId="14100"/>
          <ac:cxnSpMkLst>
            <pc:docMk/>
            <pc:sldMk cId="2128072975" sldId="269"/>
            <ac:cxnSpMk id="13" creationId="{0DCDD07E-B106-4A82-B090-88FFED0AF3D6}"/>
          </ac:cxnSpMkLst>
        </pc:cxnChg>
        <pc:cxnChg chg="add mod">
          <ac:chgData name="Johnson, Chad" userId="29e26967-ee32-4210-a1e6-19e5305e9c5f" providerId="ADAL" clId="{4646B135-2D58-4D5D-BD96-2EFC464EE0E7}" dt="2020-02-14T15:03:20.286" v="2132" actId="14100"/>
          <ac:cxnSpMkLst>
            <pc:docMk/>
            <pc:sldMk cId="2128072975" sldId="269"/>
            <ac:cxnSpMk id="16" creationId="{F626BDE1-B505-4F3A-8535-B1D1A338E1AC}"/>
          </ac:cxnSpMkLst>
        </pc:cxnChg>
        <pc:cxnChg chg="add mod">
          <ac:chgData name="Johnson, Chad" userId="29e26967-ee32-4210-a1e6-19e5305e9c5f" providerId="ADAL" clId="{4646B135-2D58-4D5D-BD96-2EFC464EE0E7}" dt="2020-02-14T15:02:45.272" v="2127" actId="14100"/>
          <ac:cxnSpMkLst>
            <pc:docMk/>
            <pc:sldMk cId="2128072975" sldId="269"/>
            <ac:cxnSpMk id="21" creationId="{EBFDDDF5-A012-4072-8A38-D7C8EFB50A13}"/>
          </ac:cxnSpMkLst>
        </pc:cxnChg>
        <pc:cxnChg chg="add mod">
          <ac:chgData name="Johnson, Chad" userId="29e26967-ee32-4210-a1e6-19e5305e9c5f" providerId="ADAL" clId="{4646B135-2D58-4D5D-BD96-2EFC464EE0E7}" dt="2020-02-14T15:02:55.323" v="2130" actId="14100"/>
          <ac:cxnSpMkLst>
            <pc:docMk/>
            <pc:sldMk cId="2128072975" sldId="269"/>
            <ac:cxnSpMk id="24" creationId="{771D8CBB-6F6E-4A1D-9436-33901E02B5CA}"/>
          </ac:cxnSpMkLst>
        </pc:cxn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573075506" sldId="270"/>
        </pc:sldMkLst>
      </pc:sldChg>
      <pc:sldChg chg="addSp modSp add mod">
        <pc:chgData name="Johnson, Chad" userId="29e26967-ee32-4210-a1e6-19e5305e9c5f" providerId="ADAL" clId="{4646B135-2D58-4D5D-BD96-2EFC464EE0E7}" dt="2020-02-14T15:03:39.741" v="2136" actId="962"/>
        <pc:sldMkLst>
          <pc:docMk/>
          <pc:sldMk cId="4254100007" sldId="270"/>
        </pc:sldMkLst>
        <pc:picChg chg="add mod">
          <ac:chgData name="Johnson, Chad" userId="29e26967-ee32-4210-a1e6-19e5305e9c5f" providerId="ADAL" clId="{4646B135-2D58-4D5D-BD96-2EFC464EE0E7}" dt="2020-02-14T15:03:39.741" v="2136" actId="962"/>
          <ac:picMkLst>
            <pc:docMk/>
            <pc:sldMk cId="4254100007" sldId="270"/>
            <ac:picMk id="3" creationId="{445AB19E-8962-4780-B53F-E75039A03C90}"/>
          </ac:picMkLst>
        </pc:picChg>
      </pc:sldChg>
      <pc:sldChg chg="addSp modSp add mod">
        <pc:chgData name="Johnson, Chad" userId="29e26967-ee32-4210-a1e6-19e5305e9c5f" providerId="ADAL" clId="{4646B135-2D58-4D5D-BD96-2EFC464EE0E7}" dt="2020-02-14T15:03:57.434" v="2140" actId="962"/>
        <pc:sldMkLst>
          <pc:docMk/>
          <pc:sldMk cId="1343183443" sldId="271"/>
        </pc:sldMkLst>
        <pc:picChg chg="add mod">
          <ac:chgData name="Johnson, Chad" userId="29e26967-ee32-4210-a1e6-19e5305e9c5f" providerId="ADAL" clId="{4646B135-2D58-4D5D-BD96-2EFC464EE0E7}" dt="2020-02-14T15:03:57.434" v="2140" actId="962"/>
          <ac:picMkLst>
            <pc:docMk/>
            <pc:sldMk cId="1343183443" sldId="271"/>
            <ac:picMk id="3" creationId="{CED9B076-8AB5-47C7-AAD9-E07B4074FD0E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556021070" sldId="271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874968768" sldId="272"/>
        </pc:sldMkLst>
      </pc:sldChg>
      <pc:sldChg chg="addSp modSp add mod">
        <pc:chgData name="Johnson, Chad" userId="29e26967-ee32-4210-a1e6-19e5305e9c5f" providerId="ADAL" clId="{4646B135-2D58-4D5D-BD96-2EFC464EE0E7}" dt="2020-02-14T15:04:10.715" v="2144" actId="962"/>
        <pc:sldMkLst>
          <pc:docMk/>
          <pc:sldMk cId="3520541289" sldId="272"/>
        </pc:sldMkLst>
        <pc:picChg chg="add mod">
          <ac:chgData name="Johnson, Chad" userId="29e26967-ee32-4210-a1e6-19e5305e9c5f" providerId="ADAL" clId="{4646B135-2D58-4D5D-BD96-2EFC464EE0E7}" dt="2020-02-14T15:04:10.715" v="2144" actId="962"/>
          <ac:picMkLst>
            <pc:docMk/>
            <pc:sldMk cId="3520541289" sldId="272"/>
            <ac:picMk id="3" creationId="{812DD399-21F4-47A5-8AB5-9DA4207A6535}"/>
          </ac:picMkLst>
        </pc:picChg>
      </pc:sldChg>
      <pc:sldChg chg="addSp add">
        <pc:chgData name="Johnson, Chad" userId="29e26967-ee32-4210-a1e6-19e5305e9c5f" providerId="ADAL" clId="{4646B135-2D58-4D5D-BD96-2EFC464EE0E7}" dt="2020-02-14T15:05:06.828" v="2148"/>
        <pc:sldMkLst>
          <pc:docMk/>
          <pc:sldMk cId="2627341514" sldId="273"/>
        </pc:sldMkLst>
        <pc:picChg chg="add">
          <ac:chgData name="Johnson, Chad" userId="29e26967-ee32-4210-a1e6-19e5305e9c5f" providerId="ADAL" clId="{4646B135-2D58-4D5D-BD96-2EFC464EE0E7}" dt="2020-02-14T15:05:06.828" v="2148"/>
          <ac:picMkLst>
            <pc:docMk/>
            <pc:sldMk cId="2627341514" sldId="273"/>
            <ac:picMk id="11266" creationId="{6102D15D-5084-4FE7-BA84-6BA9F9A3414C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374382279" sldId="273"/>
        </pc:sldMkLst>
      </pc:sldChg>
      <pc:sldChg chg="addSp delSp modSp add mod ord modAnim">
        <pc:chgData name="Johnson, Chad" userId="29e26967-ee32-4210-a1e6-19e5305e9c5f" providerId="ADAL" clId="{4646B135-2D58-4D5D-BD96-2EFC464EE0E7}" dt="2020-02-14T21:43:13.693" v="5202" actId="255"/>
        <pc:sldMkLst>
          <pc:docMk/>
          <pc:sldMk cId="719554763" sldId="274"/>
        </pc:sldMkLst>
        <pc:spChg chg="mod">
          <ac:chgData name="Johnson, Chad" userId="29e26967-ee32-4210-a1e6-19e5305e9c5f" providerId="ADAL" clId="{4646B135-2D58-4D5D-BD96-2EFC464EE0E7}" dt="2020-02-14T15:05:13.760" v="2157" actId="20577"/>
          <ac:spMkLst>
            <pc:docMk/>
            <pc:sldMk cId="719554763" sldId="274"/>
            <ac:spMk id="2" creationId="{002998BD-D0D8-48C3-9EAE-FB6BBF7778D1}"/>
          </ac:spMkLst>
        </pc:spChg>
        <pc:spChg chg="mod">
          <ac:chgData name="Johnson, Chad" userId="29e26967-ee32-4210-a1e6-19e5305e9c5f" providerId="ADAL" clId="{4646B135-2D58-4D5D-BD96-2EFC464EE0E7}" dt="2020-02-14T21:43:13.693" v="5202" actId="255"/>
          <ac:spMkLst>
            <pc:docMk/>
            <pc:sldMk cId="719554763" sldId="274"/>
            <ac:spMk id="3" creationId="{FFEF6ED6-DE08-4EFD-8775-A43CFEB45A58}"/>
          </ac:spMkLst>
        </pc:spChg>
        <pc:picChg chg="add del">
          <ac:chgData name="Johnson, Chad" userId="29e26967-ee32-4210-a1e6-19e5305e9c5f" providerId="ADAL" clId="{4646B135-2D58-4D5D-BD96-2EFC464EE0E7}" dt="2020-02-14T21:38:42.385" v="4846" actId="478"/>
          <ac:picMkLst>
            <pc:docMk/>
            <pc:sldMk cId="719554763" sldId="274"/>
            <ac:picMk id="14338" creationId="{8DF111B9-5EB4-4F0B-AE33-5250B7945250}"/>
          </ac:picMkLst>
        </pc:picChg>
        <pc:picChg chg="add mod">
          <ac:chgData name="Johnson, Chad" userId="29e26967-ee32-4210-a1e6-19e5305e9c5f" providerId="ADAL" clId="{4646B135-2D58-4D5D-BD96-2EFC464EE0E7}" dt="2020-02-14T21:38:57.013" v="4849" actId="1076"/>
          <ac:picMkLst>
            <pc:docMk/>
            <pc:sldMk cId="719554763" sldId="274"/>
            <ac:picMk id="14340" creationId="{5D05C3EB-D93A-45EB-AA07-1963B8AC1BA0}"/>
          </ac:picMkLst>
        </pc:picChg>
        <pc:picChg chg="add mod">
          <ac:chgData name="Johnson, Chad" userId="29e26967-ee32-4210-a1e6-19e5305e9c5f" providerId="ADAL" clId="{4646B135-2D58-4D5D-BD96-2EFC464EE0E7}" dt="2020-02-14T21:39:23.997" v="4853" actId="14100"/>
          <ac:picMkLst>
            <pc:docMk/>
            <pc:sldMk cId="719554763" sldId="274"/>
            <ac:picMk id="14342" creationId="{A59E072B-E6A5-43DE-A5CB-4E1CD5F0B65A}"/>
          </ac:picMkLst>
        </pc:picChg>
        <pc:picChg chg="add mod">
          <ac:chgData name="Johnson, Chad" userId="29e26967-ee32-4210-a1e6-19e5305e9c5f" providerId="ADAL" clId="{4646B135-2D58-4D5D-BD96-2EFC464EE0E7}" dt="2020-02-14T21:39:42.981" v="4858" actId="14100"/>
          <ac:picMkLst>
            <pc:docMk/>
            <pc:sldMk cId="719554763" sldId="274"/>
            <ac:picMk id="14344" creationId="{9C7B221F-93A1-4B30-B2D2-9EB236AC0311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603985983" sldId="274"/>
        </pc:sldMkLst>
      </pc:sldChg>
      <pc:sldChg chg="addSp add">
        <pc:chgData name="Johnson, Chad" userId="29e26967-ee32-4210-a1e6-19e5305e9c5f" providerId="ADAL" clId="{4646B135-2D58-4D5D-BD96-2EFC464EE0E7}" dt="2020-02-14T15:06:54.147" v="2178"/>
        <pc:sldMkLst>
          <pc:docMk/>
          <pc:sldMk cId="2699229874" sldId="275"/>
        </pc:sldMkLst>
        <pc:picChg chg="add">
          <ac:chgData name="Johnson, Chad" userId="29e26967-ee32-4210-a1e6-19e5305e9c5f" providerId="ADAL" clId="{4646B135-2D58-4D5D-BD96-2EFC464EE0E7}" dt="2020-02-14T15:06:54.147" v="2178"/>
          <ac:picMkLst>
            <pc:docMk/>
            <pc:sldMk cId="2699229874" sldId="275"/>
            <ac:picMk id="13314" creationId="{85DC550E-21E5-4AFA-B1A6-3311A461424E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952242542" sldId="275"/>
        </pc:sldMkLst>
      </pc:sldChg>
      <pc:sldChg chg="addSp delSp modSp add">
        <pc:chgData name="Johnson, Chad" userId="29e26967-ee32-4210-a1e6-19e5305e9c5f" providerId="ADAL" clId="{4646B135-2D58-4D5D-BD96-2EFC464EE0E7}" dt="2020-02-14T15:08:42.329" v="2183"/>
        <pc:sldMkLst>
          <pc:docMk/>
          <pc:sldMk cId="641709479" sldId="276"/>
        </pc:sldMkLst>
        <pc:picChg chg="add del">
          <ac:chgData name="Johnson, Chad" userId="29e26967-ee32-4210-a1e6-19e5305e9c5f" providerId="ADAL" clId="{4646B135-2D58-4D5D-BD96-2EFC464EE0E7}" dt="2020-02-14T15:08:32.832" v="2181"/>
          <ac:picMkLst>
            <pc:docMk/>
            <pc:sldMk cId="641709479" sldId="276"/>
            <ac:picMk id="15362" creationId="{DFA20996-18A9-4DB7-9ECC-E6743B5EA14D}"/>
          </ac:picMkLst>
        </pc:picChg>
        <pc:picChg chg="add mod">
          <ac:chgData name="Johnson, Chad" userId="29e26967-ee32-4210-a1e6-19e5305e9c5f" providerId="ADAL" clId="{4646B135-2D58-4D5D-BD96-2EFC464EE0E7}" dt="2020-02-14T15:08:42.329" v="2183"/>
          <ac:picMkLst>
            <pc:docMk/>
            <pc:sldMk cId="641709479" sldId="276"/>
            <ac:picMk id="15364" creationId="{A8D7E4DD-28EA-45D5-A378-074C785321C0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966734086" sldId="276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064437057" sldId="277"/>
        </pc:sldMkLst>
      </pc:sldChg>
      <pc:sldChg chg="addSp modSp add">
        <pc:chgData name="Johnson, Chad" userId="29e26967-ee32-4210-a1e6-19e5305e9c5f" providerId="ADAL" clId="{4646B135-2D58-4D5D-BD96-2EFC464EE0E7}" dt="2020-02-14T15:08:57.563" v="2186"/>
        <pc:sldMkLst>
          <pc:docMk/>
          <pc:sldMk cId="2209243150" sldId="277"/>
        </pc:sldMkLst>
        <pc:picChg chg="add mod">
          <ac:chgData name="Johnson, Chad" userId="29e26967-ee32-4210-a1e6-19e5305e9c5f" providerId="ADAL" clId="{4646B135-2D58-4D5D-BD96-2EFC464EE0E7}" dt="2020-02-14T15:08:57.563" v="2186"/>
          <ac:picMkLst>
            <pc:docMk/>
            <pc:sldMk cId="2209243150" sldId="277"/>
            <ac:picMk id="16386" creationId="{148194DE-90E1-42E1-A3B5-19B76C064014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607376379" sldId="278"/>
        </pc:sldMkLst>
      </pc:sldChg>
      <pc:sldChg chg="addSp modSp add">
        <pc:chgData name="Johnson, Chad" userId="29e26967-ee32-4210-a1e6-19e5305e9c5f" providerId="ADAL" clId="{4646B135-2D58-4D5D-BD96-2EFC464EE0E7}" dt="2020-02-14T15:10:02.079" v="2191"/>
        <pc:sldMkLst>
          <pc:docMk/>
          <pc:sldMk cId="2943136436" sldId="278"/>
        </pc:sldMkLst>
        <pc:picChg chg="add mod">
          <ac:chgData name="Johnson, Chad" userId="29e26967-ee32-4210-a1e6-19e5305e9c5f" providerId="ADAL" clId="{4646B135-2D58-4D5D-BD96-2EFC464EE0E7}" dt="2020-02-14T15:10:02.079" v="2191"/>
          <ac:picMkLst>
            <pc:docMk/>
            <pc:sldMk cId="2943136436" sldId="278"/>
            <ac:picMk id="17410" creationId="{37D05396-519F-499E-AD40-7275DC2B1EE9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611569480" sldId="279"/>
        </pc:sldMkLst>
      </pc:sldChg>
      <pc:sldChg chg="addSp delSp modSp add">
        <pc:chgData name="Johnson, Chad" userId="29e26967-ee32-4210-a1e6-19e5305e9c5f" providerId="ADAL" clId="{4646B135-2D58-4D5D-BD96-2EFC464EE0E7}" dt="2020-02-14T15:12:23.974" v="2197" actId="14100"/>
        <pc:sldMkLst>
          <pc:docMk/>
          <pc:sldMk cId="2612078200" sldId="279"/>
        </pc:sldMkLst>
        <pc:picChg chg="add del">
          <ac:chgData name="Johnson, Chad" userId="29e26967-ee32-4210-a1e6-19e5305e9c5f" providerId="ADAL" clId="{4646B135-2D58-4D5D-BD96-2EFC464EE0E7}" dt="2020-02-14T15:11:34.551" v="2194" actId="478"/>
          <ac:picMkLst>
            <pc:docMk/>
            <pc:sldMk cId="2612078200" sldId="279"/>
            <ac:picMk id="18434" creationId="{D82E9E43-1B8D-4307-839D-6C1F13185A3D}"/>
          </ac:picMkLst>
        </pc:picChg>
        <pc:picChg chg="add mod">
          <ac:chgData name="Johnson, Chad" userId="29e26967-ee32-4210-a1e6-19e5305e9c5f" providerId="ADAL" clId="{4646B135-2D58-4D5D-BD96-2EFC464EE0E7}" dt="2020-02-14T15:12:23.974" v="2197" actId="14100"/>
          <ac:picMkLst>
            <pc:docMk/>
            <pc:sldMk cId="2612078200" sldId="279"/>
            <ac:picMk id="18436" creationId="{DE750B56-BCEA-4E1D-A843-05CFC3EE9B2D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762918087" sldId="280"/>
        </pc:sldMkLst>
      </pc:sldChg>
      <pc:sldChg chg="addSp delSp modSp add mod setBg delAnim modAnim">
        <pc:chgData name="Johnson, Chad" userId="29e26967-ee32-4210-a1e6-19e5305e9c5f" providerId="ADAL" clId="{4646B135-2D58-4D5D-BD96-2EFC464EE0E7}" dt="2020-02-17T14:30:31.094" v="5324"/>
        <pc:sldMkLst>
          <pc:docMk/>
          <pc:sldMk cId="3210022111" sldId="280"/>
        </pc:sldMkLst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2" creationId="{5B9F3492-FFD3-4AF9-B0AE-4C8820B3825A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6" creationId="{06A4F3E7-B2CB-485D-8656-CC017A45B9CC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7" creationId="{0376C4C1-7716-4B21-84B8-C699150ECAF8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8" creationId="{0F3B67A8-0D96-41F1-825B-C6B6443E177E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9" creationId="{80C9A344-5326-49EA-8418-8472E649ED30}"/>
          </ac:spMkLst>
        </pc:spChg>
        <pc:spChg chg="add del mod">
          <ac:chgData name="Johnson, Chad" userId="29e26967-ee32-4210-a1e6-19e5305e9c5f" providerId="ADAL" clId="{4646B135-2D58-4D5D-BD96-2EFC464EE0E7}" dt="2020-02-14T15:28:03.481" v="2475" actId="478"/>
          <ac:spMkLst>
            <pc:docMk/>
            <pc:sldMk cId="3210022111" sldId="280"/>
            <ac:spMk id="10" creationId="{16B96F04-C3F8-4A9A-8C5D-71857B172E0E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11" creationId="{ED99ACED-E302-4394-9220-3310476B493E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12" creationId="{EFF11362-F431-40DB-B9B0-3850615AD485}"/>
          </ac:spMkLst>
        </pc:spChg>
        <pc:spChg chg="add del mod">
          <ac:chgData name="Johnson, Chad" userId="29e26967-ee32-4210-a1e6-19e5305e9c5f" providerId="ADAL" clId="{4646B135-2D58-4D5D-BD96-2EFC464EE0E7}" dt="2020-02-14T15:27:58.152" v="2474" actId="478"/>
          <ac:spMkLst>
            <pc:docMk/>
            <pc:sldMk cId="3210022111" sldId="280"/>
            <ac:spMk id="13" creationId="{9136E36E-9492-4974-B847-095087919594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16" creationId="{B1648FE2-2807-4DD5-8668-AB514943B051}"/>
          </ac:spMkLst>
        </pc:spChg>
        <pc:spChg chg="add mod">
          <ac:chgData name="Johnson, Chad" userId="29e26967-ee32-4210-a1e6-19e5305e9c5f" providerId="ADAL" clId="{4646B135-2D58-4D5D-BD96-2EFC464EE0E7}" dt="2020-02-17T14:29:58.252" v="5314" actId="207"/>
          <ac:spMkLst>
            <pc:docMk/>
            <pc:sldMk cId="3210022111" sldId="280"/>
            <ac:spMk id="23" creationId="{7804E14E-0C18-40AA-A906-A1099050C7D0}"/>
          </ac:spMkLst>
        </pc:spChg>
        <pc:picChg chg="add mod">
          <ac:chgData name="Johnson, Chad" userId="29e26967-ee32-4210-a1e6-19e5305e9c5f" providerId="ADAL" clId="{4646B135-2D58-4D5D-BD96-2EFC464EE0E7}" dt="2020-02-14T20:40:20.675" v="2687" actId="1076"/>
          <ac:picMkLst>
            <pc:docMk/>
            <pc:sldMk cId="3210022111" sldId="280"/>
            <ac:picMk id="18" creationId="{E7C1ED9B-B0BC-40A5-B4C5-C76547BAD507}"/>
          </ac:picMkLst>
        </pc:picChg>
        <pc:picChg chg="add del">
          <ac:chgData name="Johnson, Chad" userId="29e26967-ee32-4210-a1e6-19e5305e9c5f" providerId="ADAL" clId="{4646B135-2D58-4D5D-BD96-2EFC464EE0E7}" dt="2020-02-14T15:15:06.391" v="2200"/>
          <ac:picMkLst>
            <pc:docMk/>
            <pc:sldMk cId="3210022111" sldId="280"/>
            <ac:picMk id="19458" creationId="{D4F7E4F3-7459-47B7-B45B-55C0DF23DF86}"/>
          </ac:picMkLst>
        </pc:picChg>
        <pc:picChg chg="add del">
          <ac:chgData name="Johnson, Chad" userId="29e26967-ee32-4210-a1e6-19e5305e9c5f" providerId="ADAL" clId="{4646B135-2D58-4D5D-BD96-2EFC464EE0E7}" dt="2020-02-14T15:17:22.807" v="2203" actId="478"/>
          <ac:picMkLst>
            <pc:docMk/>
            <pc:sldMk cId="3210022111" sldId="280"/>
            <ac:picMk id="19460" creationId="{D153AEB0-CE95-4BDE-9572-89BF9D45A0D3}"/>
          </ac:picMkLst>
        </pc:picChg>
        <pc:picChg chg="add del mod">
          <ac:chgData name="Johnson, Chad" userId="29e26967-ee32-4210-a1e6-19e5305e9c5f" providerId="ADAL" clId="{4646B135-2D58-4D5D-BD96-2EFC464EE0E7}" dt="2020-02-14T15:23:40.598" v="2380" actId="478"/>
          <ac:picMkLst>
            <pc:docMk/>
            <pc:sldMk cId="3210022111" sldId="280"/>
            <ac:picMk id="19462" creationId="{67779739-77FF-4885-AA19-12C5178A8243}"/>
          </ac:picMkLst>
        </pc:picChg>
        <pc:picChg chg="add del mod">
          <ac:chgData name="Johnson, Chad" userId="29e26967-ee32-4210-a1e6-19e5305e9c5f" providerId="ADAL" clId="{4646B135-2D58-4D5D-BD96-2EFC464EE0E7}" dt="2020-02-14T15:24:39.133" v="2390" actId="478"/>
          <ac:picMkLst>
            <pc:docMk/>
            <pc:sldMk cId="3210022111" sldId="280"/>
            <ac:picMk id="19464" creationId="{51721DDD-F3CB-472C-8CF8-23D8B07ECFF7}"/>
          </ac:picMkLst>
        </pc:picChg>
        <pc:picChg chg="add del mod">
          <ac:chgData name="Johnson, Chad" userId="29e26967-ee32-4210-a1e6-19e5305e9c5f" providerId="ADAL" clId="{4646B135-2D58-4D5D-BD96-2EFC464EE0E7}" dt="2020-02-14T20:40:07.455" v="2686" actId="478"/>
          <ac:picMkLst>
            <pc:docMk/>
            <pc:sldMk cId="3210022111" sldId="280"/>
            <ac:picMk id="19466" creationId="{F1A171B3-48D2-4579-8BFB-86FDEF1F6F83}"/>
          </ac:picMkLst>
        </pc:picChg>
        <pc:picChg chg="add del mod">
          <ac:chgData name="Johnson, Chad" userId="29e26967-ee32-4210-a1e6-19e5305e9c5f" providerId="ADAL" clId="{4646B135-2D58-4D5D-BD96-2EFC464EE0E7}" dt="2020-02-14T20:41:16.391" v="2688" actId="478"/>
          <ac:picMkLst>
            <pc:docMk/>
            <pc:sldMk cId="3210022111" sldId="280"/>
            <ac:picMk id="19468" creationId="{7BD75333-D044-416B-8632-961EF7ACC9E8}"/>
          </ac:picMkLst>
        </pc:picChg>
        <pc:cxnChg chg="add del mod">
          <ac:chgData name="Johnson, Chad" userId="29e26967-ee32-4210-a1e6-19e5305e9c5f" providerId="ADAL" clId="{4646B135-2D58-4D5D-BD96-2EFC464EE0E7}" dt="2020-02-14T15:30:13.697" v="2521" actId="478"/>
          <ac:cxnSpMkLst>
            <pc:docMk/>
            <pc:sldMk cId="3210022111" sldId="280"/>
            <ac:cxnSpMk id="17" creationId="{7E164D35-0C4C-42B1-9305-B2DDC83E7AF4}"/>
          </ac:cxnSpMkLst>
        </pc:cxnChg>
        <pc:cxnChg chg="add del mod">
          <ac:chgData name="Johnson, Chad" userId="29e26967-ee32-4210-a1e6-19e5305e9c5f" providerId="ADAL" clId="{4646B135-2D58-4D5D-BD96-2EFC464EE0E7}" dt="2020-02-14T15:30:12.137" v="2520" actId="478"/>
          <ac:cxnSpMkLst>
            <pc:docMk/>
            <pc:sldMk cId="3210022111" sldId="280"/>
            <ac:cxnSpMk id="20" creationId="{C9B257B9-67F6-4AE0-9E46-60F79D721311}"/>
          </ac:cxnSpMkLst>
        </pc:cxnChg>
      </pc:sldChg>
      <pc:sldChg chg="addSp add">
        <pc:chgData name="Johnson, Chad" userId="29e26967-ee32-4210-a1e6-19e5305e9c5f" providerId="ADAL" clId="{4646B135-2D58-4D5D-BD96-2EFC464EE0E7}" dt="2020-02-14T15:32:56.400" v="2564"/>
        <pc:sldMkLst>
          <pc:docMk/>
          <pc:sldMk cId="245320591" sldId="281"/>
        </pc:sldMkLst>
        <pc:picChg chg="add">
          <ac:chgData name="Johnson, Chad" userId="29e26967-ee32-4210-a1e6-19e5305e9c5f" providerId="ADAL" clId="{4646B135-2D58-4D5D-BD96-2EFC464EE0E7}" dt="2020-02-14T15:32:56.400" v="2564"/>
          <ac:picMkLst>
            <pc:docMk/>
            <pc:sldMk cId="245320591" sldId="281"/>
            <ac:picMk id="20482" creationId="{C4B6F2B7-C838-4AC5-AEE5-D324EE326760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705804086" sldId="281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980517156" sldId="282"/>
        </pc:sldMkLst>
      </pc:sldChg>
      <pc:sldChg chg="addSp delSp modSp add">
        <pc:chgData name="Johnson, Chad" userId="29e26967-ee32-4210-a1e6-19e5305e9c5f" providerId="ADAL" clId="{4646B135-2D58-4D5D-BD96-2EFC464EE0E7}" dt="2020-02-14T15:36:52.565" v="2575" actId="14100"/>
        <pc:sldMkLst>
          <pc:docMk/>
          <pc:sldMk cId="2727109538" sldId="282"/>
        </pc:sldMkLst>
        <pc:picChg chg="add del mod">
          <ac:chgData name="Johnson, Chad" userId="29e26967-ee32-4210-a1e6-19e5305e9c5f" providerId="ADAL" clId="{4646B135-2D58-4D5D-BD96-2EFC464EE0E7}" dt="2020-02-14T15:36:43.829" v="2572" actId="478"/>
          <ac:picMkLst>
            <pc:docMk/>
            <pc:sldMk cId="2727109538" sldId="282"/>
            <ac:picMk id="21506" creationId="{296F0739-39AF-4744-A4C1-EDC5EA841F7C}"/>
          </ac:picMkLst>
        </pc:picChg>
        <pc:picChg chg="add mod">
          <ac:chgData name="Johnson, Chad" userId="29e26967-ee32-4210-a1e6-19e5305e9c5f" providerId="ADAL" clId="{4646B135-2D58-4D5D-BD96-2EFC464EE0E7}" dt="2020-02-14T15:36:52.565" v="2575" actId="14100"/>
          <ac:picMkLst>
            <pc:docMk/>
            <pc:sldMk cId="2727109538" sldId="282"/>
            <ac:picMk id="21508" creationId="{9AABA21A-21E8-46C2-BAE4-528508672194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923532290" sldId="283"/>
        </pc:sldMkLst>
      </pc:sldChg>
      <pc:sldChg chg="addSp modSp add">
        <pc:chgData name="Johnson, Chad" userId="29e26967-ee32-4210-a1e6-19e5305e9c5f" providerId="ADAL" clId="{4646B135-2D58-4D5D-BD96-2EFC464EE0E7}" dt="2020-02-14T15:37:29.492" v="2579" actId="14100"/>
        <pc:sldMkLst>
          <pc:docMk/>
          <pc:sldMk cId="3001172536" sldId="283"/>
        </pc:sldMkLst>
        <pc:picChg chg="add mod">
          <ac:chgData name="Johnson, Chad" userId="29e26967-ee32-4210-a1e6-19e5305e9c5f" providerId="ADAL" clId="{4646B135-2D58-4D5D-BD96-2EFC464EE0E7}" dt="2020-02-14T15:37:29.492" v="2579" actId="14100"/>
          <ac:picMkLst>
            <pc:docMk/>
            <pc:sldMk cId="3001172536" sldId="283"/>
            <ac:picMk id="22530" creationId="{795C9190-0ECF-4F88-9C04-40D5E033D14F}"/>
          </ac:picMkLst>
        </pc:picChg>
      </pc:sldChg>
      <pc:sldChg chg="addSp add ord">
        <pc:chgData name="Johnson, Chad" userId="29e26967-ee32-4210-a1e6-19e5305e9c5f" providerId="ADAL" clId="{4646B135-2D58-4D5D-BD96-2EFC464EE0E7}" dt="2020-02-17T14:23:40.565" v="5291"/>
        <pc:sldMkLst>
          <pc:docMk/>
          <pc:sldMk cId="986363681" sldId="284"/>
        </pc:sldMkLst>
        <pc:picChg chg="add">
          <ac:chgData name="Johnson, Chad" userId="29e26967-ee32-4210-a1e6-19e5305e9c5f" providerId="ADAL" clId="{4646B135-2D58-4D5D-BD96-2EFC464EE0E7}" dt="2020-02-14T17:32:57.787" v="2615"/>
          <ac:picMkLst>
            <pc:docMk/>
            <pc:sldMk cId="986363681" sldId="284"/>
            <ac:picMk id="23554" creationId="{06930FB7-E481-4C0D-BB25-F595A1B366A9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318326586" sldId="284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50346261" sldId="285"/>
        </pc:sldMkLst>
      </pc:sldChg>
      <pc:sldChg chg="addSp modSp add">
        <pc:chgData name="Johnson, Chad" userId="29e26967-ee32-4210-a1e6-19e5305e9c5f" providerId="ADAL" clId="{4646B135-2D58-4D5D-BD96-2EFC464EE0E7}" dt="2020-02-17T14:23:48.406" v="5293" actId="14100"/>
        <pc:sldMkLst>
          <pc:docMk/>
          <pc:sldMk cId="3919645606" sldId="285"/>
        </pc:sldMkLst>
        <pc:picChg chg="add mod">
          <ac:chgData name="Johnson, Chad" userId="29e26967-ee32-4210-a1e6-19e5305e9c5f" providerId="ADAL" clId="{4646B135-2D58-4D5D-BD96-2EFC464EE0E7}" dt="2020-02-17T14:23:48.406" v="5293" actId="14100"/>
          <ac:picMkLst>
            <pc:docMk/>
            <pc:sldMk cId="3919645606" sldId="285"/>
            <ac:picMk id="24578" creationId="{AAB28614-6C68-40E2-AF18-210899BDBDB3}"/>
          </ac:picMkLst>
        </pc:picChg>
      </pc:sldChg>
      <pc:sldChg chg="modSp add mod ord">
        <pc:chgData name="Johnson, Chad" userId="29e26967-ee32-4210-a1e6-19e5305e9c5f" providerId="ADAL" clId="{4646B135-2D58-4D5D-BD96-2EFC464EE0E7}" dt="2020-02-14T21:22:26.614" v="4162"/>
        <pc:sldMkLst>
          <pc:docMk/>
          <pc:sldMk cId="1536668429" sldId="286"/>
        </pc:sldMkLst>
        <pc:spChg chg="mod">
          <ac:chgData name="Johnson, Chad" userId="29e26967-ee32-4210-a1e6-19e5305e9c5f" providerId="ADAL" clId="{4646B135-2D58-4D5D-BD96-2EFC464EE0E7}" dt="2020-02-14T21:01:24.663" v="3515" actId="255"/>
          <ac:spMkLst>
            <pc:docMk/>
            <pc:sldMk cId="1536668429" sldId="286"/>
            <ac:spMk id="3" creationId="{FFEF6ED6-DE08-4EFD-8775-A43CFEB45A58}"/>
          </ac:spMkLst>
        </pc:sp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334115002" sldId="286"/>
        </pc:sldMkLst>
      </pc:sldChg>
      <pc:sldChg chg="addSp add">
        <pc:chgData name="Johnson, Chad" userId="29e26967-ee32-4210-a1e6-19e5305e9c5f" providerId="ADAL" clId="{4646B135-2D58-4D5D-BD96-2EFC464EE0E7}" dt="2020-02-14T17:38:16.631" v="2635"/>
        <pc:sldMkLst>
          <pc:docMk/>
          <pc:sldMk cId="560408191" sldId="287"/>
        </pc:sldMkLst>
        <pc:picChg chg="add">
          <ac:chgData name="Johnson, Chad" userId="29e26967-ee32-4210-a1e6-19e5305e9c5f" providerId="ADAL" clId="{4646B135-2D58-4D5D-BD96-2EFC464EE0E7}" dt="2020-02-14T17:38:16.631" v="2635"/>
          <ac:picMkLst>
            <pc:docMk/>
            <pc:sldMk cId="560408191" sldId="287"/>
            <ac:picMk id="25602" creationId="{E8C0D43B-BC03-44BF-82F4-648E9BF3E156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794890270" sldId="287"/>
        </pc:sldMkLst>
      </pc:sldChg>
      <pc:sldChg chg="addSp delSp modSp add setBg">
        <pc:chgData name="Johnson, Chad" userId="29e26967-ee32-4210-a1e6-19e5305e9c5f" providerId="ADAL" clId="{4646B135-2D58-4D5D-BD96-2EFC464EE0E7}" dt="2020-02-14T20:52:14.358" v="3023"/>
        <pc:sldMkLst>
          <pc:docMk/>
          <pc:sldMk cId="73247772" sldId="288"/>
        </pc:sldMkLst>
        <pc:spChg chg="del">
          <ac:chgData name="Johnson, Chad" userId="29e26967-ee32-4210-a1e6-19e5305e9c5f" providerId="ADAL" clId="{4646B135-2D58-4D5D-BD96-2EFC464EE0E7}" dt="2020-02-14T20:50:42.960" v="3013"/>
          <ac:spMkLst>
            <pc:docMk/>
            <pc:sldMk cId="73247772" sldId="288"/>
            <ac:spMk id="2" creationId="{65DC4F78-9A0D-41EB-83C0-1F926BF0B314}"/>
          </ac:spMkLst>
        </pc:spChg>
        <pc:spChg chg="del">
          <ac:chgData name="Johnson, Chad" userId="29e26967-ee32-4210-a1e6-19e5305e9c5f" providerId="ADAL" clId="{4646B135-2D58-4D5D-BD96-2EFC464EE0E7}" dt="2020-02-14T20:50:42.960" v="3013"/>
          <ac:spMkLst>
            <pc:docMk/>
            <pc:sldMk cId="73247772" sldId="288"/>
            <ac:spMk id="3" creationId="{44B8E1C0-63E6-43EF-9854-C6ECF0B8CCA4}"/>
          </ac:spMkLst>
        </pc:spChg>
        <pc:picChg chg="add del">
          <ac:chgData name="Johnson, Chad" userId="29e26967-ee32-4210-a1e6-19e5305e9c5f" providerId="ADAL" clId="{4646B135-2D58-4D5D-BD96-2EFC464EE0E7}" dt="2020-02-14T20:50:45.671" v="3015" actId="478"/>
          <ac:picMkLst>
            <pc:docMk/>
            <pc:sldMk cId="73247772" sldId="288"/>
            <ac:picMk id="27650" creationId="{476D0286-E72A-4655-ACC7-CBF74DD9557B}"/>
          </ac:picMkLst>
        </pc:picChg>
        <pc:picChg chg="add mod">
          <ac:chgData name="Johnson, Chad" userId="29e26967-ee32-4210-a1e6-19e5305e9c5f" providerId="ADAL" clId="{4646B135-2D58-4D5D-BD96-2EFC464EE0E7}" dt="2020-02-14T20:52:14.358" v="3023"/>
          <ac:picMkLst>
            <pc:docMk/>
            <pc:sldMk cId="73247772" sldId="288"/>
            <ac:picMk id="27652" creationId="{16F82D52-58FF-40E8-BFE1-23FA961E7E1B}"/>
          </ac:picMkLst>
        </pc:picChg>
        <pc:picChg chg="add mod">
          <ac:chgData name="Johnson, Chad" userId="29e26967-ee32-4210-a1e6-19e5305e9c5f" providerId="ADAL" clId="{4646B135-2D58-4D5D-BD96-2EFC464EE0E7}" dt="2020-02-14T20:51:56.255" v="3021"/>
          <ac:picMkLst>
            <pc:docMk/>
            <pc:sldMk cId="73247772" sldId="288"/>
            <ac:picMk id="27654" creationId="{E63F1A1F-DDEE-4367-B03C-167643E45D04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913754937" sldId="288"/>
        </pc:sldMkLst>
      </pc:sldChg>
      <pc:sldChg chg="addSp modSp add mod ord">
        <pc:chgData name="Johnson, Chad" userId="29e26967-ee32-4210-a1e6-19e5305e9c5f" providerId="ADAL" clId="{4646B135-2D58-4D5D-BD96-2EFC464EE0E7}" dt="2020-02-14T21:22:26.614" v="4162"/>
        <pc:sldMkLst>
          <pc:docMk/>
          <pc:sldMk cId="2416504245" sldId="289"/>
        </pc:sldMkLst>
        <pc:spChg chg="add mod">
          <ac:chgData name="Johnson, Chad" userId="29e26967-ee32-4210-a1e6-19e5305e9c5f" providerId="ADAL" clId="{4646B135-2D58-4D5D-BD96-2EFC464EE0E7}" dt="2020-02-14T21:03:30.245" v="3528" actId="20577"/>
          <ac:spMkLst>
            <pc:docMk/>
            <pc:sldMk cId="2416504245" sldId="289"/>
            <ac:spMk id="2" creationId="{9CC27522-3B91-4B64-B3CE-42024A351712}"/>
          </ac:spMkLst>
        </pc:spChg>
        <pc:spChg chg="add mod">
          <ac:chgData name="Johnson, Chad" userId="29e26967-ee32-4210-a1e6-19e5305e9c5f" providerId="ADAL" clId="{4646B135-2D58-4D5D-BD96-2EFC464EE0E7}" dt="2020-02-14T21:06:05.442" v="3903" actId="255"/>
          <ac:spMkLst>
            <pc:docMk/>
            <pc:sldMk cId="2416504245" sldId="289"/>
            <ac:spMk id="3" creationId="{F5015A5F-B399-48CB-BDB8-D3B45C5B7234}"/>
          </ac:spMkLst>
        </pc:sp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092696349" sldId="290"/>
        </pc:sldMkLst>
      </pc:sldChg>
      <pc:sldChg chg="addSp delSp modSp add mod ord modAnim">
        <pc:chgData name="Johnson, Chad" userId="29e26967-ee32-4210-a1e6-19e5305e9c5f" providerId="ADAL" clId="{4646B135-2D58-4D5D-BD96-2EFC464EE0E7}" dt="2020-02-14T21:10:11.402" v="4147"/>
        <pc:sldMkLst>
          <pc:docMk/>
          <pc:sldMk cId="3392651501" sldId="290"/>
        </pc:sldMkLst>
        <pc:spChg chg="mod">
          <ac:chgData name="Johnson, Chad" userId="29e26967-ee32-4210-a1e6-19e5305e9c5f" providerId="ADAL" clId="{4646B135-2D58-4D5D-BD96-2EFC464EE0E7}" dt="2020-02-14T21:07:23.158" v="3923" actId="20577"/>
          <ac:spMkLst>
            <pc:docMk/>
            <pc:sldMk cId="3392651501" sldId="290"/>
            <ac:spMk id="2" creationId="{002998BD-D0D8-48C3-9EAE-FB6BBF7778D1}"/>
          </ac:spMkLst>
        </pc:spChg>
        <pc:spChg chg="mod">
          <ac:chgData name="Johnson, Chad" userId="29e26967-ee32-4210-a1e6-19e5305e9c5f" providerId="ADAL" clId="{4646B135-2D58-4D5D-BD96-2EFC464EE0E7}" dt="2020-02-14T21:08:56.230" v="4134" actId="20577"/>
          <ac:spMkLst>
            <pc:docMk/>
            <pc:sldMk cId="3392651501" sldId="290"/>
            <ac:spMk id="3" creationId="{FFEF6ED6-DE08-4EFD-8775-A43CFEB45A58}"/>
          </ac:spMkLst>
        </pc:spChg>
        <pc:picChg chg="add del">
          <ac:chgData name="Johnson, Chad" userId="29e26967-ee32-4210-a1e6-19e5305e9c5f" providerId="ADAL" clId="{4646B135-2D58-4D5D-BD96-2EFC464EE0E7}" dt="2020-02-14T21:07:38.470" v="3925" actId="478"/>
          <ac:picMkLst>
            <pc:docMk/>
            <pc:sldMk cId="3392651501" sldId="290"/>
            <ac:picMk id="28674" creationId="{1923B477-298F-47CD-AF60-1AA4698A883D}"/>
          </ac:picMkLst>
        </pc:picChg>
        <pc:picChg chg="add mod">
          <ac:chgData name="Johnson, Chad" userId="29e26967-ee32-4210-a1e6-19e5305e9c5f" providerId="ADAL" clId="{4646B135-2D58-4D5D-BD96-2EFC464EE0E7}" dt="2020-02-14T21:09:13.844" v="4137"/>
          <ac:picMkLst>
            <pc:docMk/>
            <pc:sldMk cId="3392651501" sldId="290"/>
            <ac:picMk id="28676" creationId="{678B4ED6-DA3B-4DF4-8F61-26E72E9796CC}"/>
          </ac:picMkLst>
        </pc:picChg>
        <pc:picChg chg="add mod">
          <ac:chgData name="Johnson, Chad" userId="29e26967-ee32-4210-a1e6-19e5305e9c5f" providerId="ADAL" clId="{4646B135-2D58-4D5D-BD96-2EFC464EE0E7}" dt="2020-02-14T21:09:39.814" v="4139" actId="1076"/>
          <ac:picMkLst>
            <pc:docMk/>
            <pc:sldMk cId="3392651501" sldId="290"/>
            <ac:picMk id="28678" creationId="{884453B4-3924-4B8C-918B-C2DC2F6655BE}"/>
          </ac:picMkLst>
        </pc:picChg>
        <pc:picChg chg="add mod">
          <ac:chgData name="Johnson, Chad" userId="29e26967-ee32-4210-a1e6-19e5305e9c5f" providerId="ADAL" clId="{4646B135-2D58-4D5D-BD96-2EFC464EE0E7}" dt="2020-02-14T21:10:07.226" v="4143" actId="1076"/>
          <ac:picMkLst>
            <pc:docMk/>
            <pc:sldMk cId="3392651501" sldId="290"/>
            <ac:picMk id="28680" creationId="{B8AB16F6-F068-4CD5-BD56-04F7D57C8BD3}"/>
          </ac:picMkLst>
        </pc:picChg>
      </pc:sldChg>
      <pc:sldChg chg="add del">
        <pc:chgData name="Johnson, Chad" userId="29e26967-ee32-4210-a1e6-19e5305e9c5f" providerId="ADAL" clId="{4646B135-2D58-4D5D-BD96-2EFC464EE0E7}" dt="2020-02-14T21:07:09.080" v="3905"/>
        <pc:sldMkLst>
          <pc:docMk/>
          <pc:sldMk cId="4104037459" sldId="290"/>
        </pc:sldMkLst>
      </pc:sldChg>
      <pc:sldChg chg="addSp delSp modSp add">
        <pc:chgData name="Johnson, Chad" userId="29e26967-ee32-4210-a1e6-19e5305e9c5f" providerId="ADAL" clId="{4646B135-2D58-4D5D-BD96-2EFC464EE0E7}" dt="2020-02-14T21:21:35.075" v="4160" actId="14100"/>
        <pc:sldMkLst>
          <pc:docMk/>
          <pc:sldMk cId="368591423" sldId="291"/>
        </pc:sldMkLst>
        <pc:spChg chg="del">
          <ac:chgData name="Johnson, Chad" userId="29e26967-ee32-4210-a1e6-19e5305e9c5f" providerId="ADAL" clId="{4646B135-2D58-4D5D-BD96-2EFC464EE0E7}" dt="2020-02-14T21:20:18.190" v="4149"/>
          <ac:spMkLst>
            <pc:docMk/>
            <pc:sldMk cId="368591423" sldId="291"/>
            <ac:spMk id="2" creationId="{6FE7DB37-7FA0-40A3-B5B9-48A1E9F91E34}"/>
          </ac:spMkLst>
        </pc:spChg>
        <pc:spChg chg="del">
          <ac:chgData name="Johnson, Chad" userId="29e26967-ee32-4210-a1e6-19e5305e9c5f" providerId="ADAL" clId="{4646B135-2D58-4D5D-BD96-2EFC464EE0E7}" dt="2020-02-14T21:20:18.190" v="4149"/>
          <ac:spMkLst>
            <pc:docMk/>
            <pc:sldMk cId="368591423" sldId="291"/>
            <ac:spMk id="3" creationId="{B2E54C5E-CEAF-42DD-96E6-D6061BEEC825}"/>
          </ac:spMkLst>
        </pc:spChg>
        <pc:picChg chg="add mod">
          <ac:chgData name="Johnson, Chad" userId="29e26967-ee32-4210-a1e6-19e5305e9c5f" providerId="ADAL" clId="{4646B135-2D58-4D5D-BD96-2EFC464EE0E7}" dt="2020-02-14T21:21:24.424" v="4157" actId="1076"/>
          <ac:picMkLst>
            <pc:docMk/>
            <pc:sldMk cId="368591423" sldId="291"/>
            <ac:picMk id="29698" creationId="{42835A74-EADC-461D-9050-8EA4318CC6D5}"/>
          </ac:picMkLst>
        </pc:picChg>
        <pc:picChg chg="add del mod">
          <ac:chgData name="Johnson, Chad" userId="29e26967-ee32-4210-a1e6-19e5305e9c5f" providerId="ADAL" clId="{4646B135-2D58-4D5D-BD96-2EFC464EE0E7}" dt="2020-02-14T21:21:06.347" v="4154" actId="478"/>
          <ac:picMkLst>
            <pc:docMk/>
            <pc:sldMk cId="368591423" sldId="291"/>
            <ac:picMk id="29700" creationId="{D262BD1E-F755-490D-8257-45DD3D204115}"/>
          </ac:picMkLst>
        </pc:picChg>
        <pc:picChg chg="add mod">
          <ac:chgData name="Johnson, Chad" userId="29e26967-ee32-4210-a1e6-19e5305e9c5f" providerId="ADAL" clId="{4646B135-2D58-4D5D-BD96-2EFC464EE0E7}" dt="2020-02-14T21:21:35.075" v="4160" actId="14100"/>
          <ac:picMkLst>
            <pc:docMk/>
            <pc:sldMk cId="368591423" sldId="291"/>
            <ac:picMk id="29702" creationId="{5409FB84-14E5-4757-BFA0-3A8422C0840E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971842328" sldId="291"/>
        </pc:sldMkLst>
      </pc:sldChg>
      <pc:sldChg chg="addSp delSp modSp add mod">
        <pc:chgData name="Johnson, Chad" userId="29e26967-ee32-4210-a1e6-19e5305e9c5f" providerId="ADAL" clId="{4646B135-2D58-4D5D-BD96-2EFC464EE0E7}" dt="2020-02-14T21:28:04.856" v="4312" actId="732"/>
        <pc:sldMkLst>
          <pc:docMk/>
          <pc:sldMk cId="503328262" sldId="292"/>
        </pc:sldMkLst>
        <pc:spChg chg="del">
          <ac:chgData name="Johnson, Chad" userId="29e26967-ee32-4210-a1e6-19e5305e9c5f" providerId="ADAL" clId="{4646B135-2D58-4D5D-BD96-2EFC464EE0E7}" dt="2020-02-14T21:25:22.257" v="4171" actId="478"/>
          <ac:spMkLst>
            <pc:docMk/>
            <pc:sldMk cId="503328262" sldId="292"/>
            <ac:spMk id="2" creationId="{002998BD-D0D8-48C3-9EAE-FB6BBF7778D1}"/>
          </ac:spMkLst>
        </pc:spChg>
        <pc:spChg chg="del">
          <ac:chgData name="Johnson, Chad" userId="29e26967-ee32-4210-a1e6-19e5305e9c5f" providerId="ADAL" clId="{4646B135-2D58-4D5D-BD96-2EFC464EE0E7}" dt="2020-02-14T21:25:20.092" v="4170" actId="478"/>
          <ac:spMkLst>
            <pc:docMk/>
            <pc:sldMk cId="503328262" sldId="292"/>
            <ac:spMk id="3" creationId="{FFEF6ED6-DE08-4EFD-8775-A43CFEB45A58}"/>
          </ac:spMkLst>
        </pc:spChg>
        <pc:spChg chg="add del mod">
          <ac:chgData name="Johnson, Chad" userId="29e26967-ee32-4210-a1e6-19e5305e9c5f" providerId="ADAL" clId="{4646B135-2D58-4D5D-BD96-2EFC464EE0E7}" dt="2020-02-14T21:25:23.547" v="4172" actId="478"/>
          <ac:spMkLst>
            <pc:docMk/>
            <pc:sldMk cId="503328262" sldId="292"/>
            <ac:spMk id="5" creationId="{5474B497-99D6-43E5-B153-73B714BF4617}"/>
          </ac:spMkLst>
        </pc:spChg>
        <pc:picChg chg="mod">
          <ac:chgData name="Johnson, Chad" userId="29e26967-ee32-4210-a1e6-19e5305e9c5f" providerId="ADAL" clId="{4646B135-2D58-4D5D-BD96-2EFC464EE0E7}" dt="2020-02-14T21:28:04.856" v="4312" actId="732"/>
          <ac:picMkLst>
            <pc:docMk/>
            <pc:sldMk cId="503328262" sldId="292"/>
            <ac:picMk id="3076" creationId="{7E7432BB-AEDC-4969-B07F-58CA7758C88F}"/>
          </ac:picMkLst>
        </pc:picChg>
        <pc:picChg chg="add mod">
          <ac:chgData name="Johnson, Chad" userId="29e26967-ee32-4210-a1e6-19e5305e9c5f" providerId="ADAL" clId="{4646B135-2D58-4D5D-BD96-2EFC464EE0E7}" dt="2020-02-14T21:27:43.052" v="4310" actId="1076"/>
          <ac:picMkLst>
            <pc:docMk/>
            <pc:sldMk cId="503328262" sldId="292"/>
            <ac:picMk id="30722" creationId="{5DCC120E-EF17-47FE-B248-1B68759ABC3C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452262303" sldId="292"/>
        </pc:sldMkLst>
      </pc:sldChg>
      <pc:sldChg chg="addSp add">
        <pc:chgData name="Johnson, Chad" userId="29e26967-ee32-4210-a1e6-19e5305e9c5f" providerId="ADAL" clId="{4646B135-2D58-4D5D-BD96-2EFC464EE0E7}" dt="2020-02-14T21:43:22.173" v="5204"/>
        <pc:sldMkLst>
          <pc:docMk/>
          <pc:sldMk cId="2970331600" sldId="293"/>
        </pc:sldMkLst>
        <pc:picChg chg="add">
          <ac:chgData name="Johnson, Chad" userId="29e26967-ee32-4210-a1e6-19e5305e9c5f" providerId="ADAL" clId="{4646B135-2D58-4D5D-BD96-2EFC464EE0E7}" dt="2020-02-14T21:43:22.173" v="5204"/>
          <ac:picMkLst>
            <pc:docMk/>
            <pc:sldMk cId="2970331600" sldId="293"/>
            <ac:picMk id="31746" creationId="{62345FF5-D88F-4FFC-B035-5144F170A319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862832434" sldId="293"/>
        </pc:sldMkLst>
      </pc:sldChg>
      <pc:sldChg chg="addSp delSp modSp add setBg">
        <pc:chgData name="Johnson, Chad" userId="29e26967-ee32-4210-a1e6-19e5305e9c5f" providerId="ADAL" clId="{4646B135-2D58-4D5D-BD96-2EFC464EE0E7}" dt="2020-02-17T14:31:41.464" v="5330" actId="1076"/>
        <pc:sldMkLst>
          <pc:docMk/>
          <pc:sldMk cId="794058335" sldId="294"/>
        </pc:sldMkLst>
        <pc:picChg chg="add mod">
          <ac:chgData name="Johnson, Chad" userId="29e26967-ee32-4210-a1e6-19e5305e9c5f" providerId="ADAL" clId="{4646B135-2D58-4D5D-BD96-2EFC464EE0E7}" dt="2020-02-17T14:30:47.255" v="5325" actId="1076"/>
          <ac:picMkLst>
            <pc:docMk/>
            <pc:sldMk cId="794058335" sldId="294"/>
            <ac:picMk id="32770" creationId="{90D5954B-3DB9-4DFC-BAB0-A797AEB4B810}"/>
          </ac:picMkLst>
        </pc:picChg>
        <pc:picChg chg="add del mod">
          <ac:chgData name="Johnson, Chad" userId="29e26967-ee32-4210-a1e6-19e5305e9c5f" providerId="ADAL" clId="{4646B135-2D58-4D5D-BD96-2EFC464EE0E7}" dt="2020-02-17T14:28:52.302" v="5302" actId="478"/>
          <ac:picMkLst>
            <pc:docMk/>
            <pc:sldMk cId="794058335" sldId="294"/>
            <ac:picMk id="32772" creationId="{0566C7C7-135F-4391-802B-FAF809D5D72C}"/>
          </ac:picMkLst>
        </pc:picChg>
        <pc:picChg chg="add mod">
          <ac:chgData name="Johnson, Chad" userId="29e26967-ee32-4210-a1e6-19e5305e9c5f" providerId="ADAL" clId="{4646B135-2D58-4D5D-BD96-2EFC464EE0E7}" dt="2020-02-17T14:31:41.464" v="5330" actId="1076"/>
          <ac:picMkLst>
            <pc:docMk/>
            <pc:sldMk cId="794058335" sldId="294"/>
            <ac:picMk id="32774" creationId="{E0593C08-B77E-48AB-A002-8DB70695C9D8}"/>
          </ac:picMkLst>
        </pc:picChg>
        <pc:picChg chg="add mod">
          <ac:chgData name="Johnson, Chad" userId="29e26967-ee32-4210-a1e6-19e5305e9c5f" providerId="ADAL" clId="{4646B135-2D58-4D5D-BD96-2EFC464EE0E7}" dt="2020-02-17T14:31:30.192" v="5328" actId="1076"/>
          <ac:picMkLst>
            <pc:docMk/>
            <pc:sldMk cId="794058335" sldId="294"/>
            <ac:picMk id="32776" creationId="{22CD819F-F939-4C4D-BC1E-52F0A8E00A8F}"/>
          </ac:picMkLst>
        </pc:picChg>
        <pc:picChg chg="add mod">
          <ac:chgData name="Johnson, Chad" userId="29e26967-ee32-4210-a1e6-19e5305e9c5f" providerId="ADAL" clId="{4646B135-2D58-4D5D-BD96-2EFC464EE0E7}" dt="2020-02-17T14:31:37.949" v="5329" actId="1076"/>
          <ac:picMkLst>
            <pc:docMk/>
            <pc:sldMk cId="794058335" sldId="294"/>
            <ac:picMk id="32778" creationId="{8FCE3BD5-CEE8-455A-B67D-FDA07FD0D676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283719299" sldId="294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512786988" sldId="295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836496041" sldId="296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75030769" sldId="297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105155270" sldId="298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318028369" sldId="299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881921671" sldId="300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536695507" sldId="301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833439401" sldId="302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319687456" sldId="303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072270525" sldId="304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154834031" sldId="305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504242393" sldId="306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205723858" sldId="307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163830065" sldId="308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101778676" sldId="309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17236119" sldId="310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718798040" sldId="311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806154471" sldId="312"/>
        </pc:sldMkLst>
      </pc:sldChg>
    </pc:docChg>
  </pc:docChgLst>
  <pc:docChgLst>
    <pc:chgData name="Johnson, Chad" userId="29e26967-ee32-4210-a1e6-19e5305e9c5f" providerId="ADAL" clId="{03A930F8-DB54-45F8-A324-66A3A3C324E4}"/>
    <pc:docChg chg="undo custSel addSld delSld modSld sldOrd modSection">
      <pc:chgData name="Johnson, Chad" userId="29e26967-ee32-4210-a1e6-19e5305e9c5f" providerId="ADAL" clId="{03A930F8-DB54-45F8-A324-66A3A3C324E4}" dt="2020-02-19T21:32:19.149" v="9872" actId="33524"/>
      <pc:docMkLst>
        <pc:docMk/>
      </pc:docMkLst>
      <pc:sldChg chg="addSp delSp modSp mod">
        <pc:chgData name="Johnson, Chad" userId="29e26967-ee32-4210-a1e6-19e5305e9c5f" providerId="ADAL" clId="{03A930F8-DB54-45F8-A324-66A3A3C324E4}" dt="2020-02-19T14:11:13.313" v="32"/>
        <pc:sldMkLst>
          <pc:docMk/>
          <pc:sldMk cId="2762506819" sldId="256"/>
        </pc:sldMkLst>
        <pc:spChg chg="mod">
          <ac:chgData name="Johnson, Chad" userId="29e26967-ee32-4210-a1e6-19e5305e9c5f" providerId="ADAL" clId="{03A930F8-DB54-45F8-A324-66A3A3C324E4}" dt="2020-02-19T14:09:15.630" v="22" actId="6549"/>
          <ac:spMkLst>
            <pc:docMk/>
            <pc:sldMk cId="2762506819" sldId="256"/>
            <ac:spMk id="2" creationId="{D159C024-82D3-43B7-8864-1EB020588252}"/>
          </ac:spMkLst>
        </pc:spChg>
        <pc:picChg chg="del">
          <ac:chgData name="Johnson, Chad" userId="29e26967-ee32-4210-a1e6-19e5305e9c5f" providerId="ADAL" clId="{03A930F8-DB54-45F8-A324-66A3A3C324E4}" dt="2020-02-19T14:09:19.047" v="23" actId="478"/>
          <ac:picMkLst>
            <pc:docMk/>
            <pc:sldMk cId="2762506819" sldId="256"/>
            <ac:picMk id="3" creationId="{F9029FC8-2D3D-45C5-AAF0-16E12A7D2AD7}"/>
          </ac:picMkLst>
        </pc:picChg>
        <pc:picChg chg="add mod">
          <ac:chgData name="Johnson, Chad" userId="29e26967-ee32-4210-a1e6-19e5305e9c5f" providerId="ADAL" clId="{03A930F8-DB54-45F8-A324-66A3A3C324E4}" dt="2020-02-19T14:11:13.313" v="32"/>
          <ac:picMkLst>
            <pc:docMk/>
            <pc:sldMk cId="2762506819" sldId="256"/>
            <ac:picMk id="1026" creationId="{55ECCD15-10CD-4400-8ECB-F4A4CA809014}"/>
          </ac:picMkLst>
        </pc:picChg>
      </pc:sldChg>
      <pc:sldChg chg="modSp mod">
        <pc:chgData name="Johnson, Chad" userId="29e26967-ee32-4210-a1e6-19e5305e9c5f" providerId="ADAL" clId="{03A930F8-DB54-45F8-A324-66A3A3C324E4}" dt="2020-02-19T14:17:21.215" v="339" actId="313"/>
        <pc:sldMkLst>
          <pc:docMk/>
          <pc:sldMk cId="1520653543" sldId="257"/>
        </pc:sldMkLst>
        <pc:spChg chg="mod">
          <ac:chgData name="Johnson, Chad" userId="29e26967-ee32-4210-a1e6-19e5305e9c5f" providerId="ADAL" clId="{03A930F8-DB54-45F8-A324-66A3A3C324E4}" dt="2020-02-19T14:16:05.324" v="58" actId="20577"/>
          <ac:spMkLst>
            <pc:docMk/>
            <pc:sldMk cId="1520653543" sldId="257"/>
            <ac:spMk id="2" creationId="{8C98360E-8190-4BC6-9FC2-11139E542192}"/>
          </ac:spMkLst>
        </pc:spChg>
        <pc:spChg chg="mod">
          <ac:chgData name="Johnson, Chad" userId="29e26967-ee32-4210-a1e6-19e5305e9c5f" providerId="ADAL" clId="{03A930F8-DB54-45F8-A324-66A3A3C324E4}" dt="2020-02-19T14:17:21.215" v="339" actId="313"/>
          <ac:spMkLst>
            <pc:docMk/>
            <pc:sldMk cId="1520653543" sldId="257"/>
            <ac:spMk id="3" creationId="{6726F960-BE1D-4903-BC72-7F73961FDB5B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792580440" sldId="258"/>
        </pc:sldMkLst>
      </pc:sldChg>
      <pc:sldChg chg="modSp add mod">
        <pc:chgData name="Johnson, Chad" userId="29e26967-ee32-4210-a1e6-19e5305e9c5f" providerId="ADAL" clId="{03A930F8-DB54-45F8-A324-66A3A3C324E4}" dt="2020-02-19T15:09:12.473" v="1080" actId="255"/>
        <pc:sldMkLst>
          <pc:docMk/>
          <pc:sldMk cId="3484472548" sldId="258"/>
        </pc:sldMkLst>
        <pc:spChg chg="mod">
          <ac:chgData name="Johnson, Chad" userId="29e26967-ee32-4210-a1e6-19e5305e9c5f" providerId="ADAL" clId="{03A930F8-DB54-45F8-A324-66A3A3C324E4}" dt="2020-02-19T14:17:27.974" v="357" actId="20577"/>
          <ac:spMkLst>
            <pc:docMk/>
            <pc:sldMk cId="3484472548" sldId="258"/>
            <ac:spMk id="2" creationId="{1D3C89E3-37E4-4307-93DF-D979E5C95F16}"/>
          </ac:spMkLst>
        </pc:spChg>
        <pc:spChg chg="mod">
          <ac:chgData name="Johnson, Chad" userId="29e26967-ee32-4210-a1e6-19e5305e9c5f" providerId="ADAL" clId="{03A930F8-DB54-45F8-A324-66A3A3C324E4}" dt="2020-02-19T15:09:12.473" v="1080" actId="255"/>
          <ac:spMkLst>
            <pc:docMk/>
            <pc:sldMk cId="3484472548" sldId="258"/>
            <ac:spMk id="3" creationId="{EC6061B7-FD57-4B53-BF9F-FF92F7EC7191}"/>
          </ac:spMkLst>
        </pc:spChg>
      </pc:sldChg>
      <pc:sldChg chg="modSp add mod">
        <pc:chgData name="Johnson, Chad" userId="29e26967-ee32-4210-a1e6-19e5305e9c5f" providerId="ADAL" clId="{03A930F8-DB54-45F8-A324-66A3A3C324E4}" dt="2020-02-19T15:57:40.880" v="2591" actId="20577"/>
        <pc:sldMkLst>
          <pc:docMk/>
          <pc:sldMk cId="980444226" sldId="259"/>
        </pc:sldMkLst>
        <pc:spChg chg="mod">
          <ac:chgData name="Johnson, Chad" userId="29e26967-ee32-4210-a1e6-19e5305e9c5f" providerId="ADAL" clId="{03A930F8-DB54-45F8-A324-66A3A3C324E4}" dt="2020-02-19T15:57:40.880" v="2591" actId="20577"/>
          <ac:spMkLst>
            <pc:docMk/>
            <pc:sldMk cId="980444226" sldId="259"/>
            <ac:spMk id="3" creationId="{EC6061B7-FD57-4B53-BF9F-FF92F7EC7191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278947287" sldId="259"/>
        </pc:sldMkLst>
      </pc:sldChg>
      <pc:sldChg chg="addSp delSp modSp add mod modAnim">
        <pc:chgData name="Johnson, Chad" userId="29e26967-ee32-4210-a1e6-19e5305e9c5f" providerId="ADAL" clId="{03A930F8-DB54-45F8-A324-66A3A3C324E4}" dt="2020-02-19T15:24:18.107" v="1864"/>
        <pc:sldMkLst>
          <pc:docMk/>
          <pc:sldMk cId="640462781" sldId="260"/>
        </pc:sldMkLst>
        <pc:spChg chg="mod">
          <ac:chgData name="Johnson, Chad" userId="29e26967-ee32-4210-a1e6-19e5305e9c5f" providerId="ADAL" clId="{03A930F8-DB54-45F8-A324-66A3A3C324E4}" dt="2020-02-19T15:17:26.355" v="1337" actId="20577"/>
          <ac:spMkLst>
            <pc:docMk/>
            <pc:sldMk cId="640462781" sldId="260"/>
            <ac:spMk id="2" creationId="{13F8FA9E-C153-4B3F-9D76-72CEAADBE2FC}"/>
          </ac:spMkLst>
        </pc:spChg>
        <pc:spChg chg="mod">
          <ac:chgData name="Johnson, Chad" userId="29e26967-ee32-4210-a1e6-19e5305e9c5f" providerId="ADAL" clId="{03A930F8-DB54-45F8-A324-66A3A3C324E4}" dt="2020-02-19T15:24:04.973" v="1859"/>
          <ac:spMkLst>
            <pc:docMk/>
            <pc:sldMk cId="640462781" sldId="260"/>
            <ac:spMk id="3" creationId="{0D0FD513-22E2-459F-9108-C43285E006F8}"/>
          </ac:spMkLst>
        </pc:spChg>
        <pc:spChg chg="add del">
          <ac:chgData name="Johnson, Chad" userId="29e26967-ee32-4210-a1e6-19e5305e9c5f" providerId="ADAL" clId="{03A930F8-DB54-45F8-A324-66A3A3C324E4}" dt="2020-02-19T15:24:07.208" v="1861"/>
          <ac:spMkLst>
            <pc:docMk/>
            <pc:sldMk cId="640462781" sldId="260"/>
            <ac:spMk id="4" creationId="{0B4C2428-572A-4ADB-B6BE-F9B7482D85D3}"/>
          </ac:spMkLst>
        </pc:spChg>
        <pc:picChg chg="add del">
          <ac:chgData name="Johnson, Chad" userId="29e26967-ee32-4210-a1e6-19e5305e9c5f" providerId="ADAL" clId="{03A930F8-DB54-45F8-A324-66A3A3C324E4}" dt="2020-02-19T15:22:15.464" v="1738" actId="478"/>
          <ac:picMkLst>
            <pc:docMk/>
            <pc:sldMk cId="640462781" sldId="260"/>
            <ac:picMk id="2050" creationId="{3EAA0B94-8EE8-4414-97C3-AE445C68F089}"/>
          </ac:picMkLst>
        </pc:picChg>
        <pc:picChg chg="add mod">
          <ac:chgData name="Johnson, Chad" userId="29e26967-ee32-4210-a1e6-19e5305e9c5f" providerId="ADAL" clId="{03A930F8-DB54-45F8-A324-66A3A3C324E4}" dt="2020-02-19T15:22:21.774" v="1740" actId="1076"/>
          <ac:picMkLst>
            <pc:docMk/>
            <pc:sldMk cId="640462781" sldId="260"/>
            <ac:picMk id="2052" creationId="{E750CC4B-6013-4616-8664-8F4AD0837F58}"/>
          </ac:picMkLst>
        </pc:picChg>
        <pc:picChg chg="add">
          <ac:chgData name="Johnson, Chad" userId="29e26967-ee32-4210-a1e6-19e5305e9c5f" providerId="ADAL" clId="{03A930F8-DB54-45F8-A324-66A3A3C324E4}" dt="2020-02-19T15:24:11.443" v="1862"/>
          <ac:picMkLst>
            <pc:docMk/>
            <pc:sldMk cId="640462781" sldId="260"/>
            <ac:picMk id="2054" creationId="{1AFEA4C8-48DC-498A-9347-82429E87418D}"/>
          </ac:picMkLst>
        </pc:pic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444993332" sldId="260"/>
        </pc:sldMkLst>
      </pc:sldChg>
      <pc:sldChg chg="modSp add">
        <pc:chgData name="Johnson, Chad" userId="29e26967-ee32-4210-a1e6-19e5305e9c5f" providerId="ADAL" clId="{03A930F8-DB54-45F8-A324-66A3A3C324E4}" dt="2020-02-19T15:37:05.780" v="2165" actId="255"/>
        <pc:sldMkLst>
          <pc:docMk/>
          <pc:sldMk cId="3324732975" sldId="261"/>
        </pc:sldMkLst>
        <pc:spChg chg="mod">
          <ac:chgData name="Johnson, Chad" userId="29e26967-ee32-4210-a1e6-19e5305e9c5f" providerId="ADAL" clId="{03A930F8-DB54-45F8-A324-66A3A3C324E4}" dt="2020-02-19T15:32:49.976" v="1880" actId="20577"/>
          <ac:spMkLst>
            <pc:docMk/>
            <pc:sldMk cId="3324732975" sldId="261"/>
            <ac:spMk id="2" creationId="{C9AD3AC0-3210-441F-834F-13199451A37D}"/>
          </ac:spMkLst>
        </pc:spChg>
        <pc:spChg chg="mod">
          <ac:chgData name="Johnson, Chad" userId="29e26967-ee32-4210-a1e6-19e5305e9c5f" providerId="ADAL" clId="{03A930F8-DB54-45F8-A324-66A3A3C324E4}" dt="2020-02-19T15:37:05.780" v="2165" actId="255"/>
          <ac:spMkLst>
            <pc:docMk/>
            <pc:sldMk cId="3324732975" sldId="261"/>
            <ac:spMk id="3" creationId="{CC4B4849-8A1D-4FA6-9255-5A7389433F11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653298818" sldId="261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675361043" sldId="262"/>
        </pc:sldMkLst>
      </pc:sldChg>
      <pc:sldChg chg="modSp add mod">
        <pc:chgData name="Johnson, Chad" userId="29e26967-ee32-4210-a1e6-19e5305e9c5f" providerId="ADAL" clId="{03A930F8-DB54-45F8-A324-66A3A3C324E4}" dt="2020-02-19T15:46:39.647" v="2339" actId="20577"/>
        <pc:sldMkLst>
          <pc:docMk/>
          <pc:sldMk cId="1435058865" sldId="262"/>
        </pc:sldMkLst>
        <pc:spChg chg="mod">
          <ac:chgData name="Johnson, Chad" userId="29e26967-ee32-4210-a1e6-19e5305e9c5f" providerId="ADAL" clId="{03A930F8-DB54-45F8-A324-66A3A3C324E4}" dt="2020-02-19T15:46:39.647" v="2339" actId="20577"/>
          <ac:spMkLst>
            <pc:docMk/>
            <pc:sldMk cId="1435058865" sldId="262"/>
            <ac:spMk id="3" creationId="{CC4B4849-8A1D-4FA6-9255-5A7389433F11}"/>
          </ac:spMkLst>
        </pc:spChg>
      </pc:sldChg>
      <pc:sldChg chg="modSp add mod">
        <pc:chgData name="Johnson, Chad" userId="29e26967-ee32-4210-a1e6-19e5305e9c5f" providerId="ADAL" clId="{03A930F8-DB54-45F8-A324-66A3A3C324E4}" dt="2020-02-19T15:58:47.321" v="2648" actId="255"/>
        <pc:sldMkLst>
          <pc:docMk/>
          <pc:sldMk cId="2398135198" sldId="263"/>
        </pc:sldMkLst>
        <pc:spChg chg="mod">
          <ac:chgData name="Johnson, Chad" userId="29e26967-ee32-4210-a1e6-19e5305e9c5f" providerId="ADAL" clId="{03A930F8-DB54-45F8-A324-66A3A3C324E4}" dt="2020-02-19T15:57:51.096" v="2611" actId="20577"/>
          <ac:spMkLst>
            <pc:docMk/>
            <pc:sldMk cId="2398135198" sldId="263"/>
            <ac:spMk id="2" creationId="{59A2AB76-FDAF-4541-A2D1-A56C26F43702}"/>
          </ac:spMkLst>
        </pc:spChg>
        <pc:spChg chg="mod">
          <ac:chgData name="Johnson, Chad" userId="29e26967-ee32-4210-a1e6-19e5305e9c5f" providerId="ADAL" clId="{03A930F8-DB54-45F8-A324-66A3A3C324E4}" dt="2020-02-19T15:58:47.321" v="2648" actId="255"/>
          <ac:spMkLst>
            <pc:docMk/>
            <pc:sldMk cId="2398135198" sldId="263"/>
            <ac:spMk id="3" creationId="{0D1774A2-C436-4622-81F8-EF6796080A4F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949198447" sldId="264"/>
        </pc:sldMkLst>
      </pc:sldChg>
      <pc:sldChg chg="addSp delSp modSp add mod">
        <pc:chgData name="Johnson, Chad" userId="29e26967-ee32-4210-a1e6-19e5305e9c5f" providerId="ADAL" clId="{03A930F8-DB54-45F8-A324-66A3A3C324E4}" dt="2020-02-19T16:01:26.406" v="2656"/>
        <pc:sldMkLst>
          <pc:docMk/>
          <pc:sldMk cId="3967419702" sldId="264"/>
        </pc:sldMkLst>
        <pc:spChg chg="del">
          <ac:chgData name="Johnson, Chad" userId="29e26967-ee32-4210-a1e6-19e5305e9c5f" providerId="ADAL" clId="{03A930F8-DB54-45F8-A324-66A3A3C324E4}" dt="2020-02-19T16:01:19.467" v="2655" actId="478"/>
          <ac:spMkLst>
            <pc:docMk/>
            <pc:sldMk cId="3967419702" sldId="264"/>
            <ac:spMk id="2" creationId="{986E12C7-8E30-4032-8C55-2B853D203357}"/>
          </ac:spMkLst>
        </pc:spChg>
        <pc:spChg chg="del">
          <ac:chgData name="Johnson, Chad" userId="29e26967-ee32-4210-a1e6-19e5305e9c5f" providerId="ADAL" clId="{03A930F8-DB54-45F8-A324-66A3A3C324E4}" dt="2020-02-19T16:01:02.160" v="2650"/>
          <ac:spMkLst>
            <pc:docMk/>
            <pc:sldMk cId="3967419702" sldId="264"/>
            <ac:spMk id="3" creationId="{3F3683B4-AEEC-43AE-81C4-9A1D7B743514}"/>
          </ac:spMkLst>
        </pc:spChg>
        <pc:picChg chg="add mod">
          <ac:chgData name="Johnson, Chad" userId="29e26967-ee32-4210-a1e6-19e5305e9c5f" providerId="ADAL" clId="{03A930F8-DB54-45F8-A324-66A3A3C324E4}" dt="2020-02-19T16:01:26.406" v="2656"/>
          <ac:picMkLst>
            <pc:docMk/>
            <pc:sldMk cId="3967419702" sldId="264"/>
            <ac:picMk id="3074" creationId="{F82F15EF-6A70-440D-AE62-9839E9A99E40}"/>
          </ac:picMkLst>
        </pc:pic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445266781" sldId="265"/>
        </pc:sldMkLst>
      </pc:sldChg>
      <pc:sldChg chg="modSp add mod">
        <pc:chgData name="Johnson, Chad" userId="29e26967-ee32-4210-a1e6-19e5305e9c5f" providerId="ADAL" clId="{03A930F8-DB54-45F8-A324-66A3A3C324E4}" dt="2020-02-19T18:24:35.469" v="5079" actId="20577"/>
        <pc:sldMkLst>
          <pc:docMk/>
          <pc:sldMk cId="1009212820" sldId="265"/>
        </pc:sldMkLst>
        <pc:spChg chg="mod">
          <ac:chgData name="Johnson, Chad" userId="29e26967-ee32-4210-a1e6-19e5305e9c5f" providerId="ADAL" clId="{03A930F8-DB54-45F8-A324-66A3A3C324E4}" dt="2020-02-19T16:01:44.410" v="2674" actId="20577"/>
          <ac:spMkLst>
            <pc:docMk/>
            <pc:sldMk cId="1009212820" sldId="265"/>
            <ac:spMk id="2" creationId="{6C50897A-EB0D-42D6-A303-A71039E5E582}"/>
          </ac:spMkLst>
        </pc:spChg>
        <pc:spChg chg="mod">
          <ac:chgData name="Johnson, Chad" userId="29e26967-ee32-4210-a1e6-19e5305e9c5f" providerId="ADAL" clId="{03A930F8-DB54-45F8-A324-66A3A3C324E4}" dt="2020-02-19T18:24:35.469" v="5079" actId="20577"/>
          <ac:spMkLst>
            <pc:docMk/>
            <pc:sldMk cId="1009212820" sldId="265"/>
            <ac:spMk id="3" creationId="{81D96985-0B3F-445D-850A-6AD7B7276B71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578229502" sldId="266"/>
        </pc:sldMkLst>
      </pc:sldChg>
      <pc:sldChg chg="addSp delSp modSp add mod">
        <pc:chgData name="Johnson, Chad" userId="29e26967-ee32-4210-a1e6-19e5305e9c5f" providerId="ADAL" clId="{03A930F8-DB54-45F8-A324-66A3A3C324E4}" dt="2020-02-19T16:13:42.678" v="3020" actId="1076"/>
        <pc:sldMkLst>
          <pc:docMk/>
          <pc:sldMk cId="2540783976" sldId="266"/>
        </pc:sldMkLst>
        <pc:spChg chg="del">
          <ac:chgData name="Johnson, Chad" userId="29e26967-ee32-4210-a1e6-19e5305e9c5f" providerId="ADAL" clId="{03A930F8-DB54-45F8-A324-66A3A3C324E4}" dt="2020-02-19T16:05:55.830" v="3006"/>
          <ac:spMkLst>
            <pc:docMk/>
            <pc:sldMk cId="2540783976" sldId="266"/>
            <ac:spMk id="2" creationId="{C2A3D2D4-46F6-4025-97BF-21537CD01896}"/>
          </ac:spMkLst>
        </pc:spChg>
        <pc:spChg chg="del">
          <ac:chgData name="Johnson, Chad" userId="29e26967-ee32-4210-a1e6-19e5305e9c5f" providerId="ADAL" clId="{03A930F8-DB54-45F8-A324-66A3A3C324E4}" dt="2020-02-19T16:05:55.830" v="3006"/>
          <ac:spMkLst>
            <pc:docMk/>
            <pc:sldMk cId="2540783976" sldId="266"/>
            <ac:spMk id="3" creationId="{0EB8F5B2-9B6C-4077-AF80-B5BC265638E1}"/>
          </ac:spMkLst>
        </pc:spChg>
        <pc:picChg chg="add mod modCrop">
          <ac:chgData name="Johnson, Chad" userId="29e26967-ee32-4210-a1e6-19e5305e9c5f" providerId="ADAL" clId="{03A930F8-DB54-45F8-A324-66A3A3C324E4}" dt="2020-02-19T16:13:42.678" v="3020" actId="1076"/>
          <ac:picMkLst>
            <pc:docMk/>
            <pc:sldMk cId="2540783976" sldId="266"/>
            <ac:picMk id="4" creationId="{463A44C7-F948-467A-91A4-B6E2B9EF5C87}"/>
          </ac:picMkLst>
        </pc:picChg>
      </pc:sldChg>
      <pc:sldChg chg="modSp add mod">
        <pc:chgData name="Johnson, Chad" userId="29e26967-ee32-4210-a1e6-19e5305e9c5f" providerId="ADAL" clId="{03A930F8-DB54-45F8-A324-66A3A3C324E4}" dt="2020-02-19T16:26:11.560" v="3766" actId="20577"/>
        <pc:sldMkLst>
          <pc:docMk/>
          <pc:sldMk cId="1637573031" sldId="267"/>
        </pc:sldMkLst>
        <pc:spChg chg="mod">
          <ac:chgData name="Johnson, Chad" userId="29e26967-ee32-4210-a1e6-19e5305e9c5f" providerId="ADAL" clId="{03A930F8-DB54-45F8-A324-66A3A3C324E4}" dt="2020-02-19T16:20:13.902" v="3027" actId="20577"/>
          <ac:spMkLst>
            <pc:docMk/>
            <pc:sldMk cId="1637573031" sldId="267"/>
            <ac:spMk id="2" creationId="{94549C09-DCF5-4BC2-B68B-4AA14933E075}"/>
          </ac:spMkLst>
        </pc:spChg>
        <pc:spChg chg="mod">
          <ac:chgData name="Johnson, Chad" userId="29e26967-ee32-4210-a1e6-19e5305e9c5f" providerId="ADAL" clId="{03A930F8-DB54-45F8-A324-66A3A3C324E4}" dt="2020-02-19T16:26:11.560" v="3766" actId="20577"/>
          <ac:spMkLst>
            <pc:docMk/>
            <pc:sldMk cId="1637573031" sldId="267"/>
            <ac:spMk id="3" creationId="{1DE3F3BE-6ED7-4CD7-8FB4-4491AE64BF1B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987405281" sldId="267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119515995" sldId="268"/>
        </pc:sldMkLst>
      </pc:sldChg>
      <pc:sldChg chg="addSp delSp modSp add setBg">
        <pc:chgData name="Johnson, Chad" userId="29e26967-ee32-4210-a1e6-19e5305e9c5f" providerId="ADAL" clId="{03A930F8-DB54-45F8-A324-66A3A3C324E4}" dt="2020-02-19T16:30:46.266" v="3778" actId="14100"/>
        <pc:sldMkLst>
          <pc:docMk/>
          <pc:sldMk cId="4201744595" sldId="268"/>
        </pc:sldMkLst>
        <pc:spChg chg="del">
          <ac:chgData name="Johnson, Chad" userId="29e26967-ee32-4210-a1e6-19e5305e9c5f" providerId="ADAL" clId="{03A930F8-DB54-45F8-A324-66A3A3C324E4}" dt="2020-02-19T16:29:21.169" v="3768"/>
          <ac:spMkLst>
            <pc:docMk/>
            <pc:sldMk cId="4201744595" sldId="268"/>
            <ac:spMk id="2" creationId="{DBFF8B7F-DCDE-4B8A-A6AC-39D6581B1FE6}"/>
          </ac:spMkLst>
        </pc:spChg>
        <pc:spChg chg="del">
          <ac:chgData name="Johnson, Chad" userId="29e26967-ee32-4210-a1e6-19e5305e9c5f" providerId="ADAL" clId="{03A930F8-DB54-45F8-A324-66A3A3C324E4}" dt="2020-02-19T16:29:21.169" v="3768"/>
          <ac:spMkLst>
            <pc:docMk/>
            <pc:sldMk cId="4201744595" sldId="268"/>
            <ac:spMk id="3" creationId="{1A5B4C3A-FBF3-4039-8AC2-F8A38C1FF8FC}"/>
          </ac:spMkLst>
        </pc:spChg>
        <pc:picChg chg="add mod">
          <ac:chgData name="Johnson, Chad" userId="29e26967-ee32-4210-a1e6-19e5305e9c5f" providerId="ADAL" clId="{03A930F8-DB54-45F8-A324-66A3A3C324E4}" dt="2020-02-19T16:30:46.266" v="3778" actId="14100"/>
          <ac:picMkLst>
            <pc:docMk/>
            <pc:sldMk cId="4201744595" sldId="268"/>
            <ac:picMk id="4098" creationId="{AF862279-167B-4FAF-9C13-0487EF5E65B6}"/>
          </ac:picMkLst>
        </pc:pic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128072975" sldId="269"/>
        </pc:sldMkLst>
      </pc:sldChg>
      <pc:sldChg chg="addSp modSp add">
        <pc:chgData name="Johnson, Chad" userId="29e26967-ee32-4210-a1e6-19e5305e9c5f" providerId="ADAL" clId="{03A930F8-DB54-45F8-A324-66A3A3C324E4}" dt="2020-02-19T16:51:42.215" v="3805" actId="14100"/>
        <pc:sldMkLst>
          <pc:docMk/>
          <pc:sldMk cId="2755570344" sldId="269"/>
        </pc:sldMkLst>
        <pc:picChg chg="add mod">
          <ac:chgData name="Johnson, Chad" userId="29e26967-ee32-4210-a1e6-19e5305e9c5f" providerId="ADAL" clId="{03A930F8-DB54-45F8-A324-66A3A3C324E4}" dt="2020-02-19T16:51:42.215" v="3805" actId="14100"/>
          <ac:picMkLst>
            <pc:docMk/>
            <pc:sldMk cId="2755570344" sldId="269"/>
            <ac:picMk id="7170" creationId="{1D7DA243-FD4A-4058-9277-99F426687EDE}"/>
          </ac:picMkLst>
        </pc:picChg>
      </pc:sldChg>
      <pc:sldChg chg="addSp delSp modSp add del">
        <pc:chgData name="Johnson, Chad" userId="29e26967-ee32-4210-a1e6-19e5305e9c5f" providerId="ADAL" clId="{03A930F8-DB54-45F8-A324-66A3A3C324E4}" dt="2020-02-19T16:42:37.431" v="3801" actId="2696"/>
        <pc:sldMkLst>
          <pc:docMk/>
          <pc:sldMk cId="2846424849" sldId="269"/>
        </pc:sldMkLst>
        <pc:picChg chg="del">
          <ac:chgData name="Johnson, Chad" userId="29e26967-ee32-4210-a1e6-19e5305e9c5f" providerId="ADAL" clId="{03A930F8-DB54-45F8-A324-66A3A3C324E4}" dt="2020-02-19T16:35:25.568" v="3780" actId="478"/>
          <ac:picMkLst>
            <pc:docMk/>
            <pc:sldMk cId="2846424849" sldId="269"/>
            <ac:picMk id="4098" creationId="{AF862279-167B-4FAF-9C13-0487EF5E65B6}"/>
          </ac:picMkLst>
        </pc:picChg>
        <pc:picChg chg="add mod">
          <ac:chgData name="Johnson, Chad" userId="29e26967-ee32-4210-a1e6-19e5305e9c5f" providerId="ADAL" clId="{03A930F8-DB54-45F8-A324-66A3A3C324E4}" dt="2020-02-19T16:35:42.985" v="3785"/>
          <ac:picMkLst>
            <pc:docMk/>
            <pc:sldMk cId="2846424849" sldId="269"/>
            <ac:picMk id="5122" creationId="{F38ED9D7-32DE-44BC-B80A-614B88C31D7C}"/>
          </ac:picMkLst>
        </pc:picChg>
      </pc:sldChg>
      <pc:sldChg chg="addSp delSp modSp add del mod">
        <pc:chgData name="Johnson, Chad" userId="29e26967-ee32-4210-a1e6-19e5305e9c5f" providerId="ADAL" clId="{03A930F8-DB54-45F8-A324-66A3A3C324E4}" dt="2020-02-19T16:42:37.431" v="3801" actId="2696"/>
        <pc:sldMkLst>
          <pc:docMk/>
          <pc:sldMk cId="108357128" sldId="270"/>
        </pc:sldMkLst>
        <pc:spChg chg="add mod">
          <ac:chgData name="Johnson, Chad" userId="29e26967-ee32-4210-a1e6-19e5305e9c5f" providerId="ADAL" clId="{03A930F8-DB54-45F8-A324-66A3A3C324E4}" dt="2020-02-19T16:36:34.610" v="3787"/>
          <ac:spMkLst>
            <pc:docMk/>
            <pc:sldMk cId="108357128" sldId="270"/>
            <ac:spMk id="2" creationId="{254DBEA9-3E39-4C2D-9CA6-138469B0AB8D}"/>
          </ac:spMkLst>
        </pc:spChg>
        <pc:spChg chg="add mod">
          <ac:chgData name="Johnson, Chad" userId="29e26967-ee32-4210-a1e6-19e5305e9c5f" providerId="ADAL" clId="{03A930F8-DB54-45F8-A324-66A3A3C324E4}" dt="2020-02-19T16:37:16.035" v="3800"/>
          <ac:spMkLst>
            <pc:docMk/>
            <pc:sldMk cId="108357128" sldId="270"/>
            <ac:spMk id="3" creationId="{B3B05F13-A2B6-4AD1-BD7B-AF09499B78BC}"/>
          </ac:spMkLst>
        </pc:spChg>
        <pc:spChg chg="add del">
          <ac:chgData name="Johnson, Chad" userId="29e26967-ee32-4210-a1e6-19e5305e9c5f" providerId="ADAL" clId="{03A930F8-DB54-45F8-A324-66A3A3C324E4}" dt="2020-02-19T16:36:38.120" v="3789"/>
          <ac:spMkLst>
            <pc:docMk/>
            <pc:sldMk cId="108357128" sldId="270"/>
            <ac:spMk id="4" creationId="{8964EC81-6636-466E-BFCE-3DD2AD28C9F9}"/>
          </ac:spMkLst>
        </pc:spChg>
        <pc:picChg chg="add del">
          <ac:chgData name="Johnson, Chad" userId="29e26967-ee32-4210-a1e6-19e5305e9c5f" providerId="ADAL" clId="{03A930F8-DB54-45F8-A324-66A3A3C324E4}" dt="2020-02-19T16:36:38.120" v="3789"/>
          <ac:picMkLst>
            <pc:docMk/>
            <pc:sldMk cId="108357128" sldId="270"/>
            <ac:picMk id="6146" creationId="{4B63E684-BA56-4D73-B4A3-658E5C858A81}"/>
          </ac:picMkLst>
        </pc:picChg>
      </pc:sldChg>
      <pc:sldChg chg="modSp add mod">
        <pc:chgData name="Johnson, Chad" userId="29e26967-ee32-4210-a1e6-19e5305e9c5f" providerId="ADAL" clId="{03A930F8-DB54-45F8-A324-66A3A3C324E4}" dt="2020-02-19T16:58:44.985" v="4231" actId="255"/>
        <pc:sldMkLst>
          <pc:docMk/>
          <pc:sldMk cId="3447648093" sldId="270"/>
        </pc:sldMkLst>
        <pc:spChg chg="mod">
          <ac:chgData name="Johnson, Chad" userId="29e26967-ee32-4210-a1e6-19e5305e9c5f" providerId="ADAL" clId="{03A930F8-DB54-45F8-A324-66A3A3C324E4}" dt="2020-02-19T16:55:57.691" v="3850" actId="20577"/>
          <ac:spMkLst>
            <pc:docMk/>
            <pc:sldMk cId="3447648093" sldId="270"/>
            <ac:spMk id="2" creationId="{C21789A5-56F2-46FC-8CF3-128B21462E4E}"/>
          </ac:spMkLst>
        </pc:spChg>
        <pc:spChg chg="mod">
          <ac:chgData name="Johnson, Chad" userId="29e26967-ee32-4210-a1e6-19e5305e9c5f" providerId="ADAL" clId="{03A930F8-DB54-45F8-A324-66A3A3C324E4}" dt="2020-02-19T16:58:44.985" v="4231" actId="255"/>
          <ac:spMkLst>
            <pc:docMk/>
            <pc:sldMk cId="3447648093" sldId="270"/>
            <ac:spMk id="3" creationId="{C458F48C-2CB0-4381-ADCD-97C06CC2904A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4254100007" sldId="270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1343183443" sldId="271"/>
        </pc:sldMkLst>
      </pc:sldChg>
      <pc:sldChg chg="addSp modSp add mod">
        <pc:chgData name="Johnson, Chad" userId="29e26967-ee32-4210-a1e6-19e5305e9c5f" providerId="ADAL" clId="{03A930F8-DB54-45F8-A324-66A3A3C324E4}" dt="2020-02-19T18:56:13.360" v="5831" actId="255"/>
        <pc:sldMkLst>
          <pc:docMk/>
          <pc:sldMk cId="2977350521" sldId="271"/>
        </pc:sldMkLst>
        <pc:spChg chg="add mod">
          <ac:chgData name="Johnson, Chad" userId="29e26967-ee32-4210-a1e6-19e5305e9c5f" providerId="ADAL" clId="{03A930F8-DB54-45F8-A324-66A3A3C324E4}" dt="2020-02-19T18:06:50.428" v="4252" actId="20577"/>
          <ac:spMkLst>
            <pc:docMk/>
            <pc:sldMk cId="2977350521" sldId="271"/>
            <ac:spMk id="2" creationId="{B191225D-AD56-4B93-B54C-F78D07BFB5E7}"/>
          </ac:spMkLst>
        </pc:spChg>
        <pc:spChg chg="add mod">
          <ac:chgData name="Johnson, Chad" userId="29e26967-ee32-4210-a1e6-19e5305e9c5f" providerId="ADAL" clId="{03A930F8-DB54-45F8-A324-66A3A3C324E4}" dt="2020-02-19T18:56:13.360" v="5831" actId="255"/>
          <ac:spMkLst>
            <pc:docMk/>
            <pc:sldMk cId="2977350521" sldId="271"/>
            <ac:spMk id="3" creationId="{68CE0BFC-CC50-43E3-AB4D-F6D92531B2C7}"/>
          </ac:spMkLst>
        </pc:spChg>
      </pc:sldChg>
      <pc:sldChg chg="modSp add mod">
        <pc:chgData name="Johnson, Chad" userId="29e26967-ee32-4210-a1e6-19e5305e9c5f" providerId="ADAL" clId="{03A930F8-DB54-45F8-A324-66A3A3C324E4}" dt="2020-02-19T18:35:18.577" v="5830" actId="255"/>
        <pc:sldMkLst>
          <pc:docMk/>
          <pc:sldMk cId="2483016329" sldId="272"/>
        </pc:sldMkLst>
        <pc:spChg chg="mod">
          <ac:chgData name="Johnson, Chad" userId="29e26967-ee32-4210-a1e6-19e5305e9c5f" providerId="ADAL" clId="{03A930F8-DB54-45F8-A324-66A3A3C324E4}" dt="2020-02-19T18:35:18.577" v="5830" actId="255"/>
          <ac:spMkLst>
            <pc:docMk/>
            <pc:sldMk cId="2483016329" sldId="272"/>
            <ac:spMk id="3" creationId="{68CE0BFC-CC50-43E3-AB4D-F6D92531B2C7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520541289" sldId="272"/>
        </pc:sldMkLst>
      </pc:sldChg>
      <pc:sldChg chg="addSp delSp add ord">
        <pc:chgData name="Johnson, Chad" userId="29e26967-ee32-4210-a1e6-19e5305e9c5f" providerId="ADAL" clId="{03A930F8-DB54-45F8-A324-66A3A3C324E4}" dt="2020-02-19T18:56:16.246" v="5833"/>
        <pc:sldMkLst>
          <pc:docMk/>
          <pc:sldMk cId="839148161" sldId="273"/>
        </pc:sldMkLst>
        <pc:spChg chg="del">
          <ac:chgData name="Johnson, Chad" userId="29e26967-ee32-4210-a1e6-19e5305e9c5f" providerId="ADAL" clId="{03A930F8-DB54-45F8-A324-66A3A3C324E4}" dt="2020-02-19T18:30:44.887" v="5684"/>
          <ac:spMkLst>
            <pc:docMk/>
            <pc:sldMk cId="839148161" sldId="273"/>
            <ac:spMk id="2" creationId="{59F3338A-C484-441B-8D22-D3E2C645844C}"/>
          </ac:spMkLst>
        </pc:spChg>
        <pc:spChg chg="del">
          <ac:chgData name="Johnson, Chad" userId="29e26967-ee32-4210-a1e6-19e5305e9c5f" providerId="ADAL" clId="{03A930F8-DB54-45F8-A324-66A3A3C324E4}" dt="2020-02-19T18:30:44.887" v="5684"/>
          <ac:spMkLst>
            <pc:docMk/>
            <pc:sldMk cId="839148161" sldId="273"/>
            <ac:spMk id="3" creationId="{327A8B6B-D867-4BA7-BADD-3CA02B444878}"/>
          </ac:spMkLst>
        </pc:spChg>
        <pc:picChg chg="add">
          <ac:chgData name="Johnson, Chad" userId="29e26967-ee32-4210-a1e6-19e5305e9c5f" providerId="ADAL" clId="{03A930F8-DB54-45F8-A324-66A3A3C324E4}" dt="2020-02-19T18:31:03.268" v="5685"/>
          <ac:picMkLst>
            <pc:docMk/>
            <pc:sldMk cId="839148161" sldId="273"/>
            <ac:picMk id="4" creationId="{5342EB6D-4B7A-46DE-A393-E4908C38605C}"/>
          </ac:picMkLst>
        </pc:pic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627341514" sldId="273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719554763" sldId="274"/>
        </pc:sldMkLst>
      </pc:sldChg>
      <pc:sldChg chg="addSp delSp modSp add mod">
        <pc:chgData name="Johnson, Chad" userId="29e26967-ee32-4210-a1e6-19e5305e9c5f" providerId="ADAL" clId="{03A930F8-DB54-45F8-A324-66A3A3C324E4}" dt="2020-02-19T18:56:29.785" v="5848" actId="14100"/>
        <pc:sldMkLst>
          <pc:docMk/>
          <pc:sldMk cId="1817206533" sldId="274"/>
        </pc:sldMkLst>
        <pc:spChg chg="mod">
          <ac:chgData name="Johnson, Chad" userId="29e26967-ee32-4210-a1e6-19e5305e9c5f" providerId="ADAL" clId="{03A930F8-DB54-45F8-A324-66A3A3C324E4}" dt="2020-02-19T18:56:22.502" v="5845" actId="20577"/>
          <ac:spMkLst>
            <pc:docMk/>
            <pc:sldMk cId="1817206533" sldId="274"/>
            <ac:spMk id="2" creationId="{B1A3E97E-50F8-45ED-930E-7C1A00A15E1C}"/>
          </ac:spMkLst>
        </pc:spChg>
        <pc:spChg chg="del">
          <ac:chgData name="Johnson, Chad" userId="29e26967-ee32-4210-a1e6-19e5305e9c5f" providerId="ADAL" clId="{03A930F8-DB54-45F8-A324-66A3A3C324E4}" dt="2020-02-19T18:56:24.456" v="5846"/>
          <ac:spMkLst>
            <pc:docMk/>
            <pc:sldMk cId="1817206533" sldId="274"/>
            <ac:spMk id="3" creationId="{EDACEDAE-DDF7-4644-A192-E853DC0BC5CD}"/>
          </ac:spMkLst>
        </pc:spChg>
        <pc:picChg chg="add mod">
          <ac:chgData name="Johnson, Chad" userId="29e26967-ee32-4210-a1e6-19e5305e9c5f" providerId="ADAL" clId="{03A930F8-DB54-45F8-A324-66A3A3C324E4}" dt="2020-02-19T18:56:29.785" v="5848" actId="14100"/>
          <ac:picMkLst>
            <pc:docMk/>
            <pc:sldMk cId="1817206533" sldId="274"/>
            <ac:picMk id="4" creationId="{8467A63C-2B14-448D-80BE-D19AE67FE718}"/>
          </ac:picMkLst>
        </pc:picChg>
      </pc:sldChg>
      <pc:sldChg chg="modSp add mod">
        <pc:chgData name="Johnson, Chad" userId="29e26967-ee32-4210-a1e6-19e5305e9c5f" providerId="ADAL" clId="{03A930F8-DB54-45F8-A324-66A3A3C324E4}" dt="2020-02-19T19:23:43.067" v="6377" actId="255"/>
        <pc:sldMkLst>
          <pc:docMk/>
          <pc:sldMk cId="1741417160" sldId="275"/>
        </pc:sldMkLst>
        <pc:spChg chg="mod">
          <ac:chgData name="Johnson, Chad" userId="29e26967-ee32-4210-a1e6-19e5305e9c5f" providerId="ADAL" clId="{03A930F8-DB54-45F8-A324-66A3A3C324E4}" dt="2020-02-19T19:18:51.905" v="5870" actId="20577"/>
          <ac:spMkLst>
            <pc:docMk/>
            <pc:sldMk cId="1741417160" sldId="275"/>
            <ac:spMk id="2" creationId="{CE0D87BF-BDC3-4AB3-8601-16A8548D2C41}"/>
          </ac:spMkLst>
        </pc:spChg>
        <pc:spChg chg="mod">
          <ac:chgData name="Johnson, Chad" userId="29e26967-ee32-4210-a1e6-19e5305e9c5f" providerId="ADAL" clId="{03A930F8-DB54-45F8-A324-66A3A3C324E4}" dt="2020-02-19T19:23:43.067" v="6377" actId="255"/>
          <ac:spMkLst>
            <pc:docMk/>
            <pc:sldMk cId="1741417160" sldId="275"/>
            <ac:spMk id="3" creationId="{2E774407-F5F8-4FC8-8EDC-211E8B4FD2C2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699229874" sldId="275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641709479" sldId="276"/>
        </pc:sldMkLst>
      </pc:sldChg>
      <pc:sldChg chg="modSp add mod">
        <pc:chgData name="Johnson, Chad" userId="29e26967-ee32-4210-a1e6-19e5305e9c5f" providerId="ADAL" clId="{03A930F8-DB54-45F8-A324-66A3A3C324E4}" dt="2020-02-19T20:01:40.298" v="7551" actId="20577"/>
        <pc:sldMkLst>
          <pc:docMk/>
          <pc:sldMk cId="1937227050" sldId="276"/>
        </pc:sldMkLst>
        <pc:spChg chg="mod">
          <ac:chgData name="Johnson, Chad" userId="29e26967-ee32-4210-a1e6-19e5305e9c5f" providerId="ADAL" clId="{03A930F8-DB54-45F8-A324-66A3A3C324E4}" dt="2020-02-19T20:01:40.298" v="7551" actId="20577"/>
          <ac:spMkLst>
            <pc:docMk/>
            <pc:sldMk cId="1937227050" sldId="276"/>
            <ac:spMk id="3" creationId="{2E774407-F5F8-4FC8-8EDC-211E8B4FD2C2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209243150" sldId="277"/>
        </pc:sldMkLst>
      </pc:sldChg>
      <pc:sldChg chg="modSp add mod">
        <pc:chgData name="Johnson, Chad" userId="29e26967-ee32-4210-a1e6-19e5305e9c5f" providerId="ADAL" clId="{03A930F8-DB54-45F8-A324-66A3A3C324E4}" dt="2020-02-19T19:50:39.448" v="7019" actId="255"/>
        <pc:sldMkLst>
          <pc:docMk/>
          <pc:sldMk cId="3173760633" sldId="277"/>
        </pc:sldMkLst>
        <pc:spChg chg="mod">
          <ac:chgData name="Johnson, Chad" userId="29e26967-ee32-4210-a1e6-19e5305e9c5f" providerId="ADAL" clId="{03A930F8-DB54-45F8-A324-66A3A3C324E4}" dt="2020-02-19T19:50:39.448" v="7019" actId="255"/>
          <ac:spMkLst>
            <pc:docMk/>
            <pc:sldMk cId="3173760633" sldId="277"/>
            <ac:spMk id="3" creationId="{2E774407-F5F8-4FC8-8EDC-211E8B4FD2C2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943136436" sldId="278"/>
        </pc:sldMkLst>
      </pc:sldChg>
      <pc:sldChg chg="addSp modSp add mod ord">
        <pc:chgData name="Johnson, Chad" userId="29e26967-ee32-4210-a1e6-19e5305e9c5f" providerId="ADAL" clId="{03A930F8-DB54-45F8-A324-66A3A3C324E4}" dt="2020-02-19T20:21:17.754" v="7773" actId="1076"/>
        <pc:sldMkLst>
          <pc:docMk/>
          <pc:sldMk cId="2969924492" sldId="278"/>
        </pc:sldMkLst>
        <pc:spChg chg="mod">
          <ac:chgData name="Johnson, Chad" userId="29e26967-ee32-4210-a1e6-19e5305e9c5f" providerId="ADAL" clId="{03A930F8-DB54-45F8-A324-66A3A3C324E4}" dt="2020-02-19T19:51:06.522" v="7057" actId="20577"/>
          <ac:spMkLst>
            <pc:docMk/>
            <pc:sldMk cId="2969924492" sldId="278"/>
            <ac:spMk id="2" creationId="{A275FC1A-B7AA-47A1-8DAE-9E34D0305056}"/>
          </ac:spMkLst>
        </pc:spChg>
        <pc:spChg chg="mod">
          <ac:chgData name="Johnson, Chad" userId="29e26967-ee32-4210-a1e6-19e5305e9c5f" providerId="ADAL" clId="{03A930F8-DB54-45F8-A324-66A3A3C324E4}" dt="2020-02-19T19:56:05.430" v="7228" actId="255"/>
          <ac:spMkLst>
            <pc:docMk/>
            <pc:sldMk cId="2969924492" sldId="278"/>
            <ac:spMk id="3" creationId="{3EAF1D15-BCA7-4108-8122-E8A9F557D3E4}"/>
          </ac:spMkLst>
        </pc:spChg>
        <pc:graphicFrameChg chg="add mod modGraphic">
          <ac:chgData name="Johnson, Chad" userId="29e26967-ee32-4210-a1e6-19e5305e9c5f" providerId="ADAL" clId="{03A930F8-DB54-45F8-A324-66A3A3C324E4}" dt="2020-02-19T20:21:17.754" v="7773" actId="1076"/>
          <ac:graphicFrameMkLst>
            <pc:docMk/>
            <pc:sldMk cId="2969924492" sldId="278"/>
            <ac:graphicFrameMk id="4" creationId="{70AEA632-4070-4E68-BBD6-7454C5441426}"/>
          </ac:graphicFrameMkLst>
        </pc:graphicFrameChg>
      </pc:sldChg>
      <pc:sldChg chg="addSp modSp add mod">
        <pc:chgData name="Johnson, Chad" userId="29e26967-ee32-4210-a1e6-19e5305e9c5f" providerId="ADAL" clId="{03A930F8-DB54-45F8-A324-66A3A3C324E4}" dt="2020-02-19T20:44:34.988" v="8895" actId="20577"/>
        <pc:sldMkLst>
          <pc:docMk/>
          <pc:sldMk cId="1593458324" sldId="279"/>
        </pc:sldMkLst>
        <pc:spChg chg="add mod">
          <ac:chgData name="Johnson, Chad" userId="29e26967-ee32-4210-a1e6-19e5305e9c5f" providerId="ADAL" clId="{03A930F8-DB54-45F8-A324-66A3A3C324E4}" dt="2020-02-19T19:57:00.818" v="7254" actId="20577"/>
          <ac:spMkLst>
            <pc:docMk/>
            <pc:sldMk cId="1593458324" sldId="279"/>
            <ac:spMk id="2" creationId="{4DB54F52-DA01-4A25-A7E5-1FF919E83E95}"/>
          </ac:spMkLst>
        </pc:spChg>
        <pc:spChg chg="add mod">
          <ac:chgData name="Johnson, Chad" userId="29e26967-ee32-4210-a1e6-19e5305e9c5f" providerId="ADAL" clId="{03A930F8-DB54-45F8-A324-66A3A3C324E4}" dt="2020-02-19T20:44:34.988" v="8895" actId="20577"/>
          <ac:spMkLst>
            <pc:docMk/>
            <pc:sldMk cId="1593458324" sldId="279"/>
            <ac:spMk id="3" creationId="{EE71AF41-2B6C-4C15-8179-5C2D0E2CE4E3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612078200" sldId="279"/>
        </pc:sldMkLst>
      </pc:sldChg>
      <pc:sldChg chg="addSp modSp add mod">
        <pc:chgData name="Johnson, Chad" userId="29e26967-ee32-4210-a1e6-19e5305e9c5f" providerId="ADAL" clId="{03A930F8-DB54-45F8-A324-66A3A3C324E4}" dt="2020-02-19T20:44:09.124" v="8894" actId="20577"/>
        <pc:sldMkLst>
          <pc:docMk/>
          <pc:sldMk cId="2590165563" sldId="280"/>
        </pc:sldMkLst>
        <pc:spChg chg="add mod">
          <ac:chgData name="Johnson, Chad" userId="29e26967-ee32-4210-a1e6-19e5305e9c5f" providerId="ADAL" clId="{03A930F8-DB54-45F8-A324-66A3A3C324E4}" dt="2020-02-19T20:44:03.947" v="8891" actId="313"/>
          <ac:spMkLst>
            <pc:docMk/>
            <pc:sldMk cId="2590165563" sldId="280"/>
            <ac:spMk id="2" creationId="{9FAC61F7-6970-459F-8B3A-D65BF54F0E0C}"/>
          </ac:spMkLst>
        </pc:spChg>
        <pc:spChg chg="add mod">
          <ac:chgData name="Johnson, Chad" userId="29e26967-ee32-4210-a1e6-19e5305e9c5f" providerId="ADAL" clId="{03A930F8-DB54-45F8-A324-66A3A3C324E4}" dt="2020-02-19T20:44:09.124" v="8894" actId="20577"/>
          <ac:spMkLst>
            <pc:docMk/>
            <pc:sldMk cId="2590165563" sldId="280"/>
            <ac:spMk id="3" creationId="{5C2B7AA6-D21F-4502-A63E-7D5CE0C939B0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210022111" sldId="280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45320591" sldId="281"/>
        </pc:sldMkLst>
      </pc:sldChg>
      <pc:sldChg chg="addSp delSp modSp add mod">
        <pc:chgData name="Johnson, Chad" userId="29e26967-ee32-4210-a1e6-19e5305e9c5f" providerId="ADAL" clId="{03A930F8-DB54-45F8-A324-66A3A3C324E4}" dt="2020-02-19T20:04:31.069" v="7625"/>
        <pc:sldMkLst>
          <pc:docMk/>
          <pc:sldMk cId="1821352052" sldId="281"/>
        </pc:sldMkLst>
        <pc:spChg chg="del">
          <ac:chgData name="Johnson, Chad" userId="29e26967-ee32-4210-a1e6-19e5305e9c5f" providerId="ADAL" clId="{03A930F8-DB54-45F8-A324-66A3A3C324E4}" dt="2020-02-19T20:04:15.635" v="7620"/>
          <ac:spMkLst>
            <pc:docMk/>
            <pc:sldMk cId="1821352052" sldId="281"/>
            <ac:spMk id="2" creationId="{B9EE7BED-572B-47D1-9AB3-3C855C355EEB}"/>
          </ac:spMkLst>
        </pc:spChg>
        <pc:spChg chg="del">
          <ac:chgData name="Johnson, Chad" userId="29e26967-ee32-4210-a1e6-19e5305e9c5f" providerId="ADAL" clId="{03A930F8-DB54-45F8-A324-66A3A3C324E4}" dt="2020-02-19T20:04:15.635" v="7620"/>
          <ac:spMkLst>
            <pc:docMk/>
            <pc:sldMk cId="1821352052" sldId="281"/>
            <ac:spMk id="3" creationId="{031DF7FD-7B46-449A-9168-00F11F59CA22}"/>
          </ac:spMkLst>
        </pc:spChg>
        <pc:picChg chg="add mod">
          <ac:chgData name="Johnson, Chad" userId="29e26967-ee32-4210-a1e6-19e5305e9c5f" providerId="ADAL" clId="{03A930F8-DB54-45F8-A324-66A3A3C324E4}" dt="2020-02-19T20:04:31.069" v="7625"/>
          <ac:picMkLst>
            <pc:docMk/>
            <pc:sldMk cId="1821352052" sldId="281"/>
            <ac:picMk id="4" creationId="{5EF71DA7-5783-4DE7-BF80-38E2C5513445}"/>
          </ac:picMkLst>
        </pc:pic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727109538" sldId="282"/>
        </pc:sldMkLst>
      </pc:sldChg>
      <pc:sldChg chg="modSp add mod ord">
        <pc:chgData name="Johnson, Chad" userId="29e26967-ee32-4210-a1e6-19e5305e9c5f" providerId="ADAL" clId="{03A930F8-DB54-45F8-A324-66A3A3C324E4}" dt="2020-02-19T20:08:53.048" v="7722" actId="255"/>
        <pc:sldMkLst>
          <pc:docMk/>
          <pc:sldMk cId="3951084828" sldId="282"/>
        </pc:sldMkLst>
        <pc:spChg chg="mod">
          <ac:chgData name="Johnson, Chad" userId="29e26967-ee32-4210-a1e6-19e5305e9c5f" providerId="ADAL" clId="{03A930F8-DB54-45F8-A324-66A3A3C324E4}" dt="2020-02-19T20:06:16.586" v="7672" actId="20577"/>
          <ac:spMkLst>
            <pc:docMk/>
            <pc:sldMk cId="3951084828" sldId="282"/>
            <ac:spMk id="2" creationId="{406C3A32-18D4-4712-BA18-CFAB3D33AC40}"/>
          </ac:spMkLst>
        </pc:spChg>
        <pc:spChg chg="mod">
          <ac:chgData name="Johnson, Chad" userId="29e26967-ee32-4210-a1e6-19e5305e9c5f" providerId="ADAL" clId="{03A930F8-DB54-45F8-A324-66A3A3C324E4}" dt="2020-02-19T20:08:53.048" v="7722" actId="255"/>
          <ac:spMkLst>
            <pc:docMk/>
            <pc:sldMk cId="3951084828" sldId="282"/>
            <ac:spMk id="3" creationId="{88CE249D-09F8-494B-84F9-2D0EC7C51D9C}"/>
          </ac:spMkLst>
        </pc:spChg>
      </pc:sldChg>
      <pc:sldChg chg="addSp modSp add mod">
        <pc:chgData name="Johnson, Chad" userId="29e26967-ee32-4210-a1e6-19e5305e9c5f" providerId="ADAL" clId="{03A930F8-DB54-45F8-A324-66A3A3C324E4}" dt="2020-02-19T20:18:24.594" v="7749" actId="6549"/>
        <pc:sldMkLst>
          <pc:docMk/>
          <pc:sldMk cId="1315517310" sldId="283"/>
        </pc:sldMkLst>
        <pc:spChg chg="add mod">
          <ac:chgData name="Johnson, Chad" userId="29e26967-ee32-4210-a1e6-19e5305e9c5f" providerId="ADAL" clId="{03A930F8-DB54-45F8-A324-66A3A3C324E4}" dt="2020-02-19T20:17:39.906" v="7741" actId="20577"/>
          <ac:spMkLst>
            <pc:docMk/>
            <pc:sldMk cId="1315517310" sldId="283"/>
            <ac:spMk id="2" creationId="{703A99AF-3636-4CF4-9F5D-017B9E361A8E}"/>
          </ac:spMkLst>
        </pc:spChg>
        <pc:spChg chg="add mod">
          <ac:chgData name="Johnson, Chad" userId="29e26967-ee32-4210-a1e6-19e5305e9c5f" providerId="ADAL" clId="{03A930F8-DB54-45F8-A324-66A3A3C324E4}" dt="2020-02-19T20:18:19.658" v="7748" actId="6549"/>
          <ac:spMkLst>
            <pc:docMk/>
            <pc:sldMk cId="1315517310" sldId="283"/>
            <ac:spMk id="3" creationId="{0C8FE333-F8AD-4237-9390-17943ECE6E33}"/>
          </ac:spMkLst>
        </pc:spChg>
        <pc:spChg chg="add mod">
          <ac:chgData name="Johnson, Chad" userId="29e26967-ee32-4210-a1e6-19e5305e9c5f" providerId="ADAL" clId="{03A930F8-DB54-45F8-A324-66A3A3C324E4}" dt="2020-02-19T20:18:24.594" v="7749" actId="6549"/>
          <ac:spMkLst>
            <pc:docMk/>
            <pc:sldMk cId="1315517310" sldId="283"/>
            <ac:spMk id="4" creationId="{15171C84-E56B-40CD-B635-C0A0C0075CC0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001172536" sldId="283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986363681" sldId="284"/>
        </pc:sldMkLst>
      </pc:sldChg>
      <pc:sldChg chg="modSp add mod">
        <pc:chgData name="Johnson, Chad" userId="29e26967-ee32-4210-a1e6-19e5305e9c5f" providerId="ADAL" clId="{03A930F8-DB54-45F8-A324-66A3A3C324E4}" dt="2020-02-19T20:19:44.665" v="7770" actId="20577"/>
        <pc:sldMkLst>
          <pc:docMk/>
          <pc:sldMk cId="3662905527" sldId="284"/>
        </pc:sldMkLst>
        <pc:spChg chg="mod">
          <ac:chgData name="Johnson, Chad" userId="29e26967-ee32-4210-a1e6-19e5305e9c5f" providerId="ADAL" clId="{03A930F8-DB54-45F8-A324-66A3A3C324E4}" dt="2020-02-19T20:18:48.898" v="7754" actId="20577"/>
          <ac:spMkLst>
            <pc:docMk/>
            <pc:sldMk cId="3662905527" sldId="284"/>
            <ac:spMk id="2" creationId="{703A99AF-3636-4CF4-9F5D-017B9E361A8E}"/>
          </ac:spMkLst>
        </pc:spChg>
        <pc:spChg chg="mod">
          <ac:chgData name="Johnson, Chad" userId="29e26967-ee32-4210-a1e6-19e5305e9c5f" providerId="ADAL" clId="{03A930F8-DB54-45F8-A324-66A3A3C324E4}" dt="2020-02-19T20:19:44.665" v="7770" actId="20577"/>
          <ac:spMkLst>
            <pc:docMk/>
            <pc:sldMk cId="3662905527" sldId="284"/>
            <ac:spMk id="3" creationId="{0C8FE333-F8AD-4237-9390-17943ECE6E33}"/>
          </ac:spMkLst>
        </pc:spChg>
        <pc:spChg chg="mod">
          <ac:chgData name="Johnson, Chad" userId="29e26967-ee32-4210-a1e6-19e5305e9c5f" providerId="ADAL" clId="{03A930F8-DB54-45F8-A324-66A3A3C324E4}" dt="2020-02-19T20:19:19.667" v="7758" actId="255"/>
          <ac:spMkLst>
            <pc:docMk/>
            <pc:sldMk cId="3662905527" sldId="284"/>
            <ac:spMk id="4" creationId="{15171C84-E56B-40CD-B635-C0A0C0075CC0}"/>
          </ac:spMkLst>
        </pc:spChg>
      </pc:sldChg>
      <pc:sldChg chg="modSp add mod">
        <pc:chgData name="Johnson, Chad" userId="29e26967-ee32-4210-a1e6-19e5305e9c5f" providerId="ADAL" clId="{03A930F8-DB54-45F8-A324-66A3A3C324E4}" dt="2020-02-19T20:24:39.945" v="7898" actId="20577"/>
        <pc:sldMkLst>
          <pc:docMk/>
          <pc:sldMk cId="3419854303" sldId="285"/>
        </pc:sldMkLst>
        <pc:spChg chg="mod">
          <ac:chgData name="Johnson, Chad" userId="29e26967-ee32-4210-a1e6-19e5305e9c5f" providerId="ADAL" clId="{03A930F8-DB54-45F8-A324-66A3A3C324E4}" dt="2020-02-19T20:24:12.216" v="7843" actId="20577"/>
          <ac:spMkLst>
            <pc:docMk/>
            <pc:sldMk cId="3419854303" sldId="285"/>
            <ac:spMk id="2" creationId="{3B7CE3BB-7B9C-458B-9D53-883A53E6FDAC}"/>
          </ac:spMkLst>
        </pc:spChg>
        <pc:spChg chg="mod">
          <ac:chgData name="Johnson, Chad" userId="29e26967-ee32-4210-a1e6-19e5305e9c5f" providerId="ADAL" clId="{03A930F8-DB54-45F8-A324-66A3A3C324E4}" dt="2020-02-19T20:24:39.945" v="7898" actId="20577"/>
          <ac:spMkLst>
            <pc:docMk/>
            <pc:sldMk cId="3419854303" sldId="285"/>
            <ac:spMk id="3" creationId="{74C1D97B-0B83-4D38-A509-330E2ABF69F1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919645606" sldId="285"/>
        </pc:sldMkLst>
      </pc:sldChg>
      <pc:sldChg chg="addSp modSp add del mod">
        <pc:chgData name="Johnson, Chad" userId="29e26967-ee32-4210-a1e6-19e5305e9c5f" providerId="ADAL" clId="{03A930F8-DB54-45F8-A324-66A3A3C324E4}" dt="2020-02-19T20:31:13.329" v="8103" actId="2696"/>
        <pc:sldMkLst>
          <pc:docMk/>
          <pc:sldMk cId="1240985779" sldId="286"/>
        </pc:sldMkLst>
        <pc:spChg chg="mod">
          <ac:chgData name="Johnson, Chad" userId="29e26967-ee32-4210-a1e6-19e5305e9c5f" providerId="ADAL" clId="{03A930F8-DB54-45F8-A324-66A3A3C324E4}" dt="2020-02-19T20:28:51.155" v="8089" actId="20577"/>
          <ac:spMkLst>
            <pc:docMk/>
            <pc:sldMk cId="1240985779" sldId="286"/>
            <ac:spMk id="2" creationId="{BEC7451E-7D1B-4FA1-A34A-41F153015E7D}"/>
          </ac:spMkLst>
        </pc:spChg>
        <pc:spChg chg="mod">
          <ac:chgData name="Johnson, Chad" userId="29e26967-ee32-4210-a1e6-19e5305e9c5f" providerId="ADAL" clId="{03A930F8-DB54-45F8-A324-66A3A3C324E4}" dt="2020-02-19T20:28:48.053" v="8083" actId="14100"/>
          <ac:spMkLst>
            <pc:docMk/>
            <pc:sldMk cId="1240985779" sldId="286"/>
            <ac:spMk id="3" creationId="{87B28982-43EB-4F8A-8816-2393240BD01E}"/>
          </ac:spMkLst>
        </pc:spChg>
        <pc:spChg chg="add mod">
          <ac:chgData name="Johnson, Chad" userId="29e26967-ee32-4210-a1e6-19e5305e9c5f" providerId="ADAL" clId="{03A930F8-DB54-45F8-A324-66A3A3C324E4}" dt="2020-02-19T20:29:10.891" v="8102" actId="20577"/>
          <ac:spMkLst>
            <pc:docMk/>
            <pc:sldMk cId="1240985779" sldId="286"/>
            <ac:spMk id="4" creationId="{8A5BC217-EF9E-4A4B-9438-211F41A06C7E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1536668429" sldId="286"/>
        </pc:sldMkLst>
      </pc:sldChg>
      <pc:sldChg chg="modSp add mod">
        <pc:chgData name="Johnson, Chad" userId="29e26967-ee32-4210-a1e6-19e5305e9c5f" providerId="ADAL" clId="{03A930F8-DB54-45F8-A324-66A3A3C324E4}" dt="2020-02-19T20:33:45.867" v="8419" actId="255"/>
        <pc:sldMkLst>
          <pc:docMk/>
          <pc:sldMk cId="1724515392" sldId="286"/>
        </pc:sldMkLst>
        <pc:spChg chg="mod">
          <ac:chgData name="Johnson, Chad" userId="29e26967-ee32-4210-a1e6-19e5305e9c5f" providerId="ADAL" clId="{03A930F8-DB54-45F8-A324-66A3A3C324E4}" dt="2020-02-19T20:31:55.828" v="8112" actId="20577"/>
          <ac:spMkLst>
            <pc:docMk/>
            <pc:sldMk cId="1724515392" sldId="286"/>
            <ac:spMk id="2" creationId="{361EE07F-C761-47EE-89E9-421DD5BFC0BA}"/>
          </ac:spMkLst>
        </pc:spChg>
        <pc:spChg chg="mod">
          <ac:chgData name="Johnson, Chad" userId="29e26967-ee32-4210-a1e6-19e5305e9c5f" providerId="ADAL" clId="{03A930F8-DB54-45F8-A324-66A3A3C324E4}" dt="2020-02-19T20:33:45.867" v="8419" actId="255"/>
          <ac:spMkLst>
            <pc:docMk/>
            <pc:sldMk cId="1724515392" sldId="286"/>
            <ac:spMk id="3" creationId="{0D12EAF4-5BFE-49FE-BD35-59A06BF058EC}"/>
          </ac:spMkLst>
        </pc:spChg>
      </pc:sldChg>
      <pc:sldChg chg="addSp delSp modSp add mod">
        <pc:chgData name="Johnson, Chad" userId="29e26967-ee32-4210-a1e6-19e5305e9c5f" providerId="ADAL" clId="{03A930F8-DB54-45F8-A324-66A3A3C324E4}" dt="2020-02-19T20:34:28.820" v="8425" actId="1076"/>
        <pc:sldMkLst>
          <pc:docMk/>
          <pc:sldMk cId="56941337" sldId="287"/>
        </pc:sldMkLst>
        <pc:picChg chg="add mod">
          <ac:chgData name="Johnson, Chad" userId="29e26967-ee32-4210-a1e6-19e5305e9c5f" providerId="ADAL" clId="{03A930F8-DB54-45F8-A324-66A3A3C324E4}" dt="2020-02-19T20:34:28.820" v="8425" actId="1076"/>
          <ac:picMkLst>
            <pc:docMk/>
            <pc:sldMk cId="56941337" sldId="287"/>
            <ac:picMk id="2" creationId="{88569EB3-356D-4C42-B90A-2F265F8E07C9}"/>
          </ac:picMkLst>
        </pc:picChg>
        <pc:picChg chg="del">
          <ac:chgData name="Johnson, Chad" userId="29e26967-ee32-4210-a1e6-19e5305e9c5f" providerId="ADAL" clId="{03A930F8-DB54-45F8-A324-66A3A3C324E4}" dt="2020-02-19T20:34:15.743" v="8421" actId="478"/>
          <ac:picMkLst>
            <pc:docMk/>
            <pc:sldMk cId="56941337" sldId="287"/>
            <ac:picMk id="4" creationId="{5342EB6D-4B7A-46DE-A393-E4908C38605C}"/>
          </ac:picMkLst>
        </pc:pic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560408191" sldId="287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73247772" sldId="288"/>
        </pc:sldMkLst>
      </pc:sldChg>
      <pc:sldChg chg="modSp add mod">
        <pc:chgData name="Johnson, Chad" userId="29e26967-ee32-4210-a1e6-19e5305e9c5f" providerId="ADAL" clId="{03A930F8-DB54-45F8-A324-66A3A3C324E4}" dt="2020-02-19T20:37:38.809" v="8702" actId="20577"/>
        <pc:sldMkLst>
          <pc:docMk/>
          <pc:sldMk cId="1885183461" sldId="288"/>
        </pc:sldMkLst>
        <pc:spChg chg="mod">
          <ac:chgData name="Johnson, Chad" userId="29e26967-ee32-4210-a1e6-19e5305e9c5f" providerId="ADAL" clId="{03A930F8-DB54-45F8-A324-66A3A3C324E4}" dt="2020-02-19T20:35:22.839" v="8450" actId="20577"/>
          <ac:spMkLst>
            <pc:docMk/>
            <pc:sldMk cId="1885183461" sldId="288"/>
            <ac:spMk id="2" creationId="{29620443-DB80-4924-8815-A94F60A1713F}"/>
          </ac:spMkLst>
        </pc:spChg>
        <pc:spChg chg="mod">
          <ac:chgData name="Johnson, Chad" userId="29e26967-ee32-4210-a1e6-19e5305e9c5f" providerId="ADAL" clId="{03A930F8-DB54-45F8-A324-66A3A3C324E4}" dt="2020-02-19T20:37:38.809" v="8702" actId="20577"/>
          <ac:spMkLst>
            <pc:docMk/>
            <pc:sldMk cId="1885183461" sldId="288"/>
            <ac:spMk id="3" creationId="{C21F5A8D-0D15-481E-BF69-A1CFCEF318C8}"/>
          </ac:spMkLst>
        </pc:spChg>
      </pc:sldChg>
      <pc:sldChg chg="modSp add mod">
        <pc:chgData name="Johnson, Chad" userId="29e26967-ee32-4210-a1e6-19e5305e9c5f" providerId="ADAL" clId="{03A930F8-DB54-45F8-A324-66A3A3C324E4}" dt="2020-02-19T20:42:19.924" v="8890" actId="255"/>
        <pc:sldMkLst>
          <pc:docMk/>
          <pc:sldMk cId="1657500927" sldId="289"/>
        </pc:sldMkLst>
        <pc:spChg chg="mod">
          <ac:chgData name="Johnson, Chad" userId="29e26967-ee32-4210-a1e6-19e5305e9c5f" providerId="ADAL" clId="{03A930F8-DB54-45F8-A324-66A3A3C324E4}" dt="2020-02-19T20:38:53.913" v="8719" actId="20577"/>
          <ac:spMkLst>
            <pc:docMk/>
            <pc:sldMk cId="1657500927" sldId="289"/>
            <ac:spMk id="2" creationId="{909C6BE3-6066-4EB0-923C-61FB33FC0291}"/>
          </ac:spMkLst>
        </pc:spChg>
        <pc:spChg chg="mod">
          <ac:chgData name="Johnson, Chad" userId="29e26967-ee32-4210-a1e6-19e5305e9c5f" providerId="ADAL" clId="{03A930F8-DB54-45F8-A324-66A3A3C324E4}" dt="2020-02-19T20:42:19.924" v="8890" actId="255"/>
          <ac:spMkLst>
            <pc:docMk/>
            <pc:sldMk cId="1657500927" sldId="289"/>
            <ac:spMk id="3" creationId="{0B06A334-DA75-4D93-A334-11599340840F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416504245" sldId="289"/>
        </pc:sldMkLst>
      </pc:sldChg>
      <pc:sldChg chg="modSp add mod">
        <pc:chgData name="Johnson, Chad" userId="29e26967-ee32-4210-a1e6-19e5305e9c5f" providerId="ADAL" clId="{03A930F8-DB54-45F8-A324-66A3A3C324E4}" dt="2020-02-19T21:01:32.926" v="9669" actId="20577"/>
        <pc:sldMkLst>
          <pc:docMk/>
          <pc:sldMk cId="185878388" sldId="290"/>
        </pc:sldMkLst>
        <pc:spChg chg="mod">
          <ac:chgData name="Johnson, Chad" userId="29e26967-ee32-4210-a1e6-19e5305e9c5f" providerId="ADAL" clId="{03A930F8-DB54-45F8-A324-66A3A3C324E4}" dt="2020-02-19T21:01:32.926" v="9669" actId="20577"/>
          <ac:spMkLst>
            <pc:docMk/>
            <pc:sldMk cId="185878388" sldId="290"/>
            <ac:spMk id="2" creationId="{55CA0173-3EA0-4C01-87AD-55DF22EBB3F7}"/>
          </ac:spMkLst>
        </pc:spChg>
        <pc:spChg chg="mod">
          <ac:chgData name="Johnson, Chad" userId="29e26967-ee32-4210-a1e6-19e5305e9c5f" providerId="ADAL" clId="{03A930F8-DB54-45F8-A324-66A3A3C324E4}" dt="2020-02-19T20:59:18.842" v="9668" actId="255"/>
          <ac:spMkLst>
            <pc:docMk/>
            <pc:sldMk cId="185878388" sldId="290"/>
            <ac:spMk id="3" creationId="{E8BE8309-D459-4D95-9B8D-8D75831356F8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392651501" sldId="290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68591423" sldId="291"/>
        </pc:sldMkLst>
      </pc:sldChg>
      <pc:sldChg chg="modSp add mod">
        <pc:chgData name="Johnson, Chad" userId="29e26967-ee32-4210-a1e6-19e5305e9c5f" providerId="ADAL" clId="{03A930F8-DB54-45F8-A324-66A3A3C324E4}" dt="2020-02-19T21:32:19.149" v="9872" actId="33524"/>
        <pc:sldMkLst>
          <pc:docMk/>
          <pc:sldMk cId="2015360061" sldId="291"/>
        </pc:sldMkLst>
        <pc:spChg chg="mod">
          <ac:chgData name="Johnson, Chad" userId="29e26967-ee32-4210-a1e6-19e5305e9c5f" providerId="ADAL" clId="{03A930F8-DB54-45F8-A324-66A3A3C324E4}" dt="2020-02-19T21:30:32.293" v="9713" actId="20577"/>
          <ac:spMkLst>
            <pc:docMk/>
            <pc:sldMk cId="2015360061" sldId="291"/>
            <ac:spMk id="2" creationId="{DE15BD9E-1A74-40E2-B272-62CCB9E34317}"/>
          </ac:spMkLst>
        </pc:spChg>
        <pc:spChg chg="mod">
          <ac:chgData name="Johnson, Chad" userId="29e26967-ee32-4210-a1e6-19e5305e9c5f" providerId="ADAL" clId="{03A930F8-DB54-45F8-A324-66A3A3C324E4}" dt="2020-02-19T21:32:19.149" v="9872" actId="33524"/>
          <ac:spMkLst>
            <pc:docMk/>
            <pc:sldMk cId="2015360061" sldId="291"/>
            <ac:spMk id="3" creationId="{3D720CEA-9C1A-4D57-A4E6-4F6E7F90A7F2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503328262" sldId="292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970331600" sldId="293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794058335" sldId="294"/>
        </pc:sldMkLst>
      </pc:sldChg>
    </pc:docChg>
  </pc:docChgLst>
  <pc:docChgLst>
    <pc:chgData name="Johnson, Chad" userId="29e26967-ee32-4210-a1e6-19e5305e9c5f" providerId="ADAL" clId="{4C806AC0-0D0F-4E6B-B481-64D219454119}"/>
    <pc:docChg chg="custSel addSld delSld modSld sldOrd modSection">
      <pc:chgData name="Johnson, Chad" userId="29e26967-ee32-4210-a1e6-19e5305e9c5f" providerId="ADAL" clId="{4C806AC0-0D0F-4E6B-B481-64D219454119}" dt="2020-03-04T18:42:11.681" v="6462" actId="255"/>
      <pc:docMkLst>
        <pc:docMk/>
      </pc:docMkLst>
      <pc:sldChg chg="modSp mod">
        <pc:chgData name="Johnson, Chad" userId="29e26967-ee32-4210-a1e6-19e5305e9c5f" providerId="ADAL" clId="{4C806AC0-0D0F-4E6B-B481-64D219454119}" dt="2020-03-04T14:34:36.790" v="7" actId="20577"/>
        <pc:sldMkLst>
          <pc:docMk/>
          <pc:sldMk cId="2762506819" sldId="256"/>
        </pc:sldMkLst>
        <pc:spChg chg="mod">
          <ac:chgData name="Johnson, Chad" userId="29e26967-ee32-4210-a1e6-19e5305e9c5f" providerId="ADAL" clId="{4C806AC0-0D0F-4E6B-B481-64D219454119}" dt="2020-03-04T14:34:36.790" v="7" actId="20577"/>
          <ac:spMkLst>
            <pc:docMk/>
            <pc:sldMk cId="2762506819" sldId="256"/>
            <ac:spMk id="2" creationId="{D159C024-82D3-43B7-8864-1EB020588252}"/>
          </ac:spMkLst>
        </pc:spChg>
      </pc:sldChg>
      <pc:sldChg chg="modSp mod">
        <pc:chgData name="Johnson, Chad" userId="29e26967-ee32-4210-a1e6-19e5305e9c5f" providerId="ADAL" clId="{4C806AC0-0D0F-4E6B-B481-64D219454119}" dt="2020-03-04T15:39:27.438" v="1666" actId="6549"/>
        <pc:sldMkLst>
          <pc:docMk/>
          <pc:sldMk cId="2897615834" sldId="390"/>
        </pc:sldMkLst>
        <pc:spChg chg="mod">
          <ac:chgData name="Johnson, Chad" userId="29e26967-ee32-4210-a1e6-19e5305e9c5f" providerId="ADAL" clId="{4C806AC0-0D0F-4E6B-B481-64D219454119}" dt="2020-03-04T14:43:40.017" v="17" actId="20577"/>
          <ac:spMkLst>
            <pc:docMk/>
            <pc:sldMk cId="2897615834" sldId="390"/>
            <ac:spMk id="2" creationId="{00000000-0000-0000-0000-000000000000}"/>
          </ac:spMkLst>
        </pc:spChg>
        <pc:spChg chg="mod">
          <ac:chgData name="Johnson, Chad" userId="29e26967-ee32-4210-a1e6-19e5305e9c5f" providerId="ADAL" clId="{4C806AC0-0D0F-4E6B-B481-64D219454119}" dt="2020-03-04T15:39:27.438" v="1666" actId="6549"/>
          <ac:spMkLst>
            <pc:docMk/>
            <pc:sldMk cId="2897615834" sldId="390"/>
            <ac:spMk id="3" creationId="{00000000-0000-0000-0000-000000000000}"/>
          </ac:spMkLst>
        </pc:spChg>
      </pc:sldChg>
      <pc:sldChg chg="modSp add mod">
        <pc:chgData name="Johnson, Chad" userId="29e26967-ee32-4210-a1e6-19e5305e9c5f" providerId="ADAL" clId="{4C806AC0-0D0F-4E6B-B481-64D219454119}" dt="2020-03-04T15:15:10.289" v="1347" actId="20577"/>
        <pc:sldMkLst>
          <pc:docMk/>
          <pc:sldMk cId="3154920317" sldId="391"/>
        </pc:sldMkLst>
        <pc:spChg chg="mod">
          <ac:chgData name="Johnson, Chad" userId="29e26967-ee32-4210-a1e6-19e5305e9c5f" providerId="ADAL" clId="{4C806AC0-0D0F-4E6B-B481-64D219454119}" dt="2020-03-04T15:05:00.528" v="433" actId="20577"/>
          <ac:spMkLst>
            <pc:docMk/>
            <pc:sldMk cId="3154920317" sldId="391"/>
            <ac:spMk id="2" creationId="{117AA137-DAE8-407E-968E-BD8FF18DEB70}"/>
          </ac:spMkLst>
        </pc:spChg>
        <pc:spChg chg="mod">
          <ac:chgData name="Johnson, Chad" userId="29e26967-ee32-4210-a1e6-19e5305e9c5f" providerId="ADAL" clId="{4C806AC0-0D0F-4E6B-B481-64D219454119}" dt="2020-03-04T15:15:10.289" v="1347" actId="20577"/>
          <ac:spMkLst>
            <pc:docMk/>
            <pc:sldMk cId="3154920317" sldId="391"/>
            <ac:spMk id="3" creationId="{E68CB683-8007-4417-9758-03A49E05AA06}"/>
          </ac:spMkLst>
        </pc:spChg>
      </pc:sldChg>
      <pc:sldChg chg="modSp add mod ord">
        <pc:chgData name="Johnson, Chad" userId="29e26967-ee32-4210-a1e6-19e5305e9c5f" providerId="ADAL" clId="{4C806AC0-0D0F-4E6B-B481-64D219454119}" dt="2020-03-04T15:56:11.986" v="2182"/>
        <pc:sldMkLst>
          <pc:docMk/>
          <pc:sldMk cId="1634037042" sldId="392"/>
        </pc:sldMkLst>
        <pc:spChg chg="mod">
          <ac:chgData name="Johnson, Chad" userId="29e26967-ee32-4210-a1e6-19e5305e9c5f" providerId="ADAL" clId="{4C806AC0-0D0F-4E6B-B481-64D219454119}" dt="2020-03-04T15:27:54.784" v="1366" actId="20577"/>
          <ac:spMkLst>
            <pc:docMk/>
            <pc:sldMk cId="1634037042" sldId="392"/>
            <ac:spMk id="2" creationId="{AE9E510C-DD0D-4A6B-B27D-45500AC052E8}"/>
          </ac:spMkLst>
        </pc:spChg>
        <pc:spChg chg="mod">
          <ac:chgData name="Johnson, Chad" userId="29e26967-ee32-4210-a1e6-19e5305e9c5f" providerId="ADAL" clId="{4C806AC0-0D0F-4E6B-B481-64D219454119}" dt="2020-03-04T15:29:40.164" v="1664" actId="255"/>
          <ac:spMkLst>
            <pc:docMk/>
            <pc:sldMk cId="1634037042" sldId="392"/>
            <ac:spMk id="3" creationId="{C30223C2-C84A-4177-9DC8-16718A2EFBF1}"/>
          </ac:spMkLst>
        </pc:spChg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1744290477" sldId="392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171453094" sldId="393"/>
        </pc:sldMkLst>
      </pc:sldChg>
      <pc:sldChg chg="modSp add mod">
        <pc:chgData name="Johnson, Chad" userId="29e26967-ee32-4210-a1e6-19e5305e9c5f" providerId="ADAL" clId="{4C806AC0-0D0F-4E6B-B481-64D219454119}" dt="2020-03-04T15:47:14.438" v="1851" actId="6549"/>
        <pc:sldMkLst>
          <pc:docMk/>
          <pc:sldMk cId="3133431658" sldId="393"/>
        </pc:sldMkLst>
        <pc:spChg chg="mod">
          <ac:chgData name="Johnson, Chad" userId="29e26967-ee32-4210-a1e6-19e5305e9c5f" providerId="ADAL" clId="{4C806AC0-0D0F-4E6B-B481-64D219454119}" dt="2020-03-04T15:47:14.438" v="1851" actId="6549"/>
          <ac:spMkLst>
            <pc:docMk/>
            <pc:sldMk cId="3133431658" sldId="393"/>
            <ac:spMk id="3" creationId="{00000000-0000-0000-0000-000000000000}"/>
          </ac:spMkLst>
        </pc:spChg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1689788723" sldId="394"/>
        </pc:sldMkLst>
      </pc:sldChg>
      <pc:sldChg chg="modSp add mod">
        <pc:chgData name="Johnson, Chad" userId="29e26967-ee32-4210-a1e6-19e5305e9c5f" providerId="ADAL" clId="{4C806AC0-0D0F-4E6B-B481-64D219454119}" dt="2020-03-04T15:56:09.208" v="2180" actId="255"/>
        <pc:sldMkLst>
          <pc:docMk/>
          <pc:sldMk cId="2667397014" sldId="394"/>
        </pc:sldMkLst>
        <pc:spChg chg="mod">
          <ac:chgData name="Johnson, Chad" userId="29e26967-ee32-4210-a1e6-19e5305e9c5f" providerId="ADAL" clId="{4C806AC0-0D0F-4E6B-B481-64D219454119}" dt="2020-03-04T15:47:36.140" v="1871" actId="20577"/>
          <ac:spMkLst>
            <pc:docMk/>
            <pc:sldMk cId="2667397014" sldId="394"/>
            <ac:spMk id="2" creationId="{DFF7B318-1C44-4877-9723-C9F9D9A44B8A}"/>
          </ac:spMkLst>
        </pc:spChg>
        <pc:spChg chg="mod">
          <ac:chgData name="Johnson, Chad" userId="29e26967-ee32-4210-a1e6-19e5305e9c5f" providerId="ADAL" clId="{4C806AC0-0D0F-4E6B-B481-64D219454119}" dt="2020-03-04T15:56:09.208" v="2180" actId="255"/>
          <ac:spMkLst>
            <pc:docMk/>
            <pc:sldMk cId="2667397014" sldId="394"/>
            <ac:spMk id="3" creationId="{74014121-2AD0-4755-8039-0F7F41692527}"/>
          </ac:spMkLst>
        </pc:spChg>
      </pc:sldChg>
      <pc:sldChg chg="modSp add mod">
        <pc:chgData name="Johnson, Chad" userId="29e26967-ee32-4210-a1e6-19e5305e9c5f" providerId="ADAL" clId="{4C806AC0-0D0F-4E6B-B481-64D219454119}" dt="2020-03-04T16:11:32.946" v="2536" actId="20577"/>
        <pc:sldMkLst>
          <pc:docMk/>
          <pc:sldMk cId="2156382041" sldId="395"/>
        </pc:sldMkLst>
        <pc:spChg chg="mod">
          <ac:chgData name="Johnson, Chad" userId="29e26967-ee32-4210-a1e6-19e5305e9c5f" providerId="ADAL" clId="{4C806AC0-0D0F-4E6B-B481-64D219454119}" dt="2020-03-04T15:57:04.204" v="2195" actId="20577"/>
          <ac:spMkLst>
            <pc:docMk/>
            <pc:sldMk cId="2156382041" sldId="395"/>
            <ac:spMk id="2" creationId="{E355CEA1-608C-4CA8-AFF9-58E1577BA517}"/>
          </ac:spMkLst>
        </pc:spChg>
        <pc:spChg chg="mod">
          <ac:chgData name="Johnson, Chad" userId="29e26967-ee32-4210-a1e6-19e5305e9c5f" providerId="ADAL" clId="{4C806AC0-0D0F-4E6B-B481-64D219454119}" dt="2020-03-04T16:11:32.946" v="2536" actId="20577"/>
          <ac:spMkLst>
            <pc:docMk/>
            <pc:sldMk cId="2156382041" sldId="395"/>
            <ac:spMk id="3" creationId="{B9CE4433-F009-42A7-97DC-272829FD720B}"/>
          </ac:spMkLst>
        </pc:spChg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3173175891" sldId="395"/>
        </pc:sldMkLst>
      </pc:sldChg>
      <pc:sldChg chg="modSp add mod">
        <pc:chgData name="Johnson, Chad" userId="29e26967-ee32-4210-a1e6-19e5305e9c5f" providerId="ADAL" clId="{4C806AC0-0D0F-4E6B-B481-64D219454119}" dt="2020-03-04T17:40:58.204" v="4211" actId="20577"/>
        <pc:sldMkLst>
          <pc:docMk/>
          <pc:sldMk cId="13656417" sldId="396"/>
        </pc:sldMkLst>
        <pc:spChg chg="mod">
          <ac:chgData name="Johnson, Chad" userId="29e26967-ee32-4210-a1e6-19e5305e9c5f" providerId="ADAL" clId="{4C806AC0-0D0F-4E6B-B481-64D219454119}" dt="2020-03-04T16:21:10.280" v="2820" actId="20577"/>
          <ac:spMkLst>
            <pc:docMk/>
            <pc:sldMk cId="13656417" sldId="396"/>
            <ac:spMk id="2" creationId="{0AFB5A7C-0F3A-4660-A0F4-D979630EAAF6}"/>
          </ac:spMkLst>
        </pc:spChg>
        <pc:spChg chg="mod">
          <ac:chgData name="Johnson, Chad" userId="29e26967-ee32-4210-a1e6-19e5305e9c5f" providerId="ADAL" clId="{4C806AC0-0D0F-4E6B-B481-64D219454119}" dt="2020-03-04T17:40:58.204" v="4211" actId="20577"/>
          <ac:spMkLst>
            <pc:docMk/>
            <pc:sldMk cId="13656417" sldId="396"/>
            <ac:spMk id="3" creationId="{47F22A2A-FFA6-48B7-BF42-3936D06D1A76}"/>
          </ac:spMkLst>
        </pc:spChg>
      </pc:sldChg>
      <pc:sldChg chg="modSp add del mod ord">
        <pc:chgData name="Johnson, Chad" userId="29e26967-ee32-4210-a1e6-19e5305e9c5f" providerId="ADAL" clId="{4C806AC0-0D0F-4E6B-B481-64D219454119}" dt="2020-03-04T16:20:36.558" v="2776" actId="2696"/>
        <pc:sldMkLst>
          <pc:docMk/>
          <pc:sldMk cId="1624305224" sldId="396"/>
        </pc:sldMkLst>
        <pc:spChg chg="mod">
          <ac:chgData name="Johnson, Chad" userId="29e26967-ee32-4210-a1e6-19e5305e9c5f" providerId="ADAL" clId="{4C806AC0-0D0F-4E6B-B481-64D219454119}" dt="2020-03-04T16:11:55.954" v="2552" actId="20577"/>
          <ac:spMkLst>
            <pc:docMk/>
            <pc:sldMk cId="1624305224" sldId="396"/>
            <ac:spMk id="2" creationId="{E66623FB-0642-4BE0-B6BC-73780BEBC102}"/>
          </ac:spMkLst>
        </pc:spChg>
        <pc:spChg chg="mod">
          <ac:chgData name="Johnson, Chad" userId="29e26967-ee32-4210-a1e6-19e5305e9c5f" providerId="ADAL" clId="{4C806AC0-0D0F-4E6B-B481-64D219454119}" dt="2020-03-04T16:20:23.336" v="2775" actId="20577"/>
          <ac:spMkLst>
            <pc:docMk/>
            <pc:sldMk cId="1624305224" sldId="396"/>
            <ac:spMk id="3" creationId="{CD11C4D2-7C91-447E-90BB-EC4AF583F248}"/>
          </ac:spMkLst>
        </pc:spChg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3126311160" sldId="396"/>
        </pc:sldMkLst>
      </pc:sldChg>
      <pc:sldChg chg="modSp add mod">
        <pc:chgData name="Johnson, Chad" userId="29e26967-ee32-4210-a1e6-19e5305e9c5f" providerId="ADAL" clId="{4C806AC0-0D0F-4E6B-B481-64D219454119}" dt="2020-03-04T16:47:45.897" v="4062" actId="20577"/>
        <pc:sldMkLst>
          <pc:docMk/>
          <pc:sldMk cId="2953743103" sldId="397"/>
        </pc:sldMkLst>
        <pc:spChg chg="mod">
          <ac:chgData name="Johnson, Chad" userId="29e26967-ee32-4210-a1e6-19e5305e9c5f" providerId="ADAL" clId="{4C806AC0-0D0F-4E6B-B481-64D219454119}" dt="2020-03-04T16:25:36.664" v="3568" actId="20577"/>
          <ac:spMkLst>
            <pc:docMk/>
            <pc:sldMk cId="2953743103" sldId="397"/>
            <ac:spMk id="2" creationId="{932AAB24-C48B-44AC-82A7-8E6A5A50F1EF}"/>
          </ac:spMkLst>
        </pc:spChg>
        <pc:spChg chg="mod">
          <ac:chgData name="Johnson, Chad" userId="29e26967-ee32-4210-a1e6-19e5305e9c5f" providerId="ADAL" clId="{4C806AC0-0D0F-4E6B-B481-64D219454119}" dt="2020-03-04T16:47:45.897" v="4062" actId="20577"/>
          <ac:spMkLst>
            <pc:docMk/>
            <pc:sldMk cId="2953743103" sldId="397"/>
            <ac:spMk id="3" creationId="{02E3BFF6-3230-4996-B64D-CB7DD2955427}"/>
          </ac:spMkLst>
        </pc:spChg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3627310708" sldId="397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2696328513" sldId="398"/>
        </pc:sldMkLst>
      </pc:sldChg>
      <pc:sldChg chg="modSp add mod">
        <pc:chgData name="Johnson, Chad" userId="29e26967-ee32-4210-a1e6-19e5305e9c5f" providerId="ADAL" clId="{4C806AC0-0D0F-4E6B-B481-64D219454119}" dt="2020-03-04T17:43:40.667" v="4469" actId="255"/>
        <pc:sldMkLst>
          <pc:docMk/>
          <pc:sldMk cId="3717000976" sldId="398"/>
        </pc:sldMkLst>
        <pc:spChg chg="mod">
          <ac:chgData name="Johnson, Chad" userId="29e26967-ee32-4210-a1e6-19e5305e9c5f" providerId="ADAL" clId="{4C806AC0-0D0F-4E6B-B481-64D219454119}" dt="2020-03-04T17:42:03.540" v="4226" actId="20577"/>
          <ac:spMkLst>
            <pc:docMk/>
            <pc:sldMk cId="3717000976" sldId="398"/>
            <ac:spMk id="2" creationId="{BA5DF4BF-F8C2-465C-BD5D-C921F8B3FA3B}"/>
          </ac:spMkLst>
        </pc:spChg>
        <pc:spChg chg="mod">
          <ac:chgData name="Johnson, Chad" userId="29e26967-ee32-4210-a1e6-19e5305e9c5f" providerId="ADAL" clId="{4C806AC0-0D0F-4E6B-B481-64D219454119}" dt="2020-03-04T17:43:40.667" v="4469" actId="255"/>
          <ac:spMkLst>
            <pc:docMk/>
            <pc:sldMk cId="3717000976" sldId="398"/>
            <ac:spMk id="3" creationId="{E8D2C39E-CAC2-431B-960C-1620657F360D}"/>
          </ac:spMkLst>
        </pc:spChg>
      </pc:sldChg>
      <pc:sldChg chg="modSp add mod">
        <pc:chgData name="Johnson, Chad" userId="29e26967-ee32-4210-a1e6-19e5305e9c5f" providerId="ADAL" clId="{4C806AC0-0D0F-4E6B-B481-64D219454119}" dt="2020-03-04T17:44:35.370" v="4713" actId="255"/>
        <pc:sldMkLst>
          <pc:docMk/>
          <pc:sldMk cId="1331346515" sldId="399"/>
        </pc:sldMkLst>
        <pc:spChg chg="mod">
          <ac:chgData name="Johnson, Chad" userId="29e26967-ee32-4210-a1e6-19e5305e9c5f" providerId="ADAL" clId="{4C806AC0-0D0F-4E6B-B481-64D219454119}" dt="2020-03-04T17:44:35.370" v="4713" actId="255"/>
          <ac:spMkLst>
            <pc:docMk/>
            <pc:sldMk cId="1331346515" sldId="399"/>
            <ac:spMk id="3" creationId="{E8D2C39E-CAC2-431B-960C-1620657F360D}"/>
          </ac:spMkLst>
        </pc:spChg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2395042929" sldId="399"/>
        </pc:sldMkLst>
      </pc:sldChg>
      <pc:sldChg chg="modSp add mod">
        <pc:chgData name="Johnson, Chad" userId="29e26967-ee32-4210-a1e6-19e5305e9c5f" providerId="ADAL" clId="{4C806AC0-0D0F-4E6B-B481-64D219454119}" dt="2020-03-04T18:07:46.529" v="5242" actId="255"/>
        <pc:sldMkLst>
          <pc:docMk/>
          <pc:sldMk cId="521350284" sldId="400"/>
        </pc:sldMkLst>
        <pc:spChg chg="mod">
          <ac:chgData name="Johnson, Chad" userId="29e26967-ee32-4210-a1e6-19e5305e9c5f" providerId="ADAL" clId="{4C806AC0-0D0F-4E6B-B481-64D219454119}" dt="2020-03-04T18:07:46.529" v="5242" actId="255"/>
          <ac:spMkLst>
            <pc:docMk/>
            <pc:sldMk cId="521350284" sldId="400"/>
            <ac:spMk id="3" creationId="{E8D2C39E-CAC2-431B-960C-1620657F360D}"/>
          </ac:spMkLst>
        </pc:spChg>
      </pc:sldChg>
      <pc:sldChg chg="add del">
        <pc:chgData name="Johnson, Chad" userId="29e26967-ee32-4210-a1e6-19e5305e9c5f" providerId="ADAL" clId="{4C806AC0-0D0F-4E6B-B481-64D219454119}" dt="2020-03-04T17:58:19.609" v="4715"/>
        <pc:sldMkLst>
          <pc:docMk/>
          <pc:sldMk cId="3092984420" sldId="400"/>
        </pc:sldMkLst>
      </pc:sldChg>
      <pc:sldChg chg="modSp add mod">
        <pc:chgData name="Johnson, Chad" userId="29e26967-ee32-4210-a1e6-19e5305e9c5f" providerId="ADAL" clId="{4C806AC0-0D0F-4E6B-B481-64D219454119}" dt="2020-03-04T18:08:54.588" v="5515" actId="255"/>
        <pc:sldMkLst>
          <pc:docMk/>
          <pc:sldMk cId="4016877265" sldId="401"/>
        </pc:sldMkLst>
        <pc:spChg chg="mod">
          <ac:chgData name="Johnson, Chad" userId="29e26967-ee32-4210-a1e6-19e5305e9c5f" providerId="ADAL" clId="{4C806AC0-0D0F-4E6B-B481-64D219454119}" dt="2020-03-04T18:08:54.588" v="5515" actId="255"/>
          <ac:spMkLst>
            <pc:docMk/>
            <pc:sldMk cId="4016877265" sldId="401"/>
            <ac:spMk id="3" creationId="{E8D2C39E-CAC2-431B-960C-1620657F360D}"/>
          </ac:spMkLst>
        </pc:spChg>
      </pc:sldChg>
      <pc:sldChg chg="modSp add mod">
        <pc:chgData name="Johnson, Chad" userId="29e26967-ee32-4210-a1e6-19e5305e9c5f" providerId="ADAL" clId="{4C806AC0-0D0F-4E6B-B481-64D219454119}" dt="2020-03-04T18:19:46.186" v="5885" actId="255"/>
        <pc:sldMkLst>
          <pc:docMk/>
          <pc:sldMk cId="1418150601" sldId="402"/>
        </pc:sldMkLst>
        <pc:spChg chg="mod">
          <ac:chgData name="Johnson, Chad" userId="29e26967-ee32-4210-a1e6-19e5305e9c5f" providerId="ADAL" clId="{4C806AC0-0D0F-4E6B-B481-64D219454119}" dt="2020-03-04T18:10:10.469" v="5542" actId="20577"/>
          <ac:spMkLst>
            <pc:docMk/>
            <pc:sldMk cId="1418150601" sldId="402"/>
            <ac:spMk id="2" creationId="{4E81B731-7D30-49D4-9713-29CC00A5248F}"/>
          </ac:spMkLst>
        </pc:spChg>
        <pc:spChg chg="mod">
          <ac:chgData name="Johnson, Chad" userId="29e26967-ee32-4210-a1e6-19e5305e9c5f" providerId="ADAL" clId="{4C806AC0-0D0F-4E6B-B481-64D219454119}" dt="2020-03-04T18:19:46.186" v="5885" actId="255"/>
          <ac:spMkLst>
            <pc:docMk/>
            <pc:sldMk cId="1418150601" sldId="402"/>
            <ac:spMk id="3" creationId="{55E1DFDD-A109-4050-A7F3-B7AB9C2A4790}"/>
          </ac:spMkLst>
        </pc:spChg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3385601654" sldId="402"/>
        </pc:sldMkLst>
      </pc:sldChg>
      <pc:sldChg chg="modSp add mod">
        <pc:chgData name="Johnson, Chad" userId="29e26967-ee32-4210-a1e6-19e5305e9c5f" providerId="ADAL" clId="{4C806AC0-0D0F-4E6B-B481-64D219454119}" dt="2020-03-04T18:21:11.769" v="6099" actId="255"/>
        <pc:sldMkLst>
          <pc:docMk/>
          <pc:sldMk cId="1088930363" sldId="403"/>
        </pc:sldMkLst>
        <pc:spChg chg="mod">
          <ac:chgData name="Johnson, Chad" userId="29e26967-ee32-4210-a1e6-19e5305e9c5f" providerId="ADAL" clId="{4C806AC0-0D0F-4E6B-B481-64D219454119}" dt="2020-03-04T18:20:16.748" v="5903" actId="20577"/>
          <ac:spMkLst>
            <pc:docMk/>
            <pc:sldMk cId="1088930363" sldId="403"/>
            <ac:spMk id="2" creationId="{B61879F0-FFF7-4B51-B271-33D0DFB01240}"/>
          </ac:spMkLst>
        </pc:spChg>
        <pc:spChg chg="mod">
          <ac:chgData name="Johnson, Chad" userId="29e26967-ee32-4210-a1e6-19e5305e9c5f" providerId="ADAL" clId="{4C806AC0-0D0F-4E6B-B481-64D219454119}" dt="2020-03-04T18:21:11.769" v="6099" actId="255"/>
          <ac:spMkLst>
            <pc:docMk/>
            <pc:sldMk cId="1088930363" sldId="403"/>
            <ac:spMk id="3" creationId="{7C462F4E-6351-4FD1-8D49-D35456AF08A0}"/>
          </ac:spMkLst>
        </pc:spChg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2189061804" sldId="403"/>
        </pc:sldMkLst>
      </pc:sldChg>
      <pc:sldChg chg="addSp delSp modSp add mod">
        <pc:chgData name="Johnson, Chad" userId="29e26967-ee32-4210-a1e6-19e5305e9c5f" providerId="ADAL" clId="{4C806AC0-0D0F-4E6B-B481-64D219454119}" dt="2020-03-04T18:24:14.002" v="6121" actId="1076"/>
        <pc:sldMkLst>
          <pc:docMk/>
          <pc:sldMk cId="3158331979" sldId="404"/>
        </pc:sldMkLst>
        <pc:spChg chg="mod">
          <ac:chgData name="Johnson, Chad" userId="29e26967-ee32-4210-a1e6-19e5305e9c5f" providerId="ADAL" clId="{4C806AC0-0D0F-4E6B-B481-64D219454119}" dt="2020-03-04T18:24:14.002" v="6121" actId="1076"/>
          <ac:spMkLst>
            <pc:docMk/>
            <pc:sldMk cId="3158331979" sldId="404"/>
            <ac:spMk id="2" creationId="{8E77D8BF-23F1-41EA-A71B-B30A9AB514C9}"/>
          </ac:spMkLst>
        </pc:spChg>
        <pc:spChg chg="del">
          <ac:chgData name="Johnson, Chad" userId="29e26967-ee32-4210-a1e6-19e5305e9c5f" providerId="ADAL" clId="{4C806AC0-0D0F-4E6B-B481-64D219454119}" dt="2020-03-04T18:21:44.604" v="6101"/>
          <ac:spMkLst>
            <pc:docMk/>
            <pc:sldMk cId="3158331979" sldId="404"/>
            <ac:spMk id="3" creationId="{DDB91419-D9ED-4473-880A-82F20AA33475}"/>
          </ac:spMkLst>
        </pc:spChg>
        <pc:picChg chg="add mod">
          <ac:chgData name="Johnson, Chad" userId="29e26967-ee32-4210-a1e6-19e5305e9c5f" providerId="ADAL" clId="{4C806AC0-0D0F-4E6B-B481-64D219454119}" dt="2020-03-04T18:21:58.877" v="6103" actId="14100"/>
          <ac:picMkLst>
            <pc:docMk/>
            <pc:sldMk cId="3158331979" sldId="404"/>
            <ac:picMk id="4" creationId="{A0563553-0191-46E2-9655-EE54A55C33F7}"/>
          </ac:picMkLst>
        </pc:picChg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3443295017" sldId="404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536329307" sldId="405"/>
        </pc:sldMkLst>
      </pc:sldChg>
      <pc:sldChg chg="addSp delSp modSp add mod">
        <pc:chgData name="Johnson, Chad" userId="29e26967-ee32-4210-a1e6-19e5305e9c5f" providerId="ADAL" clId="{4C806AC0-0D0F-4E6B-B481-64D219454119}" dt="2020-03-04T18:31:14.427" v="6126" actId="14100"/>
        <pc:sldMkLst>
          <pc:docMk/>
          <pc:sldMk cId="540283587" sldId="405"/>
        </pc:sldMkLst>
        <pc:spChg chg="del">
          <ac:chgData name="Johnson, Chad" userId="29e26967-ee32-4210-a1e6-19e5305e9c5f" providerId="ADAL" clId="{4C806AC0-0D0F-4E6B-B481-64D219454119}" dt="2020-03-04T18:30:55.512" v="6123"/>
          <ac:spMkLst>
            <pc:docMk/>
            <pc:sldMk cId="540283587" sldId="405"/>
            <ac:spMk id="2" creationId="{A28F2A07-6DEF-4BA3-9D71-F3EB0C0A721C}"/>
          </ac:spMkLst>
        </pc:spChg>
        <pc:spChg chg="del">
          <ac:chgData name="Johnson, Chad" userId="29e26967-ee32-4210-a1e6-19e5305e9c5f" providerId="ADAL" clId="{4C806AC0-0D0F-4E6B-B481-64D219454119}" dt="2020-03-04T18:30:55.512" v="6123"/>
          <ac:spMkLst>
            <pc:docMk/>
            <pc:sldMk cId="540283587" sldId="405"/>
            <ac:spMk id="3" creationId="{E191BC7A-707B-404B-A189-79F8ABE646D9}"/>
          </ac:spMkLst>
        </pc:spChg>
        <pc:picChg chg="add mod">
          <ac:chgData name="Johnson, Chad" userId="29e26967-ee32-4210-a1e6-19e5305e9c5f" providerId="ADAL" clId="{4C806AC0-0D0F-4E6B-B481-64D219454119}" dt="2020-03-04T18:31:14.427" v="6126" actId="14100"/>
          <ac:picMkLst>
            <pc:docMk/>
            <pc:sldMk cId="540283587" sldId="405"/>
            <ac:picMk id="4" creationId="{47D73D89-CE99-4417-B685-A322B5466442}"/>
          </ac:picMkLst>
        </pc:picChg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3051329883" sldId="406"/>
        </pc:sldMkLst>
      </pc:sldChg>
      <pc:sldChg chg="addSp modSp add mod">
        <pc:chgData name="Johnson, Chad" userId="29e26967-ee32-4210-a1e6-19e5305e9c5f" providerId="ADAL" clId="{4C806AC0-0D0F-4E6B-B481-64D219454119}" dt="2020-03-04T18:42:11.681" v="6462" actId="255"/>
        <pc:sldMkLst>
          <pc:docMk/>
          <pc:sldMk cId="4261093432" sldId="406"/>
        </pc:sldMkLst>
        <pc:spChg chg="add mod">
          <ac:chgData name="Johnson, Chad" userId="29e26967-ee32-4210-a1e6-19e5305e9c5f" providerId="ADAL" clId="{4C806AC0-0D0F-4E6B-B481-64D219454119}" dt="2020-03-04T18:35:54.788" v="6183" actId="20577"/>
          <ac:spMkLst>
            <pc:docMk/>
            <pc:sldMk cId="4261093432" sldId="406"/>
            <ac:spMk id="2" creationId="{6D5270FD-AC92-43A7-8BF0-EA907C70ED14}"/>
          </ac:spMkLst>
        </pc:spChg>
        <pc:spChg chg="add mod">
          <ac:chgData name="Johnson, Chad" userId="29e26967-ee32-4210-a1e6-19e5305e9c5f" providerId="ADAL" clId="{4C806AC0-0D0F-4E6B-B481-64D219454119}" dt="2020-03-04T18:42:11.681" v="6462" actId="255"/>
          <ac:spMkLst>
            <pc:docMk/>
            <pc:sldMk cId="4261093432" sldId="406"/>
            <ac:spMk id="3" creationId="{DBDF8311-BDE1-4439-B0DD-8612C55C24B6}"/>
          </ac:spMkLst>
        </pc:spChg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624367200" sldId="407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811749332" sldId="424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299260664" sldId="425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1224374627" sldId="426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25544171" sldId="427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828130966" sldId="428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1052974847" sldId="429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2972603693" sldId="430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2431198966" sldId="431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1102312703" sldId="432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2923339470" sldId="433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3675144986" sldId="434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227854527" sldId="435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1682391926" sldId="436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1115464655" sldId="437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216327189" sldId="438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3537471033" sldId="439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142017125" sldId="442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1868700748" sldId="443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2248279334" sldId="444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2576767443" sldId="445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443594834" sldId="446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160107732" sldId="447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3481526980" sldId="448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1939677361" sldId="449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3400530702" sldId="450"/>
        </pc:sldMkLst>
      </pc:sldChg>
      <pc:sldChg chg="del">
        <pc:chgData name="Johnson, Chad" userId="29e26967-ee32-4210-a1e6-19e5305e9c5f" providerId="ADAL" clId="{4C806AC0-0D0F-4E6B-B481-64D219454119}" dt="2020-03-04T14:34:41.511" v="8" actId="47"/>
        <pc:sldMkLst>
          <pc:docMk/>
          <pc:sldMk cId="314631446" sldId="451"/>
        </pc:sldMkLst>
      </pc:sldChg>
    </pc:docChg>
  </pc:docChgLst>
  <pc:docChgLst>
    <pc:chgData name="Johnson, Chad" userId="29e26967-ee32-4210-a1e6-19e5305e9c5f" providerId="ADAL" clId="{F46350DD-566F-4DB0-B638-C932C2CB5955}"/>
    <pc:docChg chg="undo custSel addSld delSld modSld sldOrd modSection">
      <pc:chgData name="Johnson, Chad" userId="29e26967-ee32-4210-a1e6-19e5305e9c5f" providerId="ADAL" clId="{F46350DD-566F-4DB0-B638-C932C2CB5955}" dt="2020-02-24T21:38:07.560" v="6104" actId="255"/>
      <pc:docMkLst>
        <pc:docMk/>
      </pc:docMkLst>
      <pc:sldChg chg="addSp delSp modSp mod">
        <pc:chgData name="Johnson, Chad" userId="29e26967-ee32-4210-a1e6-19e5305e9c5f" providerId="ADAL" clId="{F46350DD-566F-4DB0-B638-C932C2CB5955}" dt="2020-02-24T14:17:48.396" v="65" actId="1076"/>
        <pc:sldMkLst>
          <pc:docMk/>
          <pc:sldMk cId="2762506819" sldId="256"/>
        </pc:sldMkLst>
        <pc:spChg chg="mod">
          <ac:chgData name="Johnson, Chad" userId="29e26967-ee32-4210-a1e6-19e5305e9c5f" providerId="ADAL" clId="{F46350DD-566F-4DB0-B638-C932C2CB5955}" dt="2020-02-24T14:17:48.396" v="65" actId="1076"/>
          <ac:spMkLst>
            <pc:docMk/>
            <pc:sldMk cId="2762506819" sldId="256"/>
            <ac:spMk id="2" creationId="{D159C024-82D3-43B7-8864-1EB020588252}"/>
          </ac:spMkLst>
        </pc:spChg>
        <pc:picChg chg="add mod">
          <ac:chgData name="Johnson, Chad" userId="29e26967-ee32-4210-a1e6-19e5305e9c5f" providerId="ADAL" clId="{F46350DD-566F-4DB0-B638-C932C2CB5955}" dt="2020-02-24T14:17:42.710" v="63" actId="167"/>
          <ac:picMkLst>
            <pc:docMk/>
            <pc:sldMk cId="2762506819" sldId="256"/>
            <ac:picMk id="3" creationId="{462B7C9F-A674-401E-9133-A6A89CE2D360}"/>
          </ac:picMkLst>
        </pc:picChg>
        <pc:picChg chg="del">
          <ac:chgData name="Johnson, Chad" userId="29e26967-ee32-4210-a1e6-19e5305e9c5f" providerId="ADAL" clId="{F46350DD-566F-4DB0-B638-C932C2CB5955}" dt="2020-02-24T14:15:14.568" v="47" actId="478"/>
          <ac:picMkLst>
            <pc:docMk/>
            <pc:sldMk cId="2762506819" sldId="256"/>
            <ac:picMk id="1026" creationId="{55ECCD15-10CD-4400-8ECB-F4A4CA809014}"/>
          </ac:picMkLst>
        </pc:picChg>
      </pc:sldChg>
      <pc:sldChg chg="del">
        <pc:chgData name="Johnson, Chad" userId="29e26967-ee32-4210-a1e6-19e5305e9c5f" providerId="ADAL" clId="{F46350DD-566F-4DB0-B638-C932C2CB5955}" dt="2020-02-24T14:18:30.189" v="66" actId="2696"/>
        <pc:sldMkLst>
          <pc:docMk/>
          <pc:sldMk cId="1520653543" sldId="257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484472548" sldId="258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980444226" sldId="259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640462781" sldId="260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324732975" sldId="261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435058865" sldId="262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398135198" sldId="263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967419702" sldId="264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009212820" sldId="265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540783976" sldId="266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637573031" sldId="267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4201744595" sldId="268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755570344" sldId="269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447648093" sldId="270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977350521" sldId="271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483016329" sldId="272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839148161" sldId="273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817206533" sldId="274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741417160" sldId="275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937227050" sldId="276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173760633" sldId="277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969924492" sldId="278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593458324" sldId="279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590165563" sldId="280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821352052" sldId="281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951084828" sldId="282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315517310" sldId="283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662905527" sldId="284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419854303" sldId="285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724515392" sldId="286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56941337" sldId="287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885183461" sldId="288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657500927" sldId="289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85878388" sldId="290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015360061" sldId="291"/>
        </pc:sldMkLst>
      </pc:sldChg>
      <pc:sldChg chg="addSp delSp modSp mod">
        <pc:chgData name="Johnson, Chad" userId="29e26967-ee32-4210-a1e6-19e5305e9c5f" providerId="ADAL" clId="{F46350DD-566F-4DB0-B638-C932C2CB5955}" dt="2020-02-24T14:34:44.997" v="633" actId="255"/>
        <pc:sldMkLst>
          <pc:docMk/>
          <pc:sldMk cId="2114233391" sldId="304"/>
        </pc:sldMkLst>
        <pc:spChg chg="mod">
          <ac:chgData name="Johnson, Chad" userId="29e26967-ee32-4210-a1e6-19e5305e9c5f" providerId="ADAL" clId="{F46350DD-566F-4DB0-B638-C932C2CB5955}" dt="2020-02-24T14:34:44.997" v="633" actId="255"/>
          <ac:spMkLst>
            <pc:docMk/>
            <pc:sldMk cId="2114233391" sldId="304"/>
            <ac:spMk id="5" creationId="{84A7BF40-C4C8-43F3-9D6E-BA02074ADB32}"/>
          </ac:spMkLst>
        </pc:spChg>
        <pc:picChg chg="add del mod">
          <ac:chgData name="Johnson, Chad" userId="29e26967-ee32-4210-a1e6-19e5305e9c5f" providerId="ADAL" clId="{F46350DD-566F-4DB0-B638-C932C2CB5955}" dt="2020-02-24T14:31:33.258" v="544" actId="478"/>
          <ac:picMkLst>
            <pc:docMk/>
            <pc:sldMk cId="2114233391" sldId="304"/>
            <ac:picMk id="2050" creationId="{506A248B-821D-4796-A40F-F12D401C0A33}"/>
          </ac:picMkLst>
        </pc:picChg>
        <pc:picChg chg="add mod">
          <ac:chgData name="Johnson, Chad" userId="29e26967-ee32-4210-a1e6-19e5305e9c5f" providerId="ADAL" clId="{F46350DD-566F-4DB0-B638-C932C2CB5955}" dt="2020-02-24T14:32:09.868" v="550"/>
          <ac:picMkLst>
            <pc:docMk/>
            <pc:sldMk cId="2114233391" sldId="304"/>
            <ac:picMk id="2052" creationId="{09F7D54C-8287-4F68-8C8D-6545D2743A83}"/>
          </ac:picMkLst>
        </pc:picChg>
      </pc:sldChg>
      <pc:sldChg chg="addSp delSp modSp mod">
        <pc:chgData name="Johnson, Chad" userId="29e26967-ee32-4210-a1e6-19e5305e9c5f" providerId="ADAL" clId="{F46350DD-566F-4DB0-B638-C932C2CB5955}" dt="2020-02-24T21:38:07.560" v="6104" actId="255"/>
        <pc:sldMkLst>
          <pc:docMk/>
          <pc:sldMk cId="3431104670" sldId="320"/>
        </pc:sldMkLst>
        <pc:spChg chg="add mod">
          <ac:chgData name="Johnson, Chad" userId="29e26967-ee32-4210-a1e6-19e5305e9c5f" providerId="ADAL" clId="{F46350DD-566F-4DB0-B638-C932C2CB5955}" dt="2020-02-24T21:38:07.560" v="6104" actId="255"/>
          <ac:spMkLst>
            <pc:docMk/>
            <pc:sldMk cId="3431104670" sldId="320"/>
            <ac:spMk id="2" creationId="{2BC4E563-767E-485F-BFF7-42A2A5BFB859}"/>
          </ac:spMkLst>
        </pc:spChg>
        <pc:spChg chg="mod">
          <ac:chgData name="Johnson, Chad" userId="29e26967-ee32-4210-a1e6-19e5305e9c5f" providerId="ADAL" clId="{F46350DD-566F-4DB0-B638-C932C2CB5955}" dt="2020-02-24T21:33:51.461" v="5648" actId="20577"/>
          <ac:spMkLst>
            <pc:docMk/>
            <pc:sldMk cId="3431104670" sldId="320"/>
            <ac:spMk id="4" creationId="{AA6E0522-E9B5-48A9-833F-1C6153DEB4FA}"/>
          </ac:spMkLst>
        </pc:spChg>
        <pc:graphicFrameChg chg="del">
          <ac:chgData name="Johnson, Chad" userId="29e26967-ee32-4210-a1e6-19e5305e9c5f" providerId="ADAL" clId="{F46350DD-566F-4DB0-B638-C932C2CB5955}" dt="2020-02-24T21:33:13.243" v="5568" actId="478"/>
          <ac:graphicFrameMkLst>
            <pc:docMk/>
            <pc:sldMk cId="3431104670" sldId="320"/>
            <ac:graphicFrameMk id="7" creationId="{0CE5087A-5A5B-4B15-AEDE-8F1C34784610}"/>
          </ac:graphicFrameMkLst>
        </pc:graphicFrameChg>
        <pc:graphicFrameChg chg="del">
          <ac:chgData name="Johnson, Chad" userId="29e26967-ee32-4210-a1e6-19e5305e9c5f" providerId="ADAL" clId="{F46350DD-566F-4DB0-B638-C932C2CB5955}" dt="2020-02-24T21:33:15.101" v="5569" actId="478"/>
          <ac:graphicFrameMkLst>
            <pc:docMk/>
            <pc:sldMk cId="3431104670" sldId="320"/>
            <ac:graphicFrameMk id="8" creationId="{F5343E2E-D4D8-4976-8EF7-3AE8F18953A1}"/>
          </ac:graphicFrameMkLst>
        </pc:graphicFrameChg>
      </pc:sldChg>
      <pc:sldChg chg="modSp mod">
        <pc:chgData name="Johnson, Chad" userId="29e26967-ee32-4210-a1e6-19e5305e9c5f" providerId="ADAL" clId="{F46350DD-566F-4DB0-B638-C932C2CB5955}" dt="2020-02-24T14:43:58.039" v="1284" actId="20577"/>
        <pc:sldMkLst>
          <pc:docMk/>
          <pc:sldMk cId="85747997" sldId="321"/>
        </pc:sldMkLst>
        <pc:spChg chg="mod">
          <ac:chgData name="Johnson, Chad" userId="29e26967-ee32-4210-a1e6-19e5305e9c5f" providerId="ADAL" clId="{F46350DD-566F-4DB0-B638-C932C2CB5955}" dt="2020-02-24T14:39:13.616" v="646" actId="6549"/>
          <ac:spMkLst>
            <pc:docMk/>
            <pc:sldMk cId="85747997" sldId="321"/>
            <ac:spMk id="4" creationId="{AA6E0522-E9B5-48A9-833F-1C6153DEB4FA}"/>
          </ac:spMkLst>
        </pc:spChg>
        <pc:spChg chg="mod">
          <ac:chgData name="Johnson, Chad" userId="29e26967-ee32-4210-a1e6-19e5305e9c5f" providerId="ADAL" clId="{F46350DD-566F-4DB0-B638-C932C2CB5955}" dt="2020-02-24T14:43:58.039" v="1284" actId="20577"/>
          <ac:spMkLst>
            <pc:docMk/>
            <pc:sldMk cId="85747997" sldId="321"/>
            <ac:spMk id="5" creationId="{84A7BF40-C4C8-43F3-9D6E-BA02074ADB32}"/>
          </ac:spMkLst>
        </pc:spChg>
      </pc:sldChg>
      <pc:sldChg chg="addSp delSp modSp mod setBg">
        <pc:chgData name="Johnson, Chad" userId="29e26967-ee32-4210-a1e6-19e5305e9c5f" providerId="ADAL" clId="{F46350DD-566F-4DB0-B638-C932C2CB5955}" dt="2020-02-24T19:07:38.988" v="4012" actId="20577"/>
        <pc:sldMkLst>
          <pc:docMk/>
          <pc:sldMk cId="2562938211" sldId="322"/>
        </pc:sldMkLst>
        <pc:spChg chg="mod">
          <ac:chgData name="Johnson, Chad" userId="29e26967-ee32-4210-a1e6-19e5305e9c5f" providerId="ADAL" clId="{F46350DD-566F-4DB0-B638-C932C2CB5955}" dt="2020-02-24T18:57:55.853" v="3901" actId="207"/>
          <ac:spMkLst>
            <pc:docMk/>
            <pc:sldMk cId="2562938211" sldId="322"/>
            <ac:spMk id="2" creationId="{E3A7CB13-BD1F-4BE2-AAD9-4B4BBA7BC32C}"/>
          </ac:spMkLst>
        </pc:spChg>
        <pc:spChg chg="mod">
          <ac:chgData name="Johnson, Chad" userId="29e26967-ee32-4210-a1e6-19e5305e9c5f" providerId="ADAL" clId="{F46350DD-566F-4DB0-B638-C932C2CB5955}" dt="2020-02-24T19:07:38.988" v="4012" actId="20577"/>
          <ac:spMkLst>
            <pc:docMk/>
            <pc:sldMk cId="2562938211" sldId="322"/>
            <ac:spMk id="3" creationId="{BECFF417-5A7C-44A7-AB5E-1DD70DF4AD22}"/>
          </ac:spMkLst>
        </pc:spChg>
        <pc:picChg chg="del mod">
          <ac:chgData name="Johnson, Chad" userId="29e26967-ee32-4210-a1e6-19e5305e9c5f" providerId="ADAL" clId="{F46350DD-566F-4DB0-B638-C932C2CB5955}" dt="2020-02-24T18:57:32.196" v="3895" actId="478"/>
          <ac:picMkLst>
            <pc:docMk/>
            <pc:sldMk cId="2562938211" sldId="322"/>
            <ac:picMk id="4" creationId="{CDA4643E-82C5-4C5A-A954-607618288D63}"/>
          </ac:picMkLst>
        </pc:picChg>
        <pc:picChg chg="add mod">
          <ac:chgData name="Johnson, Chad" userId="29e26967-ee32-4210-a1e6-19e5305e9c5f" providerId="ADAL" clId="{F46350DD-566F-4DB0-B638-C932C2CB5955}" dt="2020-02-24T18:57:46.719" v="3899" actId="1076"/>
          <ac:picMkLst>
            <pc:docMk/>
            <pc:sldMk cId="2562938211" sldId="322"/>
            <ac:picMk id="22530" creationId="{4935494F-66B6-42AC-8C16-7EF0DD2D261A}"/>
          </ac:picMkLst>
        </pc:picChg>
      </pc:sldChg>
      <pc:sldChg chg="modSp mod setBg">
        <pc:chgData name="Johnson, Chad" userId="29e26967-ee32-4210-a1e6-19e5305e9c5f" providerId="ADAL" clId="{F46350DD-566F-4DB0-B638-C932C2CB5955}" dt="2020-02-24T17:59:31.888" v="3862"/>
        <pc:sldMkLst>
          <pc:docMk/>
          <pc:sldMk cId="443136679" sldId="323"/>
        </pc:sldMkLst>
        <pc:spChg chg="mod">
          <ac:chgData name="Johnson, Chad" userId="29e26967-ee32-4210-a1e6-19e5305e9c5f" providerId="ADAL" clId="{F46350DD-566F-4DB0-B638-C932C2CB5955}" dt="2020-02-24T17:59:26.536" v="3861" actId="207"/>
          <ac:spMkLst>
            <pc:docMk/>
            <pc:sldMk cId="443136679" sldId="323"/>
            <ac:spMk id="4" creationId="{AA6E0522-E9B5-48A9-833F-1C6153DEB4FA}"/>
          </ac:spMkLst>
        </pc:spChg>
        <pc:spChg chg="mod">
          <ac:chgData name="Johnson, Chad" userId="29e26967-ee32-4210-a1e6-19e5305e9c5f" providerId="ADAL" clId="{F46350DD-566F-4DB0-B638-C932C2CB5955}" dt="2020-02-24T17:59:24.176" v="3860" actId="12"/>
          <ac:spMkLst>
            <pc:docMk/>
            <pc:sldMk cId="443136679" sldId="323"/>
            <ac:spMk id="5" creationId="{84A7BF40-C4C8-43F3-9D6E-BA02074ADB32}"/>
          </ac:spMkLst>
        </pc:spChg>
        <pc:picChg chg="mod">
          <ac:chgData name="Johnson, Chad" userId="29e26967-ee32-4210-a1e6-19e5305e9c5f" providerId="ADAL" clId="{F46350DD-566F-4DB0-B638-C932C2CB5955}" dt="2020-02-24T17:59:13.503" v="3856"/>
          <ac:picMkLst>
            <pc:docMk/>
            <pc:sldMk cId="443136679" sldId="323"/>
            <ac:picMk id="2" creationId="{D3A90E43-E883-4C54-980E-D1DBFEFDC68B}"/>
          </ac:picMkLst>
        </pc:picChg>
      </pc:sldChg>
      <pc:sldChg chg="addSp modSp mod setBg">
        <pc:chgData name="Johnson, Chad" userId="29e26967-ee32-4210-a1e6-19e5305e9c5f" providerId="ADAL" clId="{F46350DD-566F-4DB0-B638-C932C2CB5955}" dt="2020-02-24T17:59:46.413" v="3863" actId="208"/>
        <pc:sldMkLst>
          <pc:docMk/>
          <pc:sldMk cId="2659712324" sldId="324"/>
        </pc:sldMkLst>
        <pc:spChg chg="mod">
          <ac:chgData name="Johnson, Chad" userId="29e26967-ee32-4210-a1e6-19e5305e9c5f" providerId="ADAL" clId="{F46350DD-566F-4DB0-B638-C932C2CB5955}" dt="2020-02-24T17:58:35.523" v="3853" actId="207"/>
          <ac:spMkLst>
            <pc:docMk/>
            <pc:sldMk cId="2659712324" sldId="324"/>
            <ac:spMk id="4" creationId="{AA6E0522-E9B5-48A9-833F-1C6153DEB4FA}"/>
          </ac:spMkLst>
        </pc:spChg>
        <pc:spChg chg="mod">
          <ac:chgData name="Johnson, Chad" userId="29e26967-ee32-4210-a1e6-19e5305e9c5f" providerId="ADAL" clId="{F46350DD-566F-4DB0-B638-C932C2CB5955}" dt="2020-02-24T17:59:00.293" v="3855" actId="12"/>
          <ac:spMkLst>
            <pc:docMk/>
            <pc:sldMk cId="2659712324" sldId="324"/>
            <ac:spMk id="5" creationId="{84A7BF40-C4C8-43F3-9D6E-BA02074ADB32}"/>
          </ac:spMkLst>
        </pc:spChg>
        <pc:picChg chg="mod">
          <ac:chgData name="Johnson, Chad" userId="29e26967-ee32-4210-a1e6-19e5305e9c5f" providerId="ADAL" clId="{F46350DD-566F-4DB0-B638-C932C2CB5955}" dt="2020-02-24T17:58:19.285" v="3850"/>
          <ac:picMkLst>
            <pc:docMk/>
            <pc:sldMk cId="2659712324" sldId="324"/>
            <ac:picMk id="3" creationId="{925627F5-7389-4707-845B-835B9BEA5481}"/>
          </ac:picMkLst>
        </pc:picChg>
        <pc:cxnChg chg="add mod">
          <ac:chgData name="Johnson, Chad" userId="29e26967-ee32-4210-a1e6-19e5305e9c5f" providerId="ADAL" clId="{F46350DD-566F-4DB0-B638-C932C2CB5955}" dt="2020-02-24T17:59:46.413" v="3863" actId="208"/>
          <ac:cxnSpMkLst>
            <pc:docMk/>
            <pc:sldMk cId="2659712324" sldId="324"/>
            <ac:cxnSpMk id="6" creationId="{8787FDD7-D529-43F4-9804-A5335E442344}"/>
          </ac:cxnSpMkLst>
        </pc:cxnChg>
      </pc:sldChg>
      <pc:sldChg chg="modSp mod setBg">
        <pc:chgData name="Johnson, Chad" userId="29e26967-ee32-4210-a1e6-19e5305e9c5f" providerId="ADAL" clId="{F46350DD-566F-4DB0-B638-C932C2CB5955}" dt="2020-02-24T18:01:02.482" v="3872" actId="20577"/>
        <pc:sldMkLst>
          <pc:docMk/>
          <pc:sldMk cId="2689852301" sldId="325"/>
        </pc:sldMkLst>
        <pc:spChg chg="mod">
          <ac:chgData name="Johnson, Chad" userId="29e26967-ee32-4210-a1e6-19e5305e9c5f" providerId="ADAL" clId="{F46350DD-566F-4DB0-B638-C932C2CB5955}" dt="2020-02-24T17:59:58.066" v="3865" actId="207"/>
          <ac:spMkLst>
            <pc:docMk/>
            <pc:sldMk cId="2689852301" sldId="325"/>
            <ac:spMk id="4" creationId="{AA6E0522-E9B5-48A9-833F-1C6153DEB4FA}"/>
          </ac:spMkLst>
        </pc:spChg>
        <pc:spChg chg="mod">
          <ac:chgData name="Johnson, Chad" userId="29e26967-ee32-4210-a1e6-19e5305e9c5f" providerId="ADAL" clId="{F46350DD-566F-4DB0-B638-C932C2CB5955}" dt="2020-02-24T18:01:02.482" v="3872" actId="20577"/>
          <ac:spMkLst>
            <pc:docMk/>
            <pc:sldMk cId="2689852301" sldId="325"/>
            <ac:spMk id="5" creationId="{84A7BF40-C4C8-43F3-9D6E-BA02074ADB32}"/>
          </ac:spMkLst>
        </pc:spChg>
        <pc:picChg chg="mod">
          <ac:chgData name="Johnson, Chad" userId="29e26967-ee32-4210-a1e6-19e5305e9c5f" providerId="ADAL" clId="{F46350DD-566F-4DB0-B638-C932C2CB5955}" dt="2020-02-24T17:59:54.495" v="3864"/>
          <ac:picMkLst>
            <pc:docMk/>
            <pc:sldMk cId="2689852301" sldId="325"/>
            <ac:picMk id="2" creationId="{3F783B84-FC5B-44C3-8DF0-EE8E62E265EE}"/>
          </ac:picMkLst>
        </pc:picChg>
      </pc:sldChg>
      <pc:sldChg chg="delSp modSp mod">
        <pc:chgData name="Johnson, Chad" userId="29e26967-ee32-4210-a1e6-19e5305e9c5f" providerId="ADAL" clId="{F46350DD-566F-4DB0-B638-C932C2CB5955}" dt="2020-02-24T19:11:38.421" v="4022" actId="20577"/>
        <pc:sldMkLst>
          <pc:docMk/>
          <pc:sldMk cId="396629477" sldId="327"/>
        </pc:sldMkLst>
        <pc:spChg chg="mod">
          <ac:chgData name="Johnson, Chad" userId="29e26967-ee32-4210-a1e6-19e5305e9c5f" providerId="ADAL" clId="{F46350DD-566F-4DB0-B638-C932C2CB5955}" dt="2020-02-24T19:11:38.421" v="4022" actId="20577"/>
          <ac:spMkLst>
            <pc:docMk/>
            <pc:sldMk cId="396629477" sldId="327"/>
            <ac:spMk id="3" creationId="{BECFF417-5A7C-44A7-AB5E-1DD70DF4AD22}"/>
          </ac:spMkLst>
        </pc:spChg>
        <pc:picChg chg="del mod">
          <ac:chgData name="Johnson, Chad" userId="29e26967-ee32-4210-a1e6-19e5305e9c5f" providerId="ADAL" clId="{F46350DD-566F-4DB0-B638-C932C2CB5955}" dt="2020-02-24T19:11:18.905" v="4021" actId="478"/>
          <ac:picMkLst>
            <pc:docMk/>
            <pc:sldMk cId="396629477" sldId="327"/>
            <ac:picMk id="4" creationId="{90780F4A-D98E-4924-85AA-EFEF5C384B82}"/>
          </ac:picMkLst>
        </pc:picChg>
      </pc:sldChg>
      <pc:sldChg chg="del">
        <pc:chgData name="Johnson, Chad" userId="29e26967-ee32-4210-a1e6-19e5305e9c5f" providerId="ADAL" clId="{F46350DD-566F-4DB0-B638-C932C2CB5955}" dt="2020-02-24T14:39:00.390" v="645" actId="2696"/>
        <pc:sldMkLst>
          <pc:docMk/>
          <pc:sldMk cId="1286282238" sldId="333"/>
        </pc:sldMkLst>
      </pc:sldChg>
      <pc:sldChg chg="modSp add mod">
        <pc:chgData name="Johnson, Chad" userId="29e26967-ee32-4210-a1e6-19e5305e9c5f" providerId="ADAL" clId="{F46350DD-566F-4DB0-B638-C932C2CB5955}" dt="2020-02-24T14:35:47.049" v="641" actId="20577"/>
        <pc:sldMkLst>
          <pc:docMk/>
          <pc:sldMk cId="2279188949" sldId="334"/>
        </pc:sldMkLst>
        <pc:spChg chg="mod">
          <ac:chgData name="Johnson, Chad" userId="29e26967-ee32-4210-a1e6-19e5305e9c5f" providerId="ADAL" clId="{F46350DD-566F-4DB0-B638-C932C2CB5955}" dt="2020-02-24T14:35:47.049" v="641" actId="20577"/>
          <ac:spMkLst>
            <pc:docMk/>
            <pc:sldMk cId="2279188949" sldId="334"/>
            <ac:spMk id="5" creationId="{84A7BF40-C4C8-43F3-9D6E-BA02074ADB32}"/>
          </ac:spMkLst>
        </pc:spChg>
      </pc:sldChg>
      <pc:sldChg chg="addSp modSp add mod ord setBg">
        <pc:chgData name="Johnson, Chad" userId="29e26967-ee32-4210-a1e6-19e5305e9c5f" providerId="ADAL" clId="{F46350DD-566F-4DB0-B638-C932C2CB5955}" dt="2020-02-24T18:44:56.204" v="3894"/>
        <pc:sldMkLst>
          <pc:docMk/>
          <pc:sldMk cId="639704015" sldId="335"/>
        </pc:sldMkLst>
        <pc:spChg chg="mod">
          <ac:chgData name="Johnson, Chad" userId="29e26967-ee32-4210-a1e6-19e5305e9c5f" providerId="ADAL" clId="{F46350DD-566F-4DB0-B638-C932C2CB5955}" dt="2020-02-24T18:02:08.495" v="3875" actId="207"/>
          <ac:spMkLst>
            <pc:docMk/>
            <pc:sldMk cId="639704015" sldId="335"/>
            <ac:spMk id="4" creationId="{AA6E0522-E9B5-48A9-833F-1C6153DEB4FA}"/>
          </ac:spMkLst>
        </pc:spChg>
        <pc:spChg chg="mod">
          <ac:chgData name="Johnson, Chad" userId="29e26967-ee32-4210-a1e6-19e5305e9c5f" providerId="ADAL" clId="{F46350DD-566F-4DB0-B638-C932C2CB5955}" dt="2020-02-24T18:02:37.775" v="3883" actId="27636"/>
          <ac:spMkLst>
            <pc:docMk/>
            <pc:sldMk cId="639704015" sldId="335"/>
            <ac:spMk id="5" creationId="{84A7BF40-C4C8-43F3-9D6E-BA02074ADB32}"/>
          </ac:spMkLst>
        </pc:spChg>
        <pc:picChg chg="add mod">
          <ac:chgData name="Johnson, Chad" userId="29e26967-ee32-4210-a1e6-19e5305e9c5f" providerId="ADAL" clId="{F46350DD-566F-4DB0-B638-C932C2CB5955}" dt="2020-02-24T18:02:46.876" v="3884" actId="1076"/>
          <ac:picMkLst>
            <pc:docMk/>
            <pc:sldMk cId="639704015" sldId="335"/>
            <ac:picMk id="18434" creationId="{989D7599-04EA-4B06-982F-C9CC13499B0A}"/>
          </ac:picMkLst>
        </pc:picChg>
      </pc:sldChg>
      <pc:sldChg chg="modSp add mod">
        <pc:chgData name="Johnson, Chad" userId="29e26967-ee32-4210-a1e6-19e5305e9c5f" providerId="ADAL" clId="{F46350DD-566F-4DB0-B638-C932C2CB5955}" dt="2020-02-24T14:45:52.997" v="1665" actId="20577"/>
        <pc:sldMkLst>
          <pc:docMk/>
          <pc:sldMk cId="650497311" sldId="336"/>
        </pc:sldMkLst>
        <pc:spChg chg="mod">
          <ac:chgData name="Johnson, Chad" userId="29e26967-ee32-4210-a1e6-19e5305e9c5f" providerId="ADAL" clId="{F46350DD-566F-4DB0-B638-C932C2CB5955}" dt="2020-02-24T14:44:23.831" v="1303" actId="20577"/>
          <ac:spMkLst>
            <pc:docMk/>
            <pc:sldMk cId="650497311" sldId="336"/>
            <ac:spMk id="2" creationId="{DEC072AA-7E7E-4485-B157-F8182D1E0CA5}"/>
          </ac:spMkLst>
        </pc:spChg>
        <pc:spChg chg="mod">
          <ac:chgData name="Johnson, Chad" userId="29e26967-ee32-4210-a1e6-19e5305e9c5f" providerId="ADAL" clId="{F46350DD-566F-4DB0-B638-C932C2CB5955}" dt="2020-02-24T14:45:52.997" v="1665" actId="20577"/>
          <ac:spMkLst>
            <pc:docMk/>
            <pc:sldMk cId="650497311" sldId="336"/>
            <ac:spMk id="3" creationId="{219598D3-588A-45C9-95B4-F92FC95A3C71}"/>
          </ac:spMkLst>
        </pc:spChg>
      </pc:sldChg>
      <pc:sldChg chg="addSp delSp modSp add mod">
        <pc:chgData name="Johnson, Chad" userId="29e26967-ee32-4210-a1e6-19e5305e9c5f" providerId="ADAL" clId="{F46350DD-566F-4DB0-B638-C932C2CB5955}" dt="2020-02-24T15:54:10.471" v="2707" actId="20577"/>
        <pc:sldMkLst>
          <pc:docMk/>
          <pc:sldMk cId="2448783813" sldId="337"/>
        </pc:sldMkLst>
        <pc:spChg chg="del">
          <ac:chgData name="Johnson, Chad" userId="29e26967-ee32-4210-a1e6-19e5305e9c5f" providerId="ADAL" clId="{F46350DD-566F-4DB0-B638-C932C2CB5955}" dt="2020-02-24T14:46:03.284" v="1667"/>
          <ac:spMkLst>
            <pc:docMk/>
            <pc:sldMk cId="2448783813" sldId="337"/>
            <ac:spMk id="2" creationId="{AE210798-6D08-404D-8199-7A683020F061}"/>
          </ac:spMkLst>
        </pc:spChg>
        <pc:spChg chg="del">
          <ac:chgData name="Johnson, Chad" userId="29e26967-ee32-4210-a1e6-19e5305e9c5f" providerId="ADAL" clId="{F46350DD-566F-4DB0-B638-C932C2CB5955}" dt="2020-02-24T14:46:03.284" v="1667"/>
          <ac:spMkLst>
            <pc:docMk/>
            <pc:sldMk cId="2448783813" sldId="337"/>
            <ac:spMk id="3" creationId="{B8C6600E-2EE1-48AB-AE31-6D08BD6E1420}"/>
          </ac:spMkLst>
        </pc:spChg>
        <pc:spChg chg="add mod">
          <ac:chgData name="Johnson, Chad" userId="29e26967-ee32-4210-a1e6-19e5305e9c5f" providerId="ADAL" clId="{F46350DD-566F-4DB0-B638-C932C2CB5955}" dt="2020-02-24T14:58:19.020" v="2001" actId="1076"/>
          <ac:spMkLst>
            <pc:docMk/>
            <pc:sldMk cId="2448783813" sldId="337"/>
            <ac:spMk id="4" creationId="{4B14AEC3-5B6A-43A6-AEF4-65F1DE792753}"/>
          </ac:spMkLst>
        </pc:spChg>
        <pc:spChg chg="add mod">
          <ac:chgData name="Johnson, Chad" userId="29e26967-ee32-4210-a1e6-19e5305e9c5f" providerId="ADAL" clId="{F46350DD-566F-4DB0-B638-C932C2CB5955}" dt="2020-02-24T14:58:17.670" v="2000" actId="1076"/>
          <ac:spMkLst>
            <pc:docMk/>
            <pc:sldMk cId="2448783813" sldId="337"/>
            <ac:spMk id="5" creationId="{2AF70881-B5B8-4A13-8D50-78EBF265BCDE}"/>
          </ac:spMkLst>
        </pc:spChg>
        <pc:spChg chg="add mod">
          <ac:chgData name="Johnson, Chad" userId="29e26967-ee32-4210-a1e6-19e5305e9c5f" providerId="ADAL" clId="{F46350DD-566F-4DB0-B638-C932C2CB5955}" dt="2020-02-24T15:54:10.471" v="2707" actId="20577"/>
          <ac:spMkLst>
            <pc:docMk/>
            <pc:sldMk cId="2448783813" sldId="337"/>
            <ac:spMk id="6" creationId="{C2550D1C-A6E2-4F5F-A072-FAD6B0A89D26}"/>
          </ac:spMkLst>
        </pc:spChg>
        <pc:spChg chg="add mod">
          <ac:chgData name="Johnson, Chad" userId="29e26967-ee32-4210-a1e6-19e5305e9c5f" providerId="ADAL" clId="{F46350DD-566F-4DB0-B638-C932C2CB5955}" dt="2020-02-24T15:01:43.876" v="2188" actId="6549"/>
          <ac:spMkLst>
            <pc:docMk/>
            <pc:sldMk cId="2448783813" sldId="337"/>
            <ac:spMk id="14" creationId="{AC1AB329-F538-4F60-8C1B-408DB96D8587}"/>
          </ac:spMkLst>
        </pc:spChg>
        <pc:spChg chg="add mod">
          <ac:chgData name="Johnson, Chad" userId="29e26967-ee32-4210-a1e6-19e5305e9c5f" providerId="ADAL" clId="{F46350DD-566F-4DB0-B638-C932C2CB5955}" dt="2020-02-24T14:59:04.552" v="2030" actId="14100"/>
          <ac:spMkLst>
            <pc:docMk/>
            <pc:sldMk cId="2448783813" sldId="337"/>
            <ac:spMk id="15" creationId="{CEA97AFA-DAB8-457C-AE35-895D22186445}"/>
          </ac:spMkLst>
        </pc:spChg>
        <pc:spChg chg="add mod">
          <ac:chgData name="Johnson, Chad" userId="29e26967-ee32-4210-a1e6-19e5305e9c5f" providerId="ADAL" clId="{F46350DD-566F-4DB0-B638-C932C2CB5955}" dt="2020-02-24T14:58:50.585" v="2028" actId="14100"/>
          <ac:spMkLst>
            <pc:docMk/>
            <pc:sldMk cId="2448783813" sldId="337"/>
            <ac:spMk id="16" creationId="{DB55CE5B-685F-4557-B541-828EE7685D83}"/>
          </ac:spMkLst>
        </pc:spChg>
        <pc:picChg chg="add del">
          <ac:chgData name="Johnson, Chad" userId="29e26967-ee32-4210-a1e6-19e5305e9c5f" providerId="ADAL" clId="{F46350DD-566F-4DB0-B638-C932C2CB5955}" dt="2020-02-24T14:46:15.101" v="1669" actId="478"/>
          <ac:picMkLst>
            <pc:docMk/>
            <pc:sldMk cId="2448783813" sldId="337"/>
            <ac:picMk id="3074" creationId="{8BD315A3-B684-4357-A567-0CD9AC1F702C}"/>
          </ac:picMkLst>
        </pc:picChg>
        <pc:picChg chg="add del mod">
          <ac:chgData name="Johnson, Chad" userId="29e26967-ee32-4210-a1e6-19e5305e9c5f" providerId="ADAL" clId="{F46350DD-566F-4DB0-B638-C932C2CB5955}" dt="2020-02-24T14:46:19.238" v="1672" actId="478"/>
          <ac:picMkLst>
            <pc:docMk/>
            <pc:sldMk cId="2448783813" sldId="337"/>
            <ac:picMk id="3076" creationId="{FCE08C4E-F38D-4D9B-8C5E-F56D412409DB}"/>
          </ac:picMkLst>
        </pc:picChg>
        <pc:picChg chg="add del">
          <ac:chgData name="Johnson, Chad" userId="29e26967-ee32-4210-a1e6-19e5305e9c5f" providerId="ADAL" clId="{F46350DD-566F-4DB0-B638-C932C2CB5955}" dt="2020-02-24T14:46:34.557" v="1674" actId="478"/>
          <ac:picMkLst>
            <pc:docMk/>
            <pc:sldMk cId="2448783813" sldId="337"/>
            <ac:picMk id="3078" creationId="{07421DCD-D685-46BF-B50F-612563006824}"/>
          </ac:picMkLst>
        </pc:picChg>
        <pc:picChg chg="add del mod">
          <ac:chgData name="Johnson, Chad" userId="29e26967-ee32-4210-a1e6-19e5305e9c5f" providerId="ADAL" clId="{F46350DD-566F-4DB0-B638-C932C2CB5955}" dt="2020-02-24T14:47:33.430" v="1677" actId="478"/>
          <ac:picMkLst>
            <pc:docMk/>
            <pc:sldMk cId="2448783813" sldId="337"/>
            <ac:picMk id="3080" creationId="{050AB41D-2FF4-434B-89E2-1DED3C519B18}"/>
          </ac:picMkLst>
        </pc:picChg>
        <pc:picChg chg="add del">
          <ac:chgData name="Johnson, Chad" userId="29e26967-ee32-4210-a1e6-19e5305e9c5f" providerId="ADAL" clId="{F46350DD-566F-4DB0-B638-C932C2CB5955}" dt="2020-02-24T14:48:00.989" v="1679" actId="478"/>
          <ac:picMkLst>
            <pc:docMk/>
            <pc:sldMk cId="2448783813" sldId="337"/>
            <ac:picMk id="3082" creationId="{B25746B3-F9B7-4C9B-B562-AD3AF23D9FB1}"/>
          </ac:picMkLst>
        </pc:picChg>
        <pc:picChg chg="add del mod">
          <ac:chgData name="Johnson, Chad" userId="29e26967-ee32-4210-a1e6-19e5305e9c5f" providerId="ADAL" clId="{F46350DD-566F-4DB0-B638-C932C2CB5955}" dt="2020-02-24T14:48:44.156" v="1681" actId="478"/>
          <ac:picMkLst>
            <pc:docMk/>
            <pc:sldMk cId="2448783813" sldId="337"/>
            <ac:picMk id="3084" creationId="{DE914B85-0EFD-4CE1-AE3A-A0B24C6E065B}"/>
          </ac:picMkLst>
        </pc:picChg>
        <pc:picChg chg="add del mod">
          <ac:chgData name="Johnson, Chad" userId="29e26967-ee32-4210-a1e6-19e5305e9c5f" providerId="ADAL" clId="{F46350DD-566F-4DB0-B638-C932C2CB5955}" dt="2020-02-24T14:48:53.014" v="1683" actId="478"/>
          <ac:picMkLst>
            <pc:docMk/>
            <pc:sldMk cId="2448783813" sldId="337"/>
            <ac:picMk id="3086" creationId="{5AD84961-4D98-4263-8354-C854C1D4DE70}"/>
          </ac:picMkLst>
        </pc:picChg>
        <pc:picChg chg="add del mod">
          <ac:chgData name="Johnson, Chad" userId="29e26967-ee32-4210-a1e6-19e5305e9c5f" providerId="ADAL" clId="{F46350DD-566F-4DB0-B638-C932C2CB5955}" dt="2020-02-24T14:57:50.652" v="1994" actId="478"/>
          <ac:picMkLst>
            <pc:docMk/>
            <pc:sldMk cId="2448783813" sldId="337"/>
            <ac:picMk id="3088" creationId="{64F55635-9C8A-42C3-8B54-661D8DEC756B}"/>
          </ac:picMkLst>
        </pc:picChg>
        <pc:picChg chg="add del mod">
          <ac:chgData name="Johnson, Chad" userId="29e26967-ee32-4210-a1e6-19e5305e9c5f" providerId="ADAL" clId="{F46350DD-566F-4DB0-B638-C932C2CB5955}" dt="2020-02-24T15:03:01.017" v="2252" actId="478"/>
          <ac:picMkLst>
            <pc:docMk/>
            <pc:sldMk cId="2448783813" sldId="337"/>
            <ac:picMk id="3090" creationId="{E58C3044-EC36-4A63-BD3D-8A9A2D819FFA}"/>
          </ac:picMkLst>
        </pc:picChg>
        <pc:picChg chg="add mod">
          <ac:chgData name="Johnson, Chad" userId="29e26967-ee32-4210-a1e6-19e5305e9c5f" providerId="ADAL" clId="{F46350DD-566F-4DB0-B638-C932C2CB5955}" dt="2020-02-24T15:06:55.392" v="2294" actId="1076"/>
          <ac:picMkLst>
            <pc:docMk/>
            <pc:sldMk cId="2448783813" sldId="337"/>
            <ac:picMk id="3092" creationId="{D3574CD2-6A45-41C6-A695-14E8C886BECC}"/>
          </ac:picMkLst>
        </pc:picChg>
        <pc:cxnChg chg="add del mod">
          <ac:chgData name="Johnson, Chad" userId="29e26967-ee32-4210-a1e6-19e5305e9c5f" providerId="ADAL" clId="{F46350DD-566F-4DB0-B638-C932C2CB5955}" dt="2020-02-24T15:04:18.290" v="2267" actId="478"/>
          <ac:cxnSpMkLst>
            <pc:docMk/>
            <pc:sldMk cId="2448783813" sldId="337"/>
            <ac:cxnSpMk id="8" creationId="{1FBFFA10-967D-4A26-AFED-BBE77C8D470D}"/>
          </ac:cxnSpMkLst>
        </pc:cxnChg>
        <pc:cxnChg chg="add mod">
          <ac:chgData name="Johnson, Chad" userId="29e26967-ee32-4210-a1e6-19e5305e9c5f" providerId="ADAL" clId="{F46350DD-566F-4DB0-B638-C932C2CB5955}" dt="2020-02-24T15:04:36.627" v="2270" actId="208"/>
          <ac:cxnSpMkLst>
            <pc:docMk/>
            <pc:sldMk cId="2448783813" sldId="337"/>
            <ac:cxnSpMk id="10" creationId="{B6DDCB17-F8B2-4569-92EB-83999207BA88}"/>
          </ac:cxnSpMkLst>
        </pc:cxnChg>
      </pc:sldChg>
      <pc:sldChg chg="addSp delSp modSp add del setBg">
        <pc:chgData name="Johnson, Chad" userId="29e26967-ee32-4210-a1e6-19e5305e9c5f" providerId="ADAL" clId="{F46350DD-566F-4DB0-B638-C932C2CB5955}" dt="2020-02-24T17:46:15.885" v="3797" actId="2696"/>
        <pc:sldMkLst>
          <pc:docMk/>
          <pc:sldMk cId="3949178490" sldId="338"/>
        </pc:sldMkLst>
        <pc:spChg chg="add mod">
          <ac:chgData name="Johnson, Chad" userId="29e26967-ee32-4210-a1e6-19e5305e9c5f" providerId="ADAL" clId="{F46350DD-566F-4DB0-B638-C932C2CB5955}" dt="2020-02-24T17:38:56.579" v="3793"/>
          <ac:spMkLst>
            <pc:docMk/>
            <pc:sldMk cId="3949178490" sldId="338"/>
            <ac:spMk id="2" creationId="{865C6662-12AC-4CE9-8737-FD49D6AAEAF5}"/>
          </ac:spMkLst>
        </pc:spChg>
        <pc:picChg chg="add del mod">
          <ac:chgData name="Johnson, Chad" userId="29e26967-ee32-4210-a1e6-19e5305e9c5f" providerId="ADAL" clId="{F46350DD-566F-4DB0-B638-C932C2CB5955}" dt="2020-02-24T17:16:44.075" v="3767"/>
          <ac:picMkLst>
            <pc:docMk/>
            <pc:sldMk cId="3949178490" sldId="338"/>
            <ac:picMk id="4098" creationId="{E2FA886E-E7C3-4C8E-85EC-7F3363D39BCC}"/>
          </ac:picMkLst>
        </pc:picChg>
        <pc:picChg chg="add del mod">
          <ac:chgData name="Johnson, Chad" userId="29e26967-ee32-4210-a1e6-19e5305e9c5f" providerId="ADAL" clId="{F46350DD-566F-4DB0-B638-C932C2CB5955}" dt="2020-02-24T17:15:41.849" v="3764" actId="478"/>
          <ac:picMkLst>
            <pc:docMk/>
            <pc:sldMk cId="3949178490" sldId="338"/>
            <ac:picMk id="4100" creationId="{51606C1E-6230-483B-A241-31D0F27B0FEC}"/>
          </ac:picMkLst>
        </pc:picChg>
        <pc:picChg chg="add del mod">
          <ac:chgData name="Johnson, Chad" userId="29e26967-ee32-4210-a1e6-19e5305e9c5f" providerId="ADAL" clId="{F46350DD-566F-4DB0-B638-C932C2CB5955}" dt="2020-02-24T17:15:44.266" v="3765" actId="478"/>
          <ac:picMkLst>
            <pc:docMk/>
            <pc:sldMk cId="3949178490" sldId="338"/>
            <ac:picMk id="4102" creationId="{F9EB9E24-0E53-4A9F-86D3-ABD5C5986887}"/>
          </ac:picMkLst>
        </pc:picChg>
        <pc:picChg chg="add mod">
          <ac:chgData name="Johnson, Chad" userId="29e26967-ee32-4210-a1e6-19e5305e9c5f" providerId="ADAL" clId="{F46350DD-566F-4DB0-B638-C932C2CB5955}" dt="2020-02-24T17:25:46.300" v="3773"/>
          <ac:picMkLst>
            <pc:docMk/>
            <pc:sldMk cId="3949178490" sldId="338"/>
            <ac:picMk id="4104" creationId="{9CD1C827-9A43-45F1-B717-6FCF5797855D}"/>
          </ac:picMkLst>
        </pc:picChg>
      </pc:sldChg>
      <pc:sldChg chg="addSp delSp modSp add mod setBg">
        <pc:chgData name="Johnson, Chad" userId="29e26967-ee32-4210-a1e6-19e5305e9c5f" providerId="ADAL" clId="{F46350DD-566F-4DB0-B638-C932C2CB5955}" dt="2020-02-24T17:16:59.184" v="3772" actId="1076"/>
        <pc:sldMkLst>
          <pc:docMk/>
          <pc:sldMk cId="386467915" sldId="339"/>
        </pc:sldMkLst>
        <pc:spChg chg="del">
          <ac:chgData name="Johnson, Chad" userId="29e26967-ee32-4210-a1e6-19e5305e9c5f" providerId="ADAL" clId="{F46350DD-566F-4DB0-B638-C932C2CB5955}" dt="2020-02-24T15:03:08.990" v="2254" actId="478"/>
          <ac:spMkLst>
            <pc:docMk/>
            <pc:sldMk cId="386467915" sldId="339"/>
            <ac:spMk id="4" creationId="{4B14AEC3-5B6A-43A6-AEF4-65F1DE792753}"/>
          </ac:spMkLst>
        </pc:spChg>
        <pc:spChg chg="del">
          <ac:chgData name="Johnson, Chad" userId="29e26967-ee32-4210-a1e6-19e5305e9c5f" providerId="ADAL" clId="{F46350DD-566F-4DB0-B638-C932C2CB5955}" dt="2020-02-24T15:03:08.990" v="2254" actId="478"/>
          <ac:spMkLst>
            <pc:docMk/>
            <pc:sldMk cId="386467915" sldId="339"/>
            <ac:spMk id="5" creationId="{2AF70881-B5B8-4A13-8D50-78EBF265BCDE}"/>
          </ac:spMkLst>
        </pc:spChg>
        <pc:spChg chg="del">
          <ac:chgData name="Johnson, Chad" userId="29e26967-ee32-4210-a1e6-19e5305e9c5f" providerId="ADAL" clId="{F46350DD-566F-4DB0-B638-C932C2CB5955}" dt="2020-02-24T15:03:08.990" v="2254" actId="478"/>
          <ac:spMkLst>
            <pc:docMk/>
            <pc:sldMk cId="386467915" sldId="339"/>
            <ac:spMk id="6" creationId="{C2550D1C-A6E2-4F5F-A072-FAD6B0A89D26}"/>
          </ac:spMkLst>
        </pc:spChg>
        <pc:spChg chg="del">
          <ac:chgData name="Johnson, Chad" userId="29e26967-ee32-4210-a1e6-19e5305e9c5f" providerId="ADAL" clId="{F46350DD-566F-4DB0-B638-C932C2CB5955}" dt="2020-02-24T15:03:08.990" v="2254" actId="478"/>
          <ac:spMkLst>
            <pc:docMk/>
            <pc:sldMk cId="386467915" sldId="339"/>
            <ac:spMk id="14" creationId="{AC1AB329-F538-4F60-8C1B-408DB96D8587}"/>
          </ac:spMkLst>
        </pc:spChg>
        <pc:spChg chg="del">
          <ac:chgData name="Johnson, Chad" userId="29e26967-ee32-4210-a1e6-19e5305e9c5f" providerId="ADAL" clId="{F46350DD-566F-4DB0-B638-C932C2CB5955}" dt="2020-02-24T15:03:08.990" v="2254" actId="478"/>
          <ac:spMkLst>
            <pc:docMk/>
            <pc:sldMk cId="386467915" sldId="339"/>
            <ac:spMk id="15" creationId="{CEA97AFA-DAB8-457C-AE35-895D22186445}"/>
          </ac:spMkLst>
        </pc:spChg>
        <pc:spChg chg="del">
          <ac:chgData name="Johnson, Chad" userId="29e26967-ee32-4210-a1e6-19e5305e9c5f" providerId="ADAL" clId="{F46350DD-566F-4DB0-B638-C932C2CB5955}" dt="2020-02-24T15:03:08.990" v="2254" actId="478"/>
          <ac:spMkLst>
            <pc:docMk/>
            <pc:sldMk cId="386467915" sldId="339"/>
            <ac:spMk id="16" creationId="{DB55CE5B-685F-4557-B541-828EE7685D83}"/>
          </ac:spMkLst>
        </pc:spChg>
        <pc:picChg chg="add mod">
          <ac:chgData name="Johnson, Chad" userId="29e26967-ee32-4210-a1e6-19e5305e9c5f" providerId="ADAL" clId="{F46350DD-566F-4DB0-B638-C932C2CB5955}" dt="2020-02-24T17:16:59.184" v="3772" actId="1076"/>
          <ac:picMkLst>
            <pc:docMk/>
            <pc:sldMk cId="386467915" sldId="339"/>
            <ac:picMk id="9" creationId="{D22E496B-9BB5-480F-AA6F-FC19972C3868}"/>
          </ac:picMkLst>
        </pc:picChg>
        <pc:picChg chg="del mod">
          <ac:chgData name="Johnson, Chad" userId="29e26967-ee32-4210-a1e6-19e5305e9c5f" providerId="ADAL" clId="{F46350DD-566F-4DB0-B638-C932C2CB5955}" dt="2020-02-24T17:16:40.969" v="3766" actId="478"/>
          <ac:picMkLst>
            <pc:docMk/>
            <pc:sldMk cId="386467915" sldId="339"/>
            <ac:picMk id="3090" creationId="{E58C3044-EC36-4A63-BD3D-8A9A2D819FFA}"/>
          </ac:picMkLst>
        </pc:picChg>
      </pc:sldChg>
      <pc:sldChg chg="addSp modSp add mod modAnim">
        <pc:chgData name="Johnson, Chad" userId="29e26967-ee32-4210-a1e6-19e5305e9c5f" providerId="ADAL" clId="{F46350DD-566F-4DB0-B638-C932C2CB5955}" dt="2020-02-24T15:25:58.560" v="2540"/>
        <pc:sldMkLst>
          <pc:docMk/>
          <pc:sldMk cId="1524806449" sldId="340"/>
        </pc:sldMkLst>
        <pc:spChg chg="mod">
          <ac:chgData name="Johnson, Chad" userId="29e26967-ee32-4210-a1e6-19e5305e9c5f" providerId="ADAL" clId="{F46350DD-566F-4DB0-B638-C932C2CB5955}" dt="2020-02-24T15:23:08.766" v="2528" actId="20577"/>
          <ac:spMkLst>
            <pc:docMk/>
            <pc:sldMk cId="1524806449" sldId="340"/>
            <ac:spMk id="6" creationId="{C2550D1C-A6E2-4F5F-A072-FAD6B0A89D26}"/>
          </ac:spMkLst>
        </pc:spChg>
        <pc:picChg chg="add mod">
          <ac:chgData name="Johnson, Chad" userId="29e26967-ee32-4210-a1e6-19e5305e9c5f" providerId="ADAL" clId="{F46350DD-566F-4DB0-B638-C932C2CB5955}" dt="2020-02-24T15:24:20.369" v="2535" actId="14100"/>
          <ac:picMkLst>
            <pc:docMk/>
            <pc:sldMk cId="1524806449" sldId="340"/>
            <ac:picMk id="5122" creationId="{8CBDFBBB-EA8F-4A86-B97A-4C86280D0C28}"/>
          </ac:picMkLst>
        </pc:picChg>
        <pc:picChg chg="add mod">
          <ac:chgData name="Johnson, Chad" userId="29e26967-ee32-4210-a1e6-19e5305e9c5f" providerId="ADAL" clId="{F46350DD-566F-4DB0-B638-C932C2CB5955}" dt="2020-02-24T15:25:54.692" v="2538" actId="14100"/>
          <ac:picMkLst>
            <pc:docMk/>
            <pc:sldMk cId="1524806449" sldId="340"/>
            <ac:picMk id="5124" creationId="{C8B2F62F-F8FA-465E-8984-734D4CEF01D5}"/>
          </ac:picMkLst>
        </pc:picChg>
        <pc:cxnChg chg="mod">
          <ac:chgData name="Johnson, Chad" userId="29e26967-ee32-4210-a1e6-19e5305e9c5f" providerId="ADAL" clId="{F46350DD-566F-4DB0-B638-C932C2CB5955}" dt="2020-02-24T15:24:17.166" v="2534" actId="14100"/>
          <ac:cxnSpMkLst>
            <pc:docMk/>
            <pc:sldMk cId="1524806449" sldId="340"/>
            <ac:cxnSpMk id="10" creationId="{B6DDCB17-F8B2-4569-92EB-83999207BA88}"/>
          </ac:cxnSpMkLst>
        </pc:cxnChg>
      </pc:sldChg>
      <pc:sldChg chg="addSp modSp add">
        <pc:chgData name="Johnson, Chad" userId="29e26967-ee32-4210-a1e6-19e5305e9c5f" providerId="ADAL" clId="{F46350DD-566F-4DB0-B638-C932C2CB5955}" dt="2020-02-24T15:27:53.653" v="2545" actId="1076"/>
        <pc:sldMkLst>
          <pc:docMk/>
          <pc:sldMk cId="835663207" sldId="341"/>
        </pc:sldMkLst>
        <pc:picChg chg="add mod">
          <ac:chgData name="Johnson, Chad" userId="29e26967-ee32-4210-a1e6-19e5305e9c5f" providerId="ADAL" clId="{F46350DD-566F-4DB0-B638-C932C2CB5955}" dt="2020-02-24T15:27:53.653" v="2545" actId="1076"/>
          <ac:picMkLst>
            <pc:docMk/>
            <pc:sldMk cId="835663207" sldId="341"/>
            <ac:picMk id="7170" creationId="{6B714539-A219-4856-A35B-4E8962AE168A}"/>
          </ac:picMkLst>
        </pc:picChg>
      </pc:sldChg>
      <pc:sldChg chg="addSp modSp add">
        <pc:chgData name="Johnson, Chad" userId="29e26967-ee32-4210-a1e6-19e5305e9c5f" providerId="ADAL" clId="{F46350DD-566F-4DB0-B638-C932C2CB5955}" dt="2020-02-24T15:36:23.907" v="2552" actId="1076"/>
        <pc:sldMkLst>
          <pc:docMk/>
          <pc:sldMk cId="954715320" sldId="342"/>
        </pc:sldMkLst>
        <pc:picChg chg="add mod">
          <ac:chgData name="Johnson, Chad" userId="29e26967-ee32-4210-a1e6-19e5305e9c5f" providerId="ADAL" clId="{F46350DD-566F-4DB0-B638-C932C2CB5955}" dt="2020-02-24T15:36:23.907" v="2552" actId="1076"/>
          <ac:picMkLst>
            <pc:docMk/>
            <pc:sldMk cId="954715320" sldId="342"/>
            <ac:picMk id="8194" creationId="{BEF47C1F-7537-4E9C-A2BE-2CB62571E28E}"/>
          </ac:picMkLst>
        </pc:picChg>
      </pc:sldChg>
      <pc:sldChg chg="delSp modSp add mod ord modAnim">
        <pc:chgData name="Johnson, Chad" userId="29e26967-ee32-4210-a1e6-19e5305e9c5f" providerId="ADAL" clId="{F46350DD-566F-4DB0-B638-C932C2CB5955}" dt="2020-02-24T17:08:18.573" v="3737" actId="1076"/>
        <pc:sldMkLst>
          <pc:docMk/>
          <pc:sldMk cId="3978138919" sldId="343"/>
        </pc:sldMkLst>
        <pc:spChg chg="mod">
          <ac:chgData name="Johnson, Chad" userId="29e26967-ee32-4210-a1e6-19e5305e9c5f" providerId="ADAL" clId="{F46350DD-566F-4DB0-B638-C932C2CB5955}" dt="2020-02-24T17:08:18.573" v="3737" actId="1076"/>
          <ac:spMkLst>
            <pc:docMk/>
            <pc:sldMk cId="3978138919" sldId="343"/>
            <ac:spMk id="6" creationId="{C2550D1C-A6E2-4F5F-A072-FAD6B0A89D26}"/>
          </ac:spMkLst>
        </pc:spChg>
        <pc:picChg chg="del">
          <ac:chgData name="Johnson, Chad" userId="29e26967-ee32-4210-a1e6-19e5305e9c5f" providerId="ADAL" clId="{F46350DD-566F-4DB0-B638-C932C2CB5955}" dt="2020-02-24T15:47:59.119" v="2557" actId="478"/>
          <ac:picMkLst>
            <pc:docMk/>
            <pc:sldMk cId="3978138919" sldId="343"/>
            <ac:picMk id="5122" creationId="{8CBDFBBB-EA8F-4A86-B97A-4C86280D0C28}"/>
          </ac:picMkLst>
        </pc:picChg>
        <pc:picChg chg="del">
          <ac:chgData name="Johnson, Chad" userId="29e26967-ee32-4210-a1e6-19e5305e9c5f" providerId="ADAL" clId="{F46350DD-566F-4DB0-B638-C932C2CB5955}" dt="2020-02-24T15:47:58.454" v="2556" actId="478"/>
          <ac:picMkLst>
            <pc:docMk/>
            <pc:sldMk cId="3978138919" sldId="343"/>
            <ac:picMk id="5124" creationId="{C8B2F62F-F8FA-465E-8984-734D4CEF01D5}"/>
          </ac:picMkLst>
        </pc:picChg>
        <pc:cxnChg chg="mod">
          <ac:chgData name="Johnson, Chad" userId="29e26967-ee32-4210-a1e6-19e5305e9c5f" providerId="ADAL" clId="{F46350DD-566F-4DB0-B638-C932C2CB5955}" dt="2020-02-24T16:36:11.353" v="3636" actId="14100"/>
          <ac:cxnSpMkLst>
            <pc:docMk/>
            <pc:sldMk cId="3978138919" sldId="343"/>
            <ac:cxnSpMk id="10" creationId="{B6DDCB17-F8B2-4569-92EB-83999207BA88}"/>
          </ac:cxnSpMkLst>
        </pc:cxnChg>
      </pc:sldChg>
      <pc:sldChg chg="addSp delSp modSp add setBg">
        <pc:chgData name="Johnson, Chad" userId="29e26967-ee32-4210-a1e6-19e5305e9c5f" providerId="ADAL" clId="{F46350DD-566F-4DB0-B638-C932C2CB5955}" dt="2020-02-24T17:07:57.502" v="3736" actId="1076"/>
        <pc:sldMkLst>
          <pc:docMk/>
          <pc:sldMk cId="1904645490" sldId="344"/>
        </pc:sldMkLst>
        <pc:picChg chg="add del mod">
          <ac:chgData name="Johnson, Chad" userId="29e26967-ee32-4210-a1e6-19e5305e9c5f" providerId="ADAL" clId="{F46350DD-566F-4DB0-B638-C932C2CB5955}" dt="2020-02-24T17:06:20.835" v="3719" actId="478"/>
          <ac:picMkLst>
            <pc:docMk/>
            <pc:sldMk cId="1904645490" sldId="344"/>
            <ac:picMk id="9218" creationId="{133FBCE0-26F7-4D6F-99A7-E114256E484B}"/>
          </ac:picMkLst>
        </pc:picChg>
        <pc:picChg chg="add mod">
          <ac:chgData name="Johnson, Chad" userId="29e26967-ee32-4210-a1e6-19e5305e9c5f" providerId="ADAL" clId="{F46350DD-566F-4DB0-B638-C932C2CB5955}" dt="2020-02-24T17:07:57.502" v="3736" actId="1076"/>
          <ac:picMkLst>
            <pc:docMk/>
            <pc:sldMk cId="1904645490" sldId="344"/>
            <ac:picMk id="9220" creationId="{A75C56CA-652F-43AA-930D-993FE6D60110}"/>
          </ac:picMkLst>
        </pc:picChg>
        <pc:picChg chg="add del mod">
          <ac:chgData name="Johnson, Chad" userId="29e26967-ee32-4210-a1e6-19e5305e9c5f" providerId="ADAL" clId="{F46350DD-566F-4DB0-B638-C932C2CB5955}" dt="2020-02-24T17:07:12.076" v="3724" actId="478"/>
          <ac:picMkLst>
            <pc:docMk/>
            <pc:sldMk cId="1904645490" sldId="344"/>
            <ac:picMk id="9222" creationId="{C0FBD255-955B-41B4-AB00-474CD0E8CC34}"/>
          </ac:picMkLst>
        </pc:picChg>
        <pc:picChg chg="add mod">
          <ac:chgData name="Johnson, Chad" userId="29e26967-ee32-4210-a1e6-19e5305e9c5f" providerId="ADAL" clId="{F46350DD-566F-4DB0-B638-C932C2CB5955}" dt="2020-02-24T17:07:48.628" v="3735" actId="732"/>
          <ac:picMkLst>
            <pc:docMk/>
            <pc:sldMk cId="1904645490" sldId="344"/>
            <ac:picMk id="9224" creationId="{49EDE9D8-E6EA-4771-82F6-CF8F8432409B}"/>
          </ac:picMkLst>
        </pc:picChg>
      </pc:sldChg>
      <pc:sldChg chg="addSp modSp add del ord">
        <pc:chgData name="Johnson, Chad" userId="29e26967-ee32-4210-a1e6-19e5305e9c5f" providerId="ADAL" clId="{F46350DD-566F-4DB0-B638-C932C2CB5955}" dt="2020-02-24T17:12:50.573" v="3748" actId="2696"/>
        <pc:sldMkLst>
          <pc:docMk/>
          <pc:sldMk cId="3235379154" sldId="345"/>
        </pc:sldMkLst>
        <pc:picChg chg="add mod">
          <ac:chgData name="Johnson, Chad" userId="29e26967-ee32-4210-a1e6-19e5305e9c5f" providerId="ADAL" clId="{F46350DD-566F-4DB0-B638-C932C2CB5955}" dt="2020-02-24T17:00:28.326" v="3718" actId="1076"/>
          <ac:picMkLst>
            <pc:docMk/>
            <pc:sldMk cId="3235379154" sldId="345"/>
            <ac:picMk id="11266" creationId="{234C8D3D-3F7F-4497-8DB4-AAE9BEF56E12}"/>
          </ac:picMkLst>
        </pc:picChg>
      </pc:sldChg>
      <pc:sldChg chg="addSp modSp add setBg">
        <pc:chgData name="Johnson, Chad" userId="29e26967-ee32-4210-a1e6-19e5305e9c5f" providerId="ADAL" clId="{F46350DD-566F-4DB0-B638-C932C2CB5955}" dt="2020-02-24T17:09:46.289" v="3745" actId="1076"/>
        <pc:sldMkLst>
          <pc:docMk/>
          <pc:sldMk cId="938739095" sldId="346"/>
        </pc:sldMkLst>
        <pc:picChg chg="add mod">
          <ac:chgData name="Johnson, Chad" userId="29e26967-ee32-4210-a1e6-19e5305e9c5f" providerId="ADAL" clId="{F46350DD-566F-4DB0-B638-C932C2CB5955}" dt="2020-02-24T17:09:46.289" v="3745" actId="1076"/>
          <ac:picMkLst>
            <pc:docMk/>
            <pc:sldMk cId="938739095" sldId="346"/>
            <ac:picMk id="12290" creationId="{8D620622-3676-400E-AD99-F5566122FF4C}"/>
          </ac:picMkLst>
        </pc:picChg>
      </pc:sldChg>
      <pc:sldChg chg="addSp modSp add setBg">
        <pc:chgData name="Johnson, Chad" userId="29e26967-ee32-4210-a1e6-19e5305e9c5f" providerId="ADAL" clId="{F46350DD-566F-4DB0-B638-C932C2CB5955}" dt="2020-02-24T17:27:12.860" v="3780"/>
        <pc:sldMkLst>
          <pc:docMk/>
          <pc:sldMk cId="1136856600" sldId="347"/>
        </pc:sldMkLst>
        <pc:picChg chg="add mod">
          <ac:chgData name="Johnson, Chad" userId="29e26967-ee32-4210-a1e6-19e5305e9c5f" providerId="ADAL" clId="{F46350DD-566F-4DB0-B638-C932C2CB5955}" dt="2020-02-24T17:27:07.973" v="3779"/>
          <ac:picMkLst>
            <pc:docMk/>
            <pc:sldMk cId="1136856600" sldId="347"/>
            <ac:picMk id="13314" creationId="{5F2D5C8E-C0FE-4C83-A47F-F2A03BDA4CF0}"/>
          </ac:picMkLst>
        </pc:picChg>
      </pc:sldChg>
      <pc:sldChg chg="addSp modSp add">
        <pc:chgData name="Johnson, Chad" userId="29e26967-ee32-4210-a1e6-19e5305e9c5f" providerId="ADAL" clId="{F46350DD-566F-4DB0-B638-C932C2CB5955}" dt="2020-02-24T17:29:57.965" v="3785" actId="1076"/>
        <pc:sldMkLst>
          <pc:docMk/>
          <pc:sldMk cId="454810162" sldId="348"/>
        </pc:sldMkLst>
        <pc:picChg chg="add mod">
          <ac:chgData name="Johnson, Chad" userId="29e26967-ee32-4210-a1e6-19e5305e9c5f" providerId="ADAL" clId="{F46350DD-566F-4DB0-B638-C932C2CB5955}" dt="2020-02-24T17:29:57.965" v="3785" actId="1076"/>
          <ac:picMkLst>
            <pc:docMk/>
            <pc:sldMk cId="454810162" sldId="348"/>
            <ac:picMk id="14338" creationId="{39B59A8F-7F95-4E11-8F7C-E50D1ED01E87}"/>
          </ac:picMkLst>
        </pc:picChg>
      </pc:sldChg>
      <pc:sldChg chg="addSp delSp modSp add del setBg">
        <pc:chgData name="Johnson, Chad" userId="29e26967-ee32-4210-a1e6-19e5305e9c5f" providerId="ADAL" clId="{F46350DD-566F-4DB0-B638-C932C2CB5955}" dt="2020-02-24T17:40:33.848" v="3794" actId="2696"/>
        <pc:sldMkLst>
          <pc:docMk/>
          <pc:sldMk cId="1548201206" sldId="349"/>
        </pc:sldMkLst>
        <pc:spChg chg="add del mod">
          <ac:chgData name="Johnson, Chad" userId="29e26967-ee32-4210-a1e6-19e5305e9c5f" providerId="ADAL" clId="{F46350DD-566F-4DB0-B638-C932C2CB5955}" dt="2020-02-24T17:35:39.175" v="3792" actId="478"/>
          <ac:spMkLst>
            <pc:docMk/>
            <pc:sldMk cId="1548201206" sldId="349"/>
            <ac:spMk id="2" creationId="{B79A6DC1-FDD8-489D-9A16-4F7E6E02788A}"/>
          </ac:spMkLst>
        </pc:spChg>
        <pc:spChg chg="add del mod">
          <ac:chgData name="Johnson, Chad" userId="29e26967-ee32-4210-a1e6-19e5305e9c5f" providerId="ADAL" clId="{F46350DD-566F-4DB0-B638-C932C2CB5955}" dt="2020-02-24T17:35:39.175" v="3792" actId="478"/>
          <ac:spMkLst>
            <pc:docMk/>
            <pc:sldMk cId="1548201206" sldId="349"/>
            <ac:spMk id="3" creationId="{3AA72185-ABED-4252-B6AF-3059BE17E5C0}"/>
          </ac:spMkLst>
        </pc:spChg>
        <pc:picChg chg="add mod">
          <ac:chgData name="Johnson, Chad" userId="29e26967-ee32-4210-a1e6-19e5305e9c5f" providerId="ADAL" clId="{F46350DD-566F-4DB0-B638-C932C2CB5955}" dt="2020-02-24T17:30:44.551" v="3788"/>
          <ac:picMkLst>
            <pc:docMk/>
            <pc:sldMk cId="1548201206" sldId="349"/>
            <ac:picMk id="15362" creationId="{BBE873B7-D5A8-4C93-A7DD-2F6EADBCBF32}"/>
          </ac:picMkLst>
        </pc:picChg>
      </pc:sldChg>
      <pc:sldChg chg="addSp modSp add">
        <pc:chgData name="Johnson, Chad" userId="29e26967-ee32-4210-a1e6-19e5305e9c5f" providerId="ADAL" clId="{F46350DD-566F-4DB0-B638-C932C2CB5955}" dt="2020-02-24T17:42:26.553" v="3796"/>
        <pc:sldMkLst>
          <pc:docMk/>
          <pc:sldMk cId="3354023520" sldId="349"/>
        </pc:sldMkLst>
        <pc:picChg chg="add mod">
          <ac:chgData name="Johnson, Chad" userId="29e26967-ee32-4210-a1e6-19e5305e9c5f" providerId="ADAL" clId="{F46350DD-566F-4DB0-B638-C932C2CB5955}" dt="2020-02-24T17:42:26.553" v="3796"/>
          <ac:picMkLst>
            <pc:docMk/>
            <pc:sldMk cId="3354023520" sldId="349"/>
            <ac:picMk id="16386" creationId="{23BA38C9-89C5-4DC7-9642-DAE3ED40FF46}"/>
          </ac:picMkLst>
        </pc:picChg>
      </pc:sldChg>
      <pc:sldChg chg="add del">
        <pc:chgData name="Johnson, Chad" userId="29e26967-ee32-4210-a1e6-19e5305e9c5f" providerId="ADAL" clId="{F46350DD-566F-4DB0-B638-C932C2CB5955}" dt="2020-02-24T17:55:06.563" v="3814" actId="2696"/>
        <pc:sldMkLst>
          <pc:docMk/>
          <pc:sldMk cId="932758733" sldId="350"/>
        </pc:sldMkLst>
      </pc:sldChg>
      <pc:sldChg chg="addSp modSp add del">
        <pc:chgData name="Johnson, Chad" userId="29e26967-ee32-4210-a1e6-19e5305e9c5f" providerId="ADAL" clId="{F46350DD-566F-4DB0-B638-C932C2CB5955}" dt="2020-02-24T17:49:24.918" v="3805" actId="2696"/>
        <pc:sldMkLst>
          <pc:docMk/>
          <pc:sldMk cId="2181873018" sldId="350"/>
        </pc:sldMkLst>
        <pc:picChg chg="add mod">
          <ac:chgData name="Johnson, Chad" userId="29e26967-ee32-4210-a1e6-19e5305e9c5f" providerId="ADAL" clId="{F46350DD-566F-4DB0-B638-C932C2CB5955}" dt="2020-02-24T17:48:50.038" v="3804"/>
          <ac:picMkLst>
            <pc:docMk/>
            <pc:sldMk cId="2181873018" sldId="350"/>
            <ac:picMk id="17410" creationId="{0C1FB3A4-9AA5-41F4-9520-232B8236B28F}"/>
          </ac:picMkLst>
        </pc:picChg>
      </pc:sldChg>
      <pc:sldChg chg="addSp modSp add setBg">
        <pc:chgData name="Johnson, Chad" userId="29e26967-ee32-4210-a1e6-19e5305e9c5f" providerId="ADAL" clId="{F46350DD-566F-4DB0-B638-C932C2CB5955}" dt="2020-02-24T17:56:21.065" v="3826" actId="1076"/>
        <pc:sldMkLst>
          <pc:docMk/>
          <pc:sldMk cId="3310976174" sldId="350"/>
        </pc:sldMkLst>
        <pc:picChg chg="add mod">
          <ac:chgData name="Johnson, Chad" userId="29e26967-ee32-4210-a1e6-19e5305e9c5f" providerId="ADAL" clId="{F46350DD-566F-4DB0-B638-C932C2CB5955}" dt="2020-02-24T17:56:04.707" v="3823"/>
          <ac:picMkLst>
            <pc:docMk/>
            <pc:sldMk cId="3310976174" sldId="350"/>
            <ac:picMk id="19458" creationId="{08E915EB-C977-44B1-998D-35F10EE8C17D}"/>
          </ac:picMkLst>
        </pc:picChg>
        <pc:picChg chg="add mod">
          <ac:chgData name="Johnson, Chad" userId="29e26967-ee32-4210-a1e6-19e5305e9c5f" providerId="ADAL" clId="{F46350DD-566F-4DB0-B638-C932C2CB5955}" dt="2020-02-24T17:56:21.065" v="3826" actId="1076"/>
          <ac:picMkLst>
            <pc:docMk/>
            <pc:sldMk cId="3310976174" sldId="350"/>
            <ac:picMk id="19460" creationId="{CC439279-4236-477F-AEA2-801EB8D97896}"/>
          </ac:picMkLst>
        </pc:picChg>
      </pc:sldChg>
      <pc:sldChg chg="add">
        <pc:chgData name="Johnson, Chad" userId="29e26967-ee32-4210-a1e6-19e5305e9c5f" providerId="ADAL" clId="{F46350DD-566F-4DB0-B638-C932C2CB5955}" dt="2020-02-24T18:00:41.443" v="3870"/>
        <pc:sldMkLst>
          <pc:docMk/>
          <pc:sldMk cId="3248185656" sldId="351"/>
        </pc:sldMkLst>
      </pc:sldChg>
      <pc:sldChg chg="addSp delSp modSp add setBg">
        <pc:chgData name="Johnson, Chad" userId="29e26967-ee32-4210-a1e6-19e5305e9c5f" providerId="ADAL" clId="{F46350DD-566F-4DB0-B638-C932C2CB5955}" dt="2020-02-24T18:08:13.740" v="3892"/>
        <pc:sldMkLst>
          <pc:docMk/>
          <pc:sldMk cId="1108487129" sldId="352"/>
        </pc:sldMkLst>
        <pc:spChg chg="del">
          <ac:chgData name="Johnson, Chad" userId="29e26967-ee32-4210-a1e6-19e5305e9c5f" providerId="ADAL" clId="{F46350DD-566F-4DB0-B638-C932C2CB5955}" dt="2020-02-24T18:07:50.237" v="3886"/>
          <ac:spMkLst>
            <pc:docMk/>
            <pc:sldMk cId="1108487129" sldId="352"/>
            <ac:spMk id="2" creationId="{62F15365-16E2-46C5-98DD-E50FE986181F}"/>
          </ac:spMkLst>
        </pc:spChg>
        <pc:spChg chg="del">
          <ac:chgData name="Johnson, Chad" userId="29e26967-ee32-4210-a1e6-19e5305e9c5f" providerId="ADAL" clId="{F46350DD-566F-4DB0-B638-C932C2CB5955}" dt="2020-02-24T18:07:50.237" v="3886"/>
          <ac:spMkLst>
            <pc:docMk/>
            <pc:sldMk cId="1108487129" sldId="352"/>
            <ac:spMk id="3" creationId="{38AD178D-7ED5-4BF9-9892-188280523242}"/>
          </ac:spMkLst>
        </pc:spChg>
        <pc:picChg chg="add mod">
          <ac:chgData name="Johnson, Chad" userId="29e26967-ee32-4210-a1e6-19e5305e9c5f" providerId="ADAL" clId="{F46350DD-566F-4DB0-B638-C932C2CB5955}" dt="2020-02-24T18:08:07.191" v="3891"/>
          <ac:picMkLst>
            <pc:docMk/>
            <pc:sldMk cId="1108487129" sldId="352"/>
            <ac:picMk id="20482" creationId="{7D33D38C-C36B-42F3-A1EF-AD21E0FE1093}"/>
          </ac:picMkLst>
        </pc:picChg>
      </pc:sldChg>
      <pc:sldChg chg="addSp delSp modSp add mod">
        <pc:chgData name="Johnson, Chad" userId="29e26967-ee32-4210-a1e6-19e5305e9c5f" providerId="ADAL" clId="{F46350DD-566F-4DB0-B638-C932C2CB5955}" dt="2020-02-24T19:16:51.962" v="4052" actId="1076"/>
        <pc:sldMkLst>
          <pc:docMk/>
          <pc:sldMk cId="4248615640" sldId="353"/>
        </pc:sldMkLst>
        <pc:spChg chg="del">
          <ac:chgData name="Johnson, Chad" userId="29e26967-ee32-4210-a1e6-19e5305e9c5f" providerId="ADAL" clId="{F46350DD-566F-4DB0-B638-C932C2CB5955}" dt="2020-02-24T19:16:31.366" v="4045" actId="478"/>
          <ac:spMkLst>
            <pc:docMk/>
            <pc:sldMk cId="4248615640" sldId="353"/>
            <ac:spMk id="3" creationId="{BECFF417-5A7C-44A7-AB5E-1DD70DF4AD22}"/>
          </ac:spMkLst>
        </pc:spChg>
        <pc:spChg chg="add del mod">
          <ac:chgData name="Johnson, Chad" userId="29e26967-ee32-4210-a1e6-19e5305e9c5f" providerId="ADAL" clId="{F46350DD-566F-4DB0-B638-C932C2CB5955}" dt="2020-02-24T19:16:35.399" v="4047"/>
          <ac:spMkLst>
            <pc:docMk/>
            <pc:sldMk cId="4248615640" sldId="353"/>
            <ac:spMk id="6" creationId="{0D98A9F1-A032-4E12-A511-BFD8D5537B0E}"/>
          </ac:spMkLst>
        </pc:spChg>
        <pc:picChg chg="del">
          <ac:chgData name="Johnson, Chad" userId="29e26967-ee32-4210-a1e6-19e5305e9c5f" providerId="ADAL" clId="{F46350DD-566F-4DB0-B638-C932C2CB5955}" dt="2020-02-24T19:16:34.545" v="4046"/>
          <ac:picMkLst>
            <pc:docMk/>
            <pc:sldMk cId="4248615640" sldId="353"/>
            <ac:picMk id="4" creationId="{90780F4A-D98E-4924-85AA-EFEF5C384B82}"/>
          </ac:picMkLst>
        </pc:picChg>
        <pc:picChg chg="add mod">
          <ac:chgData name="Johnson, Chad" userId="29e26967-ee32-4210-a1e6-19e5305e9c5f" providerId="ADAL" clId="{F46350DD-566F-4DB0-B638-C932C2CB5955}" dt="2020-02-24T19:16:51.962" v="4052" actId="1076"/>
          <ac:picMkLst>
            <pc:docMk/>
            <pc:sldMk cId="4248615640" sldId="353"/>
            <ac:picMk id="7" creationId="{C526E991-BE8D-4134-84AA-704A76228137}"/>
          </ac:picMkLst>
        </pc:picChg>
      </pc:sldChg>
      <pc:sldChg chg="addSp delSp modSp add mod setBg">
        <pc:chgData name="Johnson, Chad" userId="29e26967-ee32-4210-a1e6-19e5305e9c5f" providerId="ADAL" clId="{F46350DD-566F-4DB0-B638-C932C2CB5955}" dt="2020-02-24T19:13:40.734" v="4044" actId="207"/>
        <pc:sldMkLst>
          <pc:docMk/>
          <pc:sldMk cId="2946848542" sldId="354"/>
        </pc:sldMkLst>
        <pc:spChg chg="mod">
          <ac:chgData name="Johnson, Chad" userId="29e26967-ee32-4210-a1e6-19e5305e9c5f" providerId="ADAL" clId="{F46350DD-566F-4DB0-B638-C932C2CB5955}" dt="2020-02-24T19:13:40.734" v="4044" actId="207"/>
          <ac:spMkLst>
            <pc:docMk/>
            <pc:sldMk cId="2946848542" sldId="354"/>
            <ac:spMk id="2" creationId="{F0465DB5-7350-48D9-B1BF-6DA55B80ABEA}"/>
          </ac:spMkLst>
        </pc:spChg>
        <pc:spChg chg="del">
          <ac:chgData name="Johnson, Chad" userId="29e26967-ee32-4210-a1e6-19e5305e9c5f" providerId="ADAL" clId="{F46350DD-566F-4DB0-B638-C932C2CB5955}" dt="2020-02-24T19:13:13.627" v="4024"/>
          <ac:spMkLst>
            <pc:docMk/>
            <pc:sldMk cId="2946848542" sldId="354"/>
            <ac:spMk id="3" creationId="{D5B2BA41-EC80-4CB3-964A-DC3EE39753FE}"/>
          </ac:spMkLst>
        </pc:spChg>
        <pc:picChg chg="add mod">
          <ac:chgData name="Johnson, Chad" userId="29e26967-ee32-4210-a1e6-19e5305e9c5f" providerId="ADAL" clId="{F46350DD-566F-4DB0-B638-C932C2CB5955}" dt="2020-02-24T19:13:31.698" v="4042"/>
          <ac:picMkLst>
            <pc:docMk/>
            <pc:sldMk cId="2946848542" sldId="354"/>
            <ac:picMk id="23554" creationId="{007EC537-CE0D-4926-A22A-75FFDA8F46AD}"/>
          </ac:picMkLst>
        </pc:picChg>
      </pc:sldChg>
      <pc:sldChg chg="addSp modSp add mod ord">
        <pc:chgData name="Johnson, Chad" userId="29e26967-ee32-4210-a1e6-19e5305e9c5f" providerId="ADAL" clId="{F46350DD-566F-4DB0-B638-C932C2CB5955}" dt="2020-02-24T19:47:02.300" v="4510" actId="20577"/>
        <pc:sldMkLst>
          <pc:docMk/>
          <pc:sldMk cId="3296141692" sldId="355"/>
        </pc:sldMkLst>
        <pc:spChg chg="mod">
          <ac:chgData name="Johnson, Chad" userId="29e26967-ee32-4210-a1e6-19e5305e9c5f" providerId="ADAL" clId="{F46350DD-566F-4DB0-B638-C932C2CB5955}" dt="2020-02-24T19:34:27.725" v="4066" actId="20577"/>
          <ac:spMkLst>
            <pc:docMk/>
            <pc:sldMk cId="3296141692" sldId="355"/>
            <ac:spMk id="2" creationId="{BDF17952-497C-42A2-A52E-9AE607FE0FC7}"/>
          </ac:spMkLst>
        </pc:spChg>
        <pc:spChg chg="mod">
          <ac:chgData name="Johnson, Chad" userId="29e26967-ee32-4210-a1e6-19e5305e9c5f" providerId="ADAL" clId="{F46350DD-566F-4DB0-B638-C932C2CB5955}" dt="2020-02-24T19:47:02.300" v="4510" actId="20577"/>
          <ac:spMkLst>
            <pc:docMk/>
            <pc:sldMk cId="3296141692" sldId="355"/>
            <ac:spMk id="3" creationId="{97510B71-F4C4-4D71-8D21-E3A7292C4AC0}"/>
          </ac:spMkLst>
        </pc:spChg>
        <pc:picChg chg="add mod">
          <ac:chgData name="Johnson, Chad" userId="29e26967-ee32-4210-a1e6-19e5305e9c5f" providerId="ADAL" clId="{F46350DD-566F-4DB0-B638-C932C2CB5955}" dt="2020-02-24T19:45:20.260" v="4352" actId="1076"/>
          <ac:picMkLst>
            <pc:docMk/>
            <pc:sldMk cId="3296141692" sldId="355"/>
            <ac:picMk id="24578" creationId="{4DE0ED30-19B6-4BDD-A98D-C2B28D79D8B5}"/>
          </ac:picMkLst>
        </pc:picChg>
      </pc:sldChg>
      <pc:sldChg chg="addSp modSp add mod ord">
        <pc:chgData name="Johnson, Chad" userId="29e26967-ee32-4210-a1e6-19e5305e9c5f" providerId="ADAL" clId="{F46350DD-566F-4DB0-B638-C932C2CB5955}" dt="2020-02-24T21:22:04.955" v="5115" actId="255"/>
        <pc:sldMkLst>
          <pc:docMk/>
          <pc:sldMk cId="170445955" sldId="356"/>
        </pc:sldMkLst>
        <pc:spChg chg="mod">
          <ac:chgData name="Johnson, Chad" userId="29e26967-ee32-4210-a1e6-19e5305e9c5f" providerId="ADAL" clId="{F46350DD-566F-4DB0-B638-C932C2CB5955}" dt="2020-02-24T21:11:28.048" v="4730" actId="20577"/>
          <ac:spMkLst>
            <pc:docMk/>
            <pc:sldMk cId="170445955" sldId="356"/>
            <ac:spMk id="2" creationId="{2FC44AB3-2C3E-4C87-8E5A-86C8AC5F99D1}"/>
          </ac:spMkLst>
        </pc:spChg>
        <pc:spChg chg="mod">
          <ac:chgData name="Johnson, Chad" userId="29e26967-ee32-4210-a1e6-19e5305e9c5f" providerId="ADAL" clId="{F46350DD-566F-4DB0-B638-C932C2CB5955}" dt="2020-02-24T21:22:04.955" v="5115" actId="255"/>
          <ac:spMkLst>
            <pc:docMk/>
            <pc:sldMk cId="170445955" sldId="356"/>
            <ac:spMk id="3" creationId="{875FDBD5-A896-4306-B4D1-5C02E752DC3E}"/>
          </ac:spMkLst>
        </pc:spChg>
        <pc:picChg chg="add mod">
          <ac:chgData name="Johnson, Chad" userId="29e26967-ee32-4210-a1e6-19e5305e9c5f" providerId="ADAL" clId="{F46350DD-566F-4DB0-B638-C932C2CB5955}" dt="2020-02-24T21:21:57.593" v="5113" actId="1076"/>
          <ac:picMkLst>
            <pc:docMk/>
            <pc:sldMk cId="170445955" sldId="356"/>
            <ac:picMk id="25602" creationId="{BE288F2A-D206-49E4-954D-BB00F0404821}"/>
          </ac:picMkLst>
        </pc:picChg>
      </pc:sldChg>
      <pc:sldChg chg="addSp delSp modSp add mod ord">
        <pc:chgData name="Johnson, Chad" userId="29e26967-ee32-4210-a1e6-19e5305e9c5f" providerId="ADAL" clId="{F46350DD-566F-4DB0-B638-C932C2CB5955}" dt="2020-02-24T21:30:29.734" v="5518" actId="478"/>
        <pc:sldMkLst>
          <pc:docMk/>
          <pc:sldMk cId="122664673" sldId="357"/>
        </pc:sldMkLst>
        <pc:spChg chg="mod">
          <ac:chgData name="Johnson, Chad" userId="29e26967-ee32-4210-a1e6-19e5305e9c5f" providerId="ADAL" clId="{F46350DD-566F-4DB0-B638-C932C2CB5955}" dt="2020-02-24T21:23:44.922" v="5123" actId="20577"/>
          <ac:spMkLst>
            <pc:docMk/>
            <pc:sldMk cId="122664673" sldId="357"/>
            <ac:spMk id="2" creationId="{2CABD2DE-3FFF-446A-AB09-503C5EB9E11A}"/>
          </ac:spMkLst>
        </pc:spChg>
        <pc:spChg chg="mod">
          <ac:chgData name="Johnson, Chad" userId="29e26967-ee32-4210-a1e6-19e5305e9c5f" providerId="ADAL" clId="{F46350DD-566F-4DB0-B638-C932C2CB5955}" dt="2020-02-24T21:30:20.501" v="5516"/>
          <ac:spMkLst>
            <pc:docMk/>
            <pc:sldMk cId="122664673" sldId="357"/>
            <ac:spMk id="3" creationId="{8383CE24-EA7A-4E94-88CC-230ACBC431B9}"/>
          </ac:spMkLst>
        </pc:spChg>
        <pc:picChg chg="add del mod">
          <ac:chgData name="Johnson, Chad" userId="29e26967-ee32-4210-a1e6-19e5305e9c5f" providerId="ADAL" clId="{F46350DD-566F-4DB0-B638-C932C2CB5955}" dt="2020-02-24T21:30:29.734" v="5518" actId="478"/>
          <ac:picMkLst>
            <pc:docMk/>
            <pc:sldMk cId="122664673" sldId="357"/>
            <ac:picMk id="26626" creationId="{98A38970-4238-4C59-9378-EBCA7A5FBB16}"/>
          </ac:picMkLst>
        </pc:picChg>
      </pc:sldChg>
    </pc:docChg>
  </pc:docChgLst>
  <pc:docChgLst>
    <pc:chgData name="Johnson, Chad" userId="29e26967-ee32-4210-a1e6-19e5305e9c5f" providerId="ADAL" clId="{1C242FFB-E188-4CE2-89E9-DF171875D7FD}"/>
    <pc:docChg chg="undo custSel addSld delSld modSld sldOrd">
      <pc:chgData name="Johnson, Chad" userId="29e26967-ee32-4210-a1e6-19e5305e9c5f" providerId="ADAL" clId="{1C242FFB-E188-4CE2-89E9-DF171875D7FD}" dt="2020-02-10T18:34:32.174" v="5900" actId="6549"/>
      <pc:docMkLst>
        <pc:docMk/>
      </pc:docMkLst>
      <pc:sldChg chg="addSp delSp modSp mod">
        <pc:chgData name="Johnson, Chad" userId="29e26967-ee32-4210-a1e6-19e5305e9c5f" providerId="ADAL" clId="{1C242FFB-E188-4CE2-89E9-DF171875D7FD}" dt="2020-02-10T16:59:50.973" v="3983" actId="1076"/>
        <pc:sldMkLst>
          <pc:docMk/>
          <pc:sldMk cId="2762506819" sldId="256"/>
        </pc:sldMkLst>
        <pc:spChg chg="mod">
          <ac:chgData name="Johnson, Chad" userId="29e26967-ee32-4210-a1e6-19e5305e9c5f" providerId="ADAL" clId="{1C242FFB-E188-4CE2-89E9-DF171875D7FD}" dt="2020-02-10T14:35:49.348" v="40" actId="1076"/>
          <ac:spMkLst>
            <pc:docMk/>
            <pc:sldMk cId="2762506819" sldId="256"/>
            <ac:spMk id="2" creationId="{D159C024-82D3-43B7-8864-1EB020588252}"/>
          </ac:spMkLst>
        </pc:spChg>
        <pc:spChg chg="add mod">
          <ac:chgData name="Johnson, Chad" userId="29e26967-ee32-4210-a1e6-19e5305e9c5f" providerId="ADAL" clId="{1C242FFB-E188-4CE2-89E9-DF171875D7FD}" dt="2020-02-10T16:59:50.973" v="3983" actId="1076"/>
          <ac:spMkLst>
            <pc:docMk/>
            <pc:sldMk cId="2762506819" sldId="256"/>
            <ac:spMk id="4" creationId="{8614A72B-9C17-4048-B85B-45CC0EFE8F3B}"/>
          </ac:spMkLst>
        </pc:spChg>
        <pc:picChg chg="add mod">
          <ac:chgData name="Johnson, Chad" userId="29e26967-ee32-4210-a1e6-19e5305e9c5f" providerId="ADAL" clId="{1C242FFB-E188-4CE2-89E9-DF171875D7FD}" dt="2020-02-10T14:35:42.809" v="38"/>
          <ac:picMkLst>
            <pc:docMk/>
            <pc:sldMk cId="2762506819" sldId="256"/>
            <ac:picMk id="3" creationId="{56C1BDFA-D750-4812-BDDA-F72B5999F6EF}"/>
          </ac:picMkLst>
        </pc:picChg>
        <pc:picChg chg="del">
          <ac:chgData name="Johnson, Chad" userId="29e26967-ee32-4210-a1e6-19e5305e9c5f" providerId="ADAL" clId="{1C242FFB-E188-4CE2-89E9-DF171875D7FD}" dt="2020-02-10T14:32:42.309" v="0" actId="478"/>
          <ac:picMkLst>
            <pc:docMk/>
            <pc:sldMk cId="2762506819" sldId="256"/>
            <ac:picMk id="1026" creationId="{825C48F9-BCD0-47C8-B760-4A3E2D50FEEB}"/>
          </ac:picMkLst>
        </pc:picChg>
      </pc:sldChg>
      <pc:sldChg chg="addSp delSp modSp add mod modAnim">
        <pc:chgData name="Johnson, Chad" userId="29e26967-ee32-4210-a1e6-19e5305e9c5f" providerId="ADAL" clId="{1C242FFB-E188-4CE2-89E9-DF171875D7FD}" dt="2020-02-10T14:36:24.051" v="47" actId="1076"/>
        <pc:sldMkLst>
          <pc:docMk/>
          <pc:sldMk cId="469444427" sldId="257"/>
        </pc:sldMkLst>
        <pc:spChg chg="del">
          <ac:chgData name="Johnson, Chad" userId="29e26967-ee32-4210-a1e6-19e5305e9c5f" providerId="ADAL" clId="{1C242FFB-E188-4CE2-89E9-DF171875D7FD}" dt="2020-02-10T14:36:12.866" v="44" actId="478"/>
          <ac:spMkLst>
            <pc:docMk/>
            <pc:sldMk cId="469444427" sldId="257"/>
            <ac:spMk id="2" creationId="{9B808440-1D93-43B9-AE27-CDC7554CF886}"/>
          </ac:spMkLst>
        </pc:spChg>
        <pc:spChg chg="del">
          <ac:chgData name="Johnson, Chad" userId="29e26967-ee32-4210-a1e6-19e5305e9c5f" providerId="ADAL" clId="{1C242FFB-E188-4CE2-89E9-DF171875D7FD}" dt="2020-02-10T14:36:10.097" v="43"/>
          <ac:spMkLst>
            <pc:docMk/>
            <pc:sldMk cId="469444427" sldId="257"/>
            <ac:spMk id="3" creationId="{78ED72F4-FE95-4239-B7DC-A8263BF941A5}"/>
          </ac:spMkLst>
        </pc:spChg>
        <pc:picChg chg="add mod">
          <ac:chgData name="Johnson, Chad" userId="29e26967-ee32-4210-a1e6-19e5305e9c5f" providerId="ADAL" clId="{1C242FFB-E188-4CE2-89E9-DF171875D7FD}" dt="2020-02-10T14:36:24.051" v="47" actId="1076"/>
          <ac:picMkLst>
            <pc:docMk/>
            <pc:sldMk cId="469444427" sldId="257"/>
            <ac:picMk id="4" creationId="{17309E07-442D-4ED2-8B1D-80885D7F972A}"/>
          </ac:picMkLst>
        </pc:picChg>
      </pc:sldChg>
      <pc:sldChg chg="modSp add mod">
        <pc:chgData name="Johnson, Chad" userId="29e26967-ee32-4210-a1e6-19e5305e9c5f" providerId="ADAL" clId="{1C242FFB-E188-4CE2-89E9-DF171875D7FD}" dt="2020-02-10T14:49:23.262" v="365" actId="20577"/>
        <pc:sldMkLst>
          <pc:docMk/>
          <pc:sldMk cId="3642890949" sldId="258"/>
        </pc:sldMkLst>
        <pc:spChg chg="mod">
          <ac:chgData name="Johnson, Chad" userId="29e26967-ee32-4210-a1e6-19e5305e9c5f" providerId="ADAL" clId="{1C242FFB-E188-4CE2-89E9-DF171875D7FD}" dt="2020-02-10T14:38:25.206" v="83" actId="20577"/>
          <ac:spMkLst>
            <pc:docMk/>
            <pc:sldMk cId="3642890949" sldId="258"/>
            <ac:spMk id="2" creationId="{D568D03E-9E4C-4479-B9CE-59BB548765D0}"/>
          </ac:spMkLst>
        </pc:spChg>
        <pc:spChg chg="mod">
          <ac:chgData name="Johnson, Chad" userId="29e26967-ee32-4210-a1e6-19e5305e9c5f" providerId="ADAL" clId="{1C242FFB-E188-4CE2-89E9-DF171875D7FD}" dt="2020-02-10T14:49:23.262" v="365" actId="20577"/>
          <ac:spMkLst>
            <pc:docMk/>
            <pc:sldMk cId="3642890949" sldId="258"/>
            <ac:spMk id="3" creationId="{58256D21-3AE0-4E1D-8946-2CDFECC401C4}"/>
          </ac:spMkLst>
        </pc:spChg>
      </pc:sldChg>
      <pc:sldChg chg="modSp add mod">
        <pc:chgData name="Johnson, Chad" userId="29e26967-ee32-4210-a1e6-19e5305e9c5f" providerId="ADAL" clId="{1C242FFB-E188-4CE2-89E9-DF171875D7FD}" dt="2020-02-10T17:38:04.419" v="4879" actId="255"/>
        <pc:sldMkLst>
          <pc:docMk/>
          <pc:sldMk cId="3086079424" sldId="259"/>
        </pc:sldMkLst>
        <pc:spChg chg="mod">
          <ac:chgData name="Johnson, Chad" userId="29e26967-ee32-4210-a1e6-19e5305e9c5f" providerId="ADAL" clId="{1C242FFB-E188-4CE2-89E9-DF171875D7FD}" dt="2020-02-10T14:50:40.116" v="393" actId="20577"/>
          <ac:spMkLst>
            <pc:docMk/>
            <pc:sldMk cId="3086079424" sldId="259"/>
            <ac:spMk id="2" creationId="{A741FAF4-B85F-48E9-ACE7-A157E31E38CA}"/>
          </ac:spMkLst>
        </pc:spChg>
        <pc:spChg chg="mod">
          <ac:chgData name="Johnson, Chad" userId="29e26967-ee32-4210-a1e6-19e5305e9c5f" providerId="ADAL" clId="{1C242FFB-E188-4CE2-89E9-DF171875D7FD}" dt="2020-02-10T17:38:04.419" v="4879" actId="255"/>
          <ac:spMkLst>
            <pc:docMk/>
            <pc:sldMk cId="3086079424" sldId="259"/>
            <ac:spMk id="3" creationId="{602F354F-96AD-4F71-84CE-7FB446B7DFE7}"/>
          </ac:spMkLst>
        </pc:spChg>
      </pc:sldChg>
      <pc:sldChg chg="modSp add mod">
        <pc:chgData name="Johnson, Chad" userId="29e26967-ee32-4210-a1e6-19e5305e9c5f" providerId="ADAL" clId="{1C242FFB-E188-4CE2-89E9-DF171875D7FD}" dt="2020-02-10T15:15:59.923" v="1080" actId="20577"/>
        <pc:sldMkLst>
          <pc:docMk/>
          <pc:sldMk cId="282566988" sldId="260"/>
        </pc:sldMkLst>
        <pc:spChg chg="mod">
          <ac:chgData name="Johnson, Chad" userId="29e26967-ee32-4210-a1e6-19e5305e9c5f" providerId="ADAL" clId="{1C242FFB-E188-4CE2-89E9-DF171875D7FD}" dt="2020-02-10T15:13:43.394" v="673" actId="20577"/>
          <ac:spMkLst>
            <pc:docMk/>
            <pc:sldMk cId="282566988" sldId="260"/>
            <ac:spMk id="2" creationId="{A3E115DF-83B8-4F14-B3EE-E4D74F679E5E}"/>
          </ac:spMkLst>
        </pc:spChg>
        <pc:spChg chg="mod">
          <ac:chgData name="Johnson, Chad" userId="29e26967-ee32-4210-a1e6-19e5305e9c5f" providerId="ADAL" clId="{1C242FFB-E188-4CE2-89E9-DF171875D7FD}" dt="2020-02-10T15:15:59.923" v="1080" actId="20577"/>
          <ac:spMkLst>
            <pc:docMk/>
            <pc:sldMk cId="282566988" sldId="260"/>
            <ac:spMk id="3" creationId="{16181E64-6C97-470F-BB88-1183B60ED4B4}"/>
          </ac:spMkLst>
        </pc:spChg>
      </pc:sldChg>
      <pc:sldChg chg="modSp add del mod ord">
        <pc:chgData name="Johnson, Chad" userId="29e26967-ee32-4210-a1e6-19e5305e9c5f" providerId="ADAL" clId="{1C242FFB-E188-4CE2-89E9-DF171875D7FD}" dt="2020-02-10T17:29:23.258" v="4444" actId="2696"/>
        <pc:sldMkLst>
          <pc:docMk/>
          <pc:sldMk cId="1452243038" sldId="261"/>
        </pc:sldMkLst>
        <pc:spChg chg="mod">
          <ac:chgData name="Johnson, Chad" userId="29e26967-ee32-4210-a1e6-19e5305e9c5f" providerId="ADAL" clId="{1C242FFB-E188-4CE2-89E9-DF171875D7FD}" dt="2020-02-10T15:33:12.543" v="1129" actId="20577"/>
          <ac:spMkLst>
            <pc:docMk/>
            <pc:sldMk cId="1452243038" sldId="261"/>
            <ac:spMk id="2" creationId="{64792A3E-EE0B-42F3-B9B4-C54946949110}"/>
          </ac:spMkLst>
        </pc:spChg>
        <pc:spChg chg="mod">
          <ac:chgData name="Johnson, Chad" userId="29e26967-ee32-4210-a1e6-19e5305e9c5f" providerId="ADAL" clId="{1C242FFB-E188-4CE2-89E9-DF171875D7FD}" dt="2020-02-10T17:29:04.083" v="4428"/>
          <ac:spMkLst>
            <pc:docMk/>
            <pc:sldMk cId="1452243038" sldId="261"/>
            <ac:spMk id="3" creationId="{AB43B2FA-9AD2-4868-BF67-E6665B01441B}"/>
          </ac:spMkLst>
        </pc:spChg>
      </pc:sldChg>
      <pc:sldChg chg="modSp add mod">
        <pc:chgData name="Johnson, Chad" userId="29e26967-ee32-4210-a1e6-19e5305e9c5f" providerId="ADAL" clId="{1C242FFB-E188-4CE2-89E9-DF171875D7FD}" dt="2020-02-10T17:28:22.746" v="4426" actId="255"/>
        <pc:sldMkLst>
          <pc:docMk/>
          <pc:sldMk cId="1363516955" sldId="262"/>
        </pc:sldMkLst>
        <pc:spChg chg="mod">
          <ac:chgData name="Johnson, Chad" userId="29e26967-ee32-4210-a1e6-19e5305e9c5f" providerId="ADAL" clId="{1C242FFB-E188-4CE2-89E9-DF171875D7FD}" dt="2020-02-10T15:41:11.772" v="1262" actId="20577"/>
          <ac:spMkLst>
            <pc:docMk/>
            <pc:sldMk cId="1363516955" sldId="262"/>
            <ac:spMk id="2" creationId="{E38F45CA-7E63-4B9C-8D08-C77DCB9D07B6}"/>
          </ac:spMkLst>
        </pc:spChg>
        <pc:spChg chg="mod">
          <ac:chgData name="Johnson, Chad" userId="29e26967-ee32-4210-a1e6-19e5305e9c5f" providerId="ADAL" clId="{1C242FFB-E188-4CE2-89E9-DF171875D7FD}" dt="2020-02-10T17:28:22.746" v="4426" actId="255"/>
          <ac:spMkLst>
            <pc:docMk/>
            <pc:sldMk cId="1363516955" sldId="262"/>
            <ac:spMk id="3" creationId="{2A701811-1227-464B-AD2C-DB0F0355C312}"/>
          </ac:spMkLst>
        </pc:spChg>
      </pc:sldChg>
      <pc:sldChg chg="modSp add mod">
        <pc:chgData name="Johnson, Chad" userId="29e26967-ee32-4210-a1e6-19e5305e9c5f" providerId="ADAL" clId="{1C242FFB-E188-4CE2-89E9-DF171875D7FD}" dt="2020-02-10T15:53:09.785" v="1903" actId="20577"/>
        <pc:sldMkLst>
          <pc:docMk/>
          <pc:sldMk cId="1487558496" sldId="263"/>
        </pc:sldMkLst>
        <pc:spChg chg="mod">
          <ac:chgData name="Johnson, Chad" userId="29e26967-ee32-4210-a1e6-19e5305e9c5f" providerId="ADAL" clId="{1C242FFB-E188-4CE2-89E9-DF171875D7FD}" dt="2020-02-10T15:53:09.785" v="1903" actId="20577"/>
          <ac:spMkLst>
            <pc:docMk/>
            <pc:sldMk cId="1487558496" sldId="263"/>
            <ac:spMk id="2" creationId="{7F2B5200-6F7D-4AB7-AA3B-5EFEA14FF0A5}"/>
          </ac:spMkLst>
        </pc:spChg>
        <pc:spChg chg="mod">
          <ac:chgData name="Johnson, Chad" userId="29e26967-ee32-4210-a1e6-19e5305e9c5f" providerId="ADAL" clId="{1C242FFB-E188-4CE2-89E9-DF171875D7FD}" dt="2020-02-10T15:53:04.108" v="1876" actId="255"/>
          <ac:spMkLst>
            <pc:docMk/>
            <pc:sldMk cId="1487558496" sldId="263"/>
            <ac:spMk id="3" creationId="{5B7517CC-253B-4195-AF00-50717B1547C6}"/>
          </ac:spMkLst>
        </pc:spChg>
      </pc:sldChg>
      <pc:sldChg chg="modSp add mod">
        <pc:chgData name="Johnson, Chad" userId="29e26967-ee32-4210-a1e6-19e5305e9c5f" providerId="ADAL" clId="{1C242FFB-E188-4CE2-89E9-DF171875D7FD}" dt="2020-02-10T17:29:20.308" v="4443" actId="255"/>
        <pc:sldMkLst>
          <pc:docMk/>
          <pc:sldMk cId="1516282553" sldId="264"/>
        </pc:sldMkLst>
        <pc:spChg chg="mod">
          <ac:chgData name="Johnson, Chad" userId="29e26967-ee32-4210-a1e6-19e5305e9c5f" providerId="ADAL" clId="{1C242FFB-E188-4CE2-89E9-DF171875D7FD}" dt="2020-02-10T15:54:49.784" v="1933" actId="20577"/>
          <ac:spMkLst>
            <pc:docMk/>
            <pc:sldMk cId="1516282553" sldId="264"/>
            <ac:spMk id="2" creationId="{415BB4E3-44C2-4BD1-8A71-8B25C151183F}"/>
          </ac:spMkLst>
        </pc:spChg>
        <pc:spChg chg="mod">
          <ac:chgData name="Johnson, Chad" userId="29e26967-ee32-4210-a1e6-19e5305e9c5f" providerId="ADAL" clId="{1C242FFB-E188-4CE2-89E9-DF171875D7FD}" dt="2020-02-10T17:29:20.308" v="4443" actId="255"/>
          <ac:spMkLst>
            <pc:docMk/>
            <pc:sldMk cId="1516282553" sldId="264"/>
            <ac:spMk id="3" creationId="{98614227-D2BD-45D5-BDEC-56B2FC942D90}"/>
          </ac:spMkLst>
        </pc:spChg>
      </pc:sldChg>
      <pc:sldChg chg="modSp add del mod">
        <pc:chgData name="Johnson, Chad" userId="29e26967-ee32-4210-a1e6-19e5305e9c5f" providerId="ADAL" clId="{1C242FFB-E188-4CE2-89E9-DF171875D7FD}" dt="2020-02-10T16:14:13.853" v="2986" actId="2696"/>
        <pc:sldMkLst>
          <pc:docMk/>
          <pc:sldMk cId="3453196014" sldId="265"/>
        </pc:sldMkLst>
        <pc:spChg chg="mod">
          <ac:chgData name="Johnson, Chad" userId="29e26967-ee32-4210-a1e6-19e5305e9c5f" providerId="ADAL" clId="{1C242FFB-E188-4CE2-89E9-DF171875D7FD}" dt="2020-02-10T15:57:09.551" v="2049" actId="20577"/>
          <ac:spMkLst>
            <pc:docMk/>
            <pc:sldMk cId="3453196014" sldId="265"/>
            <ac:spMk id="2" creationId="{445A3C24-09CF-4F8F-96CD-E9657CEED3B2}"/>
          </ac:spMkLst>
        </pc:spChg>
        <pc:spChg chg="mod">
          <ac:chgData name="Johnson, Chad" userId="29e26967-ee32-4210-a1e6-19e5305e9c5f" providerId="ADAL" clId="{1C242FFB-E188-4CE2-89E9-DF171875D7FD}" dt="2020-02-10T16:11:32.926" v="2956" actId="20577"/>
          <ac:spMkLst>
            <pc:docMk/>
            <pc:sldMk cId="3453196014" sldId="265"/>
            <ac:spMk id="3" creationId="{DB79969F-9018-4529-BF0E-49CD1568B028}"/>
          </ac:spMkLst>
        </pc:spChg>
      </pc:sldChg>
      <pc:sldChg chg="modSp add mod">
        <pc:chgData name="Johnson, Chad" userId="29e26967-ee32-4210-a1e6-19e5305e9c5f" providerId="ADAL" clId="{1C242FFB-E188-4CE2-89E9-DF171875D7FD}" dt="2020-02-10T17:05:25.648" v="4108" actId="255"/>
        <pc:sldMkLst>
          <pc:docMk/>
          <pc:sldMk cId="4068395235" sldId="266"/>
        </pc:sldMkLst>
        <pc:spChg chg="mod">
          <ac:chgData name="Johnson, Chad" userId="29e26967-ee32-4210-a1e6-19e5305e9c5f" providerId="ADAL" clId="{1C242FFB-E188-4CE2-89E9-DF171875D7FD}" dt="2020-02-10T15:58:46.888" v="2078" actId="20577"/>
          <ac:spMkLst>
            <pc:docMk/>
            <pc:sldMk cId="4068395235" sldId="266"/>
            <ac:spMk id="2" creationId="{74680789-0B8D-430A-92EC-B6680CDD7C28}"/>
          </ac:spMkLst>
        </pc:spChg>
        <pc:spChg chg="mod">
          <ac:chgData name="Johnson, Chad" userId="29e26967-ee32-4210-a1e6-19e5305e9c5f" providerId="ADAL" clId="{1C242FFB-E188-4CE2-89E9-DF171875D7FD}" dt="2020-02-10T17:05:25.648" v="4108" actId="255"/>
          <ac:spMkLst>
            <pc:docMk/>
            <pc:sldMk cId="4068395235" sldId="266"/>
            <ac:spMk id="3" creationId="{1378E7A1-3BF9-4706-A9F8-7FD6AD2607AF}"/>
          </ac:spMkLst>
        </pc:spChg>
      </pc:sldChg>
      <pc:sldChg chg="addSp modSp add mod">
        <pc:chgData name="Johnson, Chad" userId="29e26967-ee32-4210-a1e6-19e5305e9c5f" providerId="ADAL" clId="{1C242FFB-E188-4CE2-89E9-DF171875D7FD}" dt="2020-02-10T16:49:19.315" v="3913" actId="20577"/>
        <pc:sldMkLst>
          <pc:docMk/>
          <pc:sldMk cId="902168915" sldId="267"/>
        </pc:sldMkLst>
        <pc:spChg chg="mod">
          <ac:chgData name="Johnson, Chad" userId="29e26967-ee32-4210-a1e6-19e5305e9c5f" providerId="ADAL" clId="{1C242FFB-E188-4CE2-89E9-DF171875D7FD}" dt="2020-02-10T16:49:19.315" v="3913" actId="20577"/>
          <ac:spMkLst>
            <pc:docMk/>
            <pc:sldMk cId="902168915" sldId="267"/>
            <ac:spMk id="2" creationId="{901D6091-21B0-4EA7-9F79-9A8408870FB2}"/>
          </ac:spMkLst>
        </pc:spChg>
        <pc:spChg chg="mod">
          <ac:chgData name="Johnson, Chad" userId="29e26967-ee32-4210-a1e6-19e5305e9c5f" providerId="ADAL" clId="{1C242FFB-E188-4CE2-89E9-DF171875D7FD}" dt="2020-02-10T16:48:03.261" v="3881" actId="14100"/>
          <ac:spMkLst>
            <pc:docMk/>
            <pc:sldMk cId="902168915" sldId="267"/>
            <ac:spMk id="3" creationId="{2F717402-3300-4C2E-B97E-FB47EECE8262}"/>
          </ac:spMkLst>
        </pc:spChg>
        <pc:picChg chg="add mod">
          <ac:chgData name="Johnson, Chad" userId="29e26967-ee32-4210-a1e6-19e5305e9c5f" providerId="ADAL" clId="{1C242FFB-E188-4CE2-89E9-DF171875D7FD}" dt="2020-02-10T16:48:10.855" v="3882" actId="14100"/>
          <ac:picMkLst>
            <pc:docMk/>
            <pc:sldMk cId="902168915" sldId="267"/>
            <ac:picMk id="4" creationId="{2F7DB9CA-2D2A-4BA0-8600-74CC288228C7}"/>
          </ac:picMkLst>
        </pc:picChg>
      </pc:sldChg>
      <pc:sldChg chg="modSp add mod">
        <pc:chgData name="Johnson, Chad" userId="29e26967-ee32-4210-a1e6-19e5305e9c5f" providerId="ADAL" clId="{1C242FFB-E188-4CE2-89E9-DF171875D7FD}" dt="2020-02-10T16:30:16.629" v="3286" actId="20577"/>
        <pc:sldMkLst>
          <pc:docMk/>
          <pc:sldMk cId="945466990" sldId="268"/>
        </pc:sldMkLst>
        <pc:spChg chg="mod">
          <ac:chgData name="Johnson, Chad" userId="29e26967-ee32-4210-a1e6-19e5305e9c5f" providerId="ADAL" clId="{1C242FFB-E188-4CE2-89E9-DF171875D7FD}" dt="2020-02-10T16:15:43.517" v="3025" actId="20577"/>
          <ac:spMkLst>
            <pc:docMk/>
            <pc:sldMk cId="945466990" sldId="268"/>
            <ac:spMk id="2" creationId="{86CA0EE3-DA2D-4A10-AC40-9CE29C3E943F}"/>
          </ac:spMkLst>
        </pc:spChg>
        <pc:spChg chg="mod">
          <ac:chgData name="Johnson, Chad" userId="29e26967-ee32-4210-a1e6-19e5305e9c5f" providerId="ADAL" clId="{1C242FFB-E188-4CE2-89E9-DF171875D7FD}" dt="2020-02-10T16:30:16.629" v="3286" actId="20577"/>
          <ac:spMkLst>
            <pc:docMk/>
            <pc:sldMk cId="945466990" sldId="268"/>
            <ac:spMk id="3" creationId="{52448F3C-7A63-4C73-8B62-45DBE31BE4C4}"/>
          </ac:spMkLst>
        </pc:spChg>
      </pc:sldChg>
      <pc:sldChg chg="modSp add mod">
        <pc:chgData name="Johnson, Chad" userId="29e26967-ee32-4210-a1e6-19e5305e9c5f" providerId="ADAL" clId="{1C242FFB-E188-4CE2-89E9-DF171875D7FD}" dt="2020-02-10T16:40:00.953" v="3867" actId="255"/>
        <pc:sldMkLst>
          <pc:docMk/>
          <pc:sldMk cId="3350224929" sldId="269"/>
        </pc:sldMkLst>
        <pc:spChg chg="mod">
          <ac:chgData name="Johnson, Chad" userId="29e26967-ee32-4210-a1e6-19e5305e9c5f" providerId="ADAL" clId="{1C242FFB-E188-4CE2-89E9-DF171875D7FD}" dt="2020-02-10T16:31:16.778" v="3316" actId="20577"/>
          <ac:spMkLst>
            <pc:docMk/>
            <pc:sldMk cId="3350224929" sldId="269"/>
            <ac:spMk id="2" creationId="{B5B3A678-295D-43AB-8706-5179F1488F0A}"/>
          </ac:spMkLst>
        </pc:spChg>
        <pc:spChg chg="mod">
          <ac:chgData name="Johnson, Chad" userId="29e26967-ee32-4210-a1e6-19e5305e9c5f" providerId="ADAL" clId="{1C242FFB-E188-4CE2-89E9-DF171875D7FD}" dt="2020-02-10T16:40:00.953" v="3867" actId="255"/>
          <ac:spMkLst>
            <pc:docMk/>
            <pc:sldMk cId="3350224929" sldId="269"/>
            <ac:spMk id="3" creationId="{EEDCA4B4-E719-42B5-98D9-5675C020A462}"/>
          </ac:spMkLst>
        </pc:spChg>
      </pc:sldChg>
      <pc:sldChg chg="addSp delSp modSp add mod">
        <pc:chgData name="Johnson, Chad" userId="29e26967-ee32-4210-a1e6-19e5305e9c5f" providerId="ADAL" clId="{1C242FFB-E188-4CE2-89E9-DF171875D7FD}" dt="2020-02-10T16:54:00.802" v="3923" actId="478"/>
        <pc:sldMkLst>
          <pc:docMk/>
          <pc:sldMk cId="1546481348" sldId="270"/>
        </pc:sldMkLst>
        <pc:picChg chg="del">
          <ac:chgData name="Johnson, Chad" userId="29e26967-ee32-4210-a1e6-19e5305e9c5f" providerId="ADAL" clId="{1C242FFB-E188-4CE2-89E9-DF171875D7FD}" dt="2020-02-10T16:54:00.802" v="3923" actId="478"/>
          <ac:picMkLst>
            <pc:docMk/>
            <pc:sldMk cId="1546481348" sldId="270"/>
            <ac:picMk id="4" creationId="{2F7DB9CA-2D2A-4BA0-8600-74CC288228C7}"/>
          </ac:picMkLst>
        </pc:picChg>
        <pc:picChg chg="add mod ord">
          <ac:chgData name="Johnson, Chad" userId="29e26967-ee32-4210-a1e6-19e5305e9c5f" providerId="ADAL" clId="{1C242FFB-E188-4CE2-89E9-DF171875D7FD}" dt="2020-02-10T16:53:59.599" v="3922" actId="167"/>
          <ac:picMkLst>
            <pc:docMk/>
            <pc:sldMk cId="1546481348" sldId="270"/>
            <ac:picMk id="5" creationId="{74B34617-551A-4BF6-89D0-20E8D78D56D2}"/>
          </ac:picMkLst>
        </pc:picChg>
      </pc:sldChg>
      <pc:sldChg chg="addSp delSp modSp add mod">
        <pc:chgData name="Johnson, Chad" userId="29e26967-ee32-4210-a1e6-19e5305e9c5f" providerId="ADAL" clId="{1C242FFB-E188-4CE2-89E9-DF171875D7FD}" dt="2020-02-10T16:54:33.058" v="3931" actId="478"/>
        <pc:sldMkLst>
          <pc:docMk/>
          <pc:sldMk cId="1683242185" sldId="271"/>
        </pc:sldMkLst>
        <pc:picChg chg="add mod ord">
          <ac:chgData name="Johnson, Chad" userId="29e26967-ee32-4210-a1e6-19e5305e9c5f" providerId="ADAL" clId="{1C242FFB-E188-4CE2-89E9-DF171875D7FD}" dt="2020-02-10T16:54:31.014" v="3930" actId="167"/>
          <ac:picMkLst>
            <pc:docMk/>
            <pc:sldMk cId="1683242185" sldId="271"/>
            <ac:picMk id="4" creationId="{23984FD0-BA83-4A41-9602-22CC9696073E}"/>
          </ac:picMkLst>
        </pc:picChg>
        <pc:picChg chg="del">
          <ac:chgData name="Johnson, Chad" userId="29e26967-ee32-4210-a1e6-19e5305e9c5f" providerId="ADAL" clId="{1C242FFB-E188-4CE2-89E9-DF171875D7FD}" dt="2020-02-10T16:54:33.058" v="3931" actId="478"/>
          <ac:picMkLst>
            <pc:docMk/>
            <pc:sldMk cId="1683242185" sldId="271"/>
            <ac:picMk id="5" creationId="{74B34617-551A-4BF6-89D0-20E8D78D56D2}"/>
          </ac:picMkLst>
        </pc:picChg>
      </pc:sldChg>
      <pc:sldChg chg="addSp delSp modSp add">
        <pc:chgData name="Johnson, Chad" userId="29e26967-ee32-4210-a1e6-19e5305e9c5f" providerId="ADAL" clId="{1C242FFB-E188-4CE2-89E9-DF171875D7FD}" dt="2020-02-10T17:32:48.343" v="4466" actId="478"/>
        <pc:sldMkLst>
          <pc:docMk/>
          <pc:sldMk cId="1838327918" sldId="272"/>
        </pc:sldMkLst>
        <pc:spChg chg="del">
          <ac:chgData name="Johnson, Chad" userId="29e26967-ee32-4210-a1e6-19e5305e9c5f" providerId="ADAL" clId="{1C242FFB-E188-4CE2-89E9-DF171875D7FD}" dt="2020-02-10T17:30:38.688" v="4446"/>
          <ac:spMkLst>
            <pc:docMk/>
            <pc:sldMk cId="1838327918" sldId="272"/>
            <ac:spMk id="2" creationId="{58DE30C2-E6BA-4DA5-8A12-B43A97CF0598}"/>
          </ac:spMkLst>
        </pc:spChg>
        <pc:spChg chg="del">
          <ac:chgData name="Johnson, Chad" userId="29e26967-ee32-4210-a1e6-19e5305e9c5f" providerId="ADAL" clId="{1C242FFB-E188-4CE2-89E9-DF171875D7FD}" dt="2020-02-10T17:30:38.688" v="4446"/>
          <ac:spMkLst>
            <pc:docMk/>
            <pc:sldMk cId="1838327918" sldId="272"/>
            <ac:spMk id="3" creationId="{455BC55A-17E5-48F1-9200-B657ED59BDF4}"/>
          </ac:spMkLst>
        </pc:spChg>
        <pc:picChg chg="add del mod">
          <ac:chgData name="Johnson, Chad" userId="29e26967-ee32-4210-a1e6-19e5305e9c5f" providerId="ADAL" clId="{1C242FFB-E188-4CE2-89E9-DF171875D7FD}" dt="2020-02-10T17:30:57.056" v="4450" actId="478"/>
          <ac:picMkLst>
            <pc:docMk/>
            <pc:sldMk cId="1838327918" sldId="272"/>
            <ac:picMk id="2050" creationId="{66717480-9366-4AB7-82CA-5D205D3DEFD1}"/>
          </ac:picMkLst>
        </pc:picChg>
        <pc:picChg chg="add mod">
          <ac:chgData name="Johnson, Chad" userId="29e26967-ee32-4210-a1e6-19e5305e9c5f" providerId="ADAL" clId="{1C242FFB-E188-4CE2-89E9-DF171875D7FD}" dt="2020-02-10T17:31:36.072" v="4455" actId="1076"/>
          <ac:picMkLst>
            <pc:docMk/>
            <pc:sldMk cId="1838327918" sldId="272"/>
            <ac:picMk id="2052" creationId="{9C66E307-5E27-49F1-AC7A-53ED6623C3A5}"/>
          </ac:picMkLst>
        </pc:picChg>
        <pc:picChg chg="add mod">
          <ac:chgData name="Johnson, Chad" userId="29e26967-ee32-4210-a1e6-19e5305e9c5f" providerId="ADAL" clId="{1C242FFB-E188-4CE2-89E9-DF171875D7FD}" dt="2020-02-10T17:32:17.681" v="4462" actId="1076"/>
          <ac:picMkLst>
            <pc:docMk/>
            <pc:sldMk cId="1838327918" sldId="272"/>
            <ac:picMk id="2054" creationId="{1AA3DA2D-2C51-4A93-9933-5499777EE197}"/>
          </ac:picMkLst>
        </pc:picChg>
        <pc:picChg chg="add mod">
          <ac:chgData name="Johnson, Chad" userId="29e26967-ee32-4210-a1e6-19e5305e9c5f" providerId="ADAL" clId="{1C242FFB-E188-4CE2-89E9-DF171875D7FD}" dt="2020-02-10T17:32:10.727" v="4461" actId="1076"/>
          <ac:picMkLst>
            <pc:docMk/>
            <pc:sldMk cId="1838327918" sldId="272"/>
            <ac:picMk id="2056" creationId="{BF43F663-8227-4761-BB66-85C0D9BA7DEE}"/>
          </ac:picMkLst>
        </pc:picChg>
        <pc:picChg chg="add mod">
          <ac:chgData name="Johnson, Chad" userId="29e26967-ee32-4210-a1e6-19e5305e9c5f" providerId="ADAL" clId="{1C242FFB-E188-4CE2-89E9-DF171875D7FD}" dt="2020-02-10T17:32:17.681" v="4462" actId="1076"/>
          <ac:picMkLst>
            <pc:docMk/>
            <pc:sldMk cId="1838327918" sldId="272"/>
            <ac:picMk id="2058" creationId="{5816D9C5-101D-405C-BDBF-F0E8CA84347D}"/>
          </ac:picMkLst>
        </pc:picChg>
        <pc:picChg chg="add del mod">
          <ac:chgData name="Johnson, Chad" userId="29e26967-ee32-4210-a1e6-19e5305e9c5f" providerId="ADAL" clId="{1C242FFB-E188-4CE2-89E9-DF171875D7FD}" dt="2020-02-10T17:32:48.343" v="4466" actId="478"/>
          <ac:picMkLst>
            <pc:docMk/>
            <pc:sldMk cId="1838327918" sldId="272"/>
            <ac:picMk id="2060" creationId="{40920A3E-4929-49FC-BDE5-66328973B1F6}"/>
          </ac:picMkLst>
        </pc:picChg>
      </pc:sldChg>
      <pc:sldChg chg="modSp add mod">
        <pc:chgData name="Johnson, Chad" userId="29e26967-ee32-4210-a1e6-19e5305e9c5f" providerId="ADAL" clId="{1C242FFB-E188-4CE2-89E9-DF171875D7FD}" dt="2020-02-10T17:40:16.815" v="5203" actId="20577"/>
        <pc:sldMkLst>
          <pc:docMk/>
          <pc:sldMk cId="1409555481" sldId="273"/>
        </pc:sldMkLst>
        <pc:spChg chg="mod">
          <ac:chgData name="Johnson, Chad" userId="29e26967-ee32-4210-a1e6-19e5305e9c5f" providerId="ADAL" clId="{1C242FFB-E188-4CE2-89E9-DF171875D7FD}" dt="2020-02-10T17:35:35.056" v="4500" actId="20577"/>
          <ac:spMkLst>
            <pc:docMk/>
            <pc:sldMk cId="1409555481" sldId="273"/>
            <ac:spMk id="2" creationId="{569ECC90-1C5B-40C9-B2A8-3588C05FBD0C}"/>
          </ac:spMkLst>
        </pc:spChg>
        <pc:spChg chg="mod">
          <ac:chgData name="Johnson, Chad" userId="29e26967-ee32-4210-a1e6-19e5305e9c5f" providerId="ADAL" clId="{1C242FFB-E188-4CE2-89E9-DF171875D7FD}" dt="2020-02-10T17:40:16.815" v="5203" actId="20577"/>
          <ac:spMkLst>
            <pc:docMk/>
            <pc:sldMk cId="1409555481" sldId="273"/>
            <ac:spMk id="3" creationId="{2F7075E1-459A-45BF-BF6A-8407B3C06F6F}"/>
          </ac:spMkLst>
        </pc:spChg>
      </pc:sldChg>
      <pc:sldChg chg="modSp add del mod">
        <pc:chgData name="Johnson, Chad" userId="29e26967-ee32-4210-a1e6-19e5305e9c5f" providerId="ADAL" clId="{1C242FFB-E188-4CE2-89E9-DF171875D7FD}" dt="2020-02-10T17:52:35.044" v="5429" actId="2696"/>
        <pc:sldMkLst>
          <pc:docMk/>
          <pc:sldMk cId="775086879" sldId="274"/>
        </pc:sldMkLst>
        <pc:spChg chg="mod">
          <ac:chgData name="Johnson, Chad" userId="29e26967-ee32-4210-a1e6-19e5305e9c5f" providerId="ADAL" clId="{1C242FFB-E188-4CE2-89E9-DF171875D7FD}" dt="2020-02-10T17:40:33.871" v="5219" actId="20577"/>
          <ac:spMkLst>
            <pc:docMk/>
            <pc:sldMk cId="775086879" sldId="274"/>
            <ac:spMk id="2" creationId="{FFF95B01-E010-45BB-A966-87B5EF7975F8}"/>
          </ac:spMkLst>
        </pc:spChg>
        <pc:spChg chg="mod">
          <ac:chgData name="Johnson, Chad" userId="29e26967-ee32-4210-a1e6-19e5305e9c5f" providerId="ADAL" clId="{1C242FFB-E188-4CE2-89E9-DF171875D7FD}" dt="2020-02-10T17:42:15.863" v="5428" actId="20577"/>
          <ac:spMkLst>
            <pc:docMk/>
            <pc:sldMk cId="775086879" sldId="274"/>
            <ac:spMk id="3" creationId="{B135A35A-43BB-4C24-AA4F-488A45C41B75}"/>
          </ac:spMkLst>
        </pc:spChg>
      </pc:sldChg>
      <pc:sldChg chg="addSp delSp modSp add mod setBg">
        <pc:chgData name="Johnson, Chad" userId="29e26967-ee32-4210-a1e6-19e5305e9c5f" providerId="ADAL" clId="{1C242FFB-E188-4CE2-89E9-DF171875D7FD}" dt="2020-02-10T18:11:34.309" v="5460" actId="1076"/>
        <pc:sldMkLst>
          <pc:docMk/>
          <pc:sldMk cId="1398859455" sldId="274"/>
        </pc:sldMkLst>
        <pc:spChg chg="mod">
          <ac:chgData name="Johnson, Chad" userId="29e26967-ee32-4210-a1e6-19e5305e9c5f" providerId="ADAL" clId="{1C242FFB-E188-4CE2-89E9-DF171875D7FD}" dt="2020-02-10T18:11:27.764" v="5459" actId="14100"/>
          <ac:spMkLst>
            <pc:docMk/>
            <pc:sldMk cId="1398859455" sldId="274"/>
            <ac:spMk id="2" creationId="{1435FEEA-188C-4A56-9C25-436E0BF80B8B}"/>
          </ac:spMkLst>
        </pc:spChg>
        <pc:spChg chg="del">
          <ac:chgData name="Johnson, Chad" userId="29e26967-ee32-4210-a1e6-19e5305e9c5f" providerId="ADAL" clId="{1C242FFB-E188-4CE2-89E9-DF171875D7FD}" dt="2020-02-10T18:09:20.509" v="5444"/>
          <ac:spMkLst>
            <pc:docMk/>
            <pc:sldMk cId="1398859455" sldId="274"/>
            <ac:spMk id="3" creationId="{C4476082-1475-416E-BD22-C1CBBD89D8E7}"/>
          </ac:spMkLst>
        </pc:spChg>
        <pc:spChg chg="add del mod">
          <ac:chgData name="Johnson, Chad" userId="29e26967-ee32-4210-a1e6-19e5305e9c5f" providerId="ADAL" clId="{1C242FFB-E188-4CE2-89E9-DF171875D7FD}" dt="2020-02-10T18:09:33.866" v="5446"/>
          <ac:spMkLst>
            <pc:docMk/>
            <pc:sldMk cId="1398859455" sldId="274"/>
            <ac:spMk id="4" creationId="{66630336-D1AD-4DE9-BF12-1F2094EEB306}"/>
          </ac:spMkLst>
        </pc:spChg>
        <pc:picChg chg="add del">
          <ac:chgData name="Johnson, Chad" userId="29e26967-ee32-4210-a1e6-19e5305e9c5f" providerId="ADAL" clId="{1C242FFB-E188-4CE2-89E9-DF171875D7FD}" dt="2020-02-10T18:09:32.687" v="5445" actId="478"/>
          <ac:picMkLst>
            <pc:docMk/>
            <pc:sldMk cId="1398859455" sldId="274"/>
            <ac:picMk id="3074" creationId="{32613BA3-6CE4-4F15-95FC-6F63D36702D4}"/>
          </ac:picMkLst>
        </pc:picChg>
        <pc:picChg chg="add mod">
          <ac:chgData name="Johnson, Chad" userId="29e26967-ee32-4210-a1e6-19e5305e9c5f" providerId="ADAL" clId="{1C242FFB-E188-4CE2-89E9-DF171875D7FD}" dt="2020-02-10T18:11:34.309" v="5460" actId="1076"/>
          <ac:picMkLst>
            <pc:docMk/>
            <pc:sldMk cId="1398859455" sldId="274"/>
            <ac:picMk id="3076" creationId="{0D052817-725E-4C76-8460-11F6CFF39B6D}"/>
          </ac:picMkLst>
        </pc:picChg>
      </pc:sldChg>
      <pc:sldChg chg="modSp add mod">
        <pc:chgData name="Johnson, Chad" userId="29e26967-ee32-4210-a1e6-19e5305e9c5f" providerId="ADAL" clId="{1C242FFB-E188-4CE2-89E9-DF171875D7FD}" dt="2020-02-10T18:18:05.413" v="5723" actId="20577"/>
        <pc:sldMkLst>
          <pc:docMk/>
          <pc:sldMk cId="912439679" sldId="275"/>
        </pc:sldMkLst>
        <pc:spChg chg="mod">
          <ac:chgData name="Johnson, Chad" userId="29e26967-ee32-4210-a1e6-19e5305e9c5f" providerId="ADAL" clId="{1C242FFB-E188-4CE2-89E9-DF171875D7FD}" dt="2020-02-10T18:18:05.413" v="5723" actId="20577"/>
          <ac:spMkLst>
            <pc:docMk/>
            <pc:sldMk cId="912439679" sldId="275"/>
            <ac:spMk id="2" creationId="{BFFC3C01-5DD7-406D-AC87-6DB6F1D5DCE8}"/>
          </ac:spMkLst>
        </pc:spChg>
        <pc:spChg chg="mod">
          <ac:chgData name="Johnson, Chad" userId="29e26967-ee32-4210-a1e6-19e5305e9c5f" providerId="ADAL" clId="{1C242FFB-E188-4CE2-89E9-DF171875D7FD}" dt="2020-02-10T18:16:03.513" v="5692" actId="27636"/>
          <ac:spMkLst>
            <pc:docMk/>
            <pc:sldMk cId="912439679" sldId="275"/>
            <ac:spMk id="3" creationId="{41E81DEC-3618-4523-A379-F436434E805B}"/>
          </ac:spMkLst>
        </pc:spChg>
      </pc:sldChg>
      <pc:sldChg chg="modSp add mod">
        <pc:chgData name="Johnson, Chad" userId="29e26967-ee32-4210-a1e6-19e5305e9c5f" providerId="ADAL" clId="{1C242FFB-E188-4CE2-89E9-DF171875D7FD}" dt="2020-02-10T18:21:43.110" v="5785" actId="6549"/>
        <pc:sldMkLst>
          <pc:docMk/>
          <pc:sldMk cId="3498979847" sldId="276"/>
        </pc:sldMkLst>
        <pc:spChg chg="mod">
          <ac:chgData name="Johnson, Chad" userId="29e26967-ee32-4210-a1e6-19e5305e9c5f" providerId="ADAL" clId="{1C242FFB-E188-4CE2-89E9-DF171875D7FD}" dt="2020-02-10T18:21:03.069" v="5777" actId="20577"/>
          <ac:spMkLst>
            <pc:docMk/>
            <pc:sldMk cId="3498979847" sldId="276"/>
            <ac:spMk id="2" creationId="{E74EF51E-93CA-41CF-9035-846A994664B8}"/>
          </ac:spMkLst>
        </pc:spChg>
        <pc:spChg chg="mod">
          <ac:chgData name="Johnson, Chad" userId="29e26967-ee32-4210-a1e6-19e5305e9c5f" providerId="ADAL" clId="{1C242FFB-E188-4CE2-89E9-DF171875D7FD}" dt="2020-02-10T18:21:43.110" v="5785" actId="6549"/>
          <ac:spMkLst>
            <pc:docMk/>
            <pc:sldMk cId="3498979847" sldId="276"/>
            <ac:spMk id="3" creationId="{85FC0FD4-7979-4F47-9FF1-393DB273F6C5}"/>
          </ac:spMkLst>
        </pc:spChg>
      </pc:sldChg>
      <pc:sldChg chg="modSp add mod">
        <pc:chgData name="Johnson, Chad" userId="29e26967-ee32-4210-a1e6-19e5305e9c5f" providerId="ADAL" clId="{1C242FFB-E188-4CE2-89E9-DF171875D7FD}" dt="2020-02-10T18:32:55.469" v="5828" actId="20577"/>
        <pc:sldMkLst>
          <pc:docMk/>
          <pc:sldMk cId="2716475394" sldId="277"/>
        </pc:sldMkLst>
        <pc:spChg chg="mod">
          <ac:chgData name="Johnson, Chad" userId="29e26967-ee32-4210-a1e6-19e5305e9c5f" providerId="ADAL" clId="{1C242FFB-E188-4CE2-89E9-DF171875D7FD}" dt="2020-02-10T18:31:30.077" v="5811" actId="20577"/>
          <ac:spMkLst>
            <pc:docMk/>
            <pc:sldMk cId="2716475394" sldId="277"/>
            <ac:spMk id="2" creationId="{7F06817D-EAD1-473E-A83B-C0C7423994D1}"/>
          </ac:spMkLst>
        </pc:spChg>
        <pc:spChg chg="mod">
          <ac:chgData name="Johnson, Chad" userId="29e26967-ee32-4210-a1e6-19e5305e9c5f" providerId="ADAL" clId="{1C242FFB-E188-4CE2-89E9-DF171875D7FD}" dt="2020-02-10T18:32:55.469" v="5828" actId="20577"/>
          <ac:spMkLst>
            <pc:docMk/>
            <pc:sldMk cId="2716475394" sldId="277"/>
            <ac:spMk id="3" creationId="{C7935E46-4872-4E2E-A02C-AF75EE3B85E2}"/>
          </ac:spMkLst>
        </pc:spChg>
      </pc:sldChg>
      <pc:sldChg chg="modSp add mod">
        <pc:chgData name="Johnson, Chad" userId="29e26967-ee32-4210-a1e6-19e5305e9c5f" providerId="ADAL" clId="{1C242FFB-E188-4CE2-89E9-DF171875D7FD}" dt="2020-02-10T18:34:32.174" v="5900" actId="6549"/>
        <pc:sldMkLst>
          <pc:docMk/>
          <pc:sldMk cId="4262472330" sldId="278"/>
        </pc:sldMkLst>
        <pc:spChg chg="mod">
          <ac:chgData name="Johnson, Chad" userId="29e26967-ee32-4210-a1e6-19e5305e9c5f" providerId="ADAL" clId="{1C242FFB-E188-4CE2-89E9-DF171875D7FD}" dt="2020-02-10T18:34:32.174" v="5900" actId="6549"/>
          <ac:spMkLst>
            <pc:docMk/>
            <pc:sldMk cId="4262472330" sldId="278"/>
            <ac:spMk id="3" creationId="{C7935E46-4872-4E2E-A02C-AF75EE3B85E2}"/>
          </ac:spMkLst>
        </pc:spChg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380871736" sldId="292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839199843" sldId="299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392138276" sldId="300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863785125" sldId="301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448561007" sldId="302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723949380" sldId="303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44395964" sldId="338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070578623" sldId="339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4393133" sldId="340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493605767" sldId="341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14727050" sldId="342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602925391" sldId="343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190778995" sldId="344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582733341" sldId="345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964980057" sldId="346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774347452" sldId="347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082065248" sldId="348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962640099" sldId="349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313289750" sldId="350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874273238" sldId="351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229648191" sldId="352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624475554" sldId="353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657625968" sldId="354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549575650" sldId="355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832475848" sldId="356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360595555" sldId="357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767499191" sldId="358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802657357" sldId="359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662174618" sldId="360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616269394" sldId="361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737171540" sldId="362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677927523" sldId="363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704015081" sldId="364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964240616" sldId="365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232884749" sldId="366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569421003" sldId="367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846410323" sldId="368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028813903" sldId="3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8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023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876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742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301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25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5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42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0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3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8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7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4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7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59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lware">
            <a:extLst>
              <a:ext uri="{FF2B5EF4-FFF2-40B4-BE49-F238E27FC236}">
                <a16:creationId xmlns:a16="http://schemas.microsoft.com/office/drawing/2014/main" id="{E379113B-868B-41AD-A828-429FE9A55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9C024-82D3-43B7-8864-1EB020588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13" y="2209800"/>
            <a:ext cx="11423373" cy="2330117"/>
          </a:xfrm>
        </p:spPr>
        <p:txBody>
          <a:bodyPr>
            <a:noAutofit/>
          </a:bodyPr>
          <a:lstStyle/>
          <a:p>
            <a:pPr algn="ctr"/>
            <a:r>
              <a:rPr lang="en-US" sz="7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Reverse Engineering Malware</a:t>
            </a:r>
          </a:p>
        </p:txBody>
      </p:sp>
    </p:spTree>
    <p:extLst>
      <p:ext uri="{BB962C8B-B14F-4D97-AF65-F5344CB8AC3E}">
        <p14:creationId xmlns:p14="http://schemas.microsoft.com/office/powerpoint/2010/main" val="276250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C1FD-93A3-40DD-B438-BED80915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assembly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03EF-ECE7-4122-9189-652C35F3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50067"/>
          </a:xfrm>
        </p:spPr>
        <p:txBody>
          <a:bodyPr>
            <a:normAutofit/>
          </a:bodyPr>
          <a:lstStyle/>
          <a:p>
            <a:r>
              <a:rPr lang="en-US" sz="2000" dirty="0"/>
              <a:t>Assembly reads in two different syntax:</a:t>
            </a:r>
          </a:p>
          <a:p>
            <a:pPr lvl="1"/>
            <a:r>
              <a:rPr lang="en-US" sz="2000" dirty="0"/>
              <a:t>AT&amp;T/GAS: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INTEL: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BCCA4E-937F-41E7-B726-BF92D0D07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2938462"/>
            <a:ext cx="26574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A6D93EC-DE5C-4CA7-BEBE-D8F177EB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4228307"/>
            <a:ext cx="22479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BFCAE8-8455-4F38-922E-082602CF2A9B}"/>
              </a:ext>
            </a:extLst>
          </p:cNvPr>
          <p:cNvSpPr txBox="1">
            <a:spLocks/>
          </p:cNvSpPr>
          <p:nvPr/>
        </p:nvSpPr>
        <p:spPr>
          <a:xfrm>
            <a:off x="5751513" y="1574669"/>
            <a:ext cx="5754686" cy="2951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Instructions have a suffix – indicating size.</a:t>
            </a:r>
          </a:p>
          <a:p>
            <a:r>
              <a:rPr lang="en-US" sz="2000" dirty="0"/>
              <a:t>B = Byte (8-bit)</a:t>
            </a:r>
          </a:p>
          <a:p>
            <a:r>
              <a:rPr lang="en-US" sz="2000" dirty="0"/>
              <a:t>W = Word (16-bit)</a:t>
            </a:r>
          </a:p>
          <a:p>
            <a:r>
              <a:rPr lang="en-US" sz="2000" dirty="0"/>
              <a:t>L = Long (32-bit int / 64-bit float)</a:t>
            </a:r>
          </a:p>
          <a:p>
            <a:r>
              <a:rPr lang="en-US" sz="2000" dirty="0"/>
              <a:t>Q = Quad (64-bit)</a:t>
            </a:r>
          </a:p>
          <a:p>
            <a:r>
              <a:rPr lang="en-US" sz="2000" dirty="0"/>
              <a:t>$ = immediate (literal) value</a:t>
            </a:r>
          </a:p>
          <a:p>
            <a:r>
              <a:rPr lang="en-US" sz="2000" dirty="0"/>
              <a:t>% = Register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920453-4275-4027-BCB7-C7BB8622B194}"/>
              </a:ext>
            </a:extLst>
          </p:cNvPr>
          <p:cNvSpPr txBox="1">
            <a:spLocks/>
          </p:cNvSpPr>
          <p:nvPr/>
        </p:nvSpPr>
        <p:spPr>
          <a:xfrm>
            <a:off x="4826795" y="4526094"/>
            <a:ext cx="5754686" cy="208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Variable calls indicate size.</a:t>
            </a:r>
          </a:p>
          <a:p>
            <a:r>
              <a:rPr lang="en-US" sz="2000" dirty="0"/>
              <a:t>BYTE PTR – 8-bit int</a:t>
            </a:r>
          </a:p>
          <a:p>
            <a:r>
              <a:rPr lang="en-US" sz="2000" dirty="0"/>
              <a:t>WORD PTR – 16-bit int</a:t>
            </a:r>
          </a:p>
          <a:p>
            <a:r>
              <a:rPr lang="en-US" sz="2000" dirty="0"/>
              <a:t>DWORD PTR – 32-bit int</a:t>
            </a:r>
          </a:p>
          <a:p>
            <a:r>
              <a:rPr lang="en-US" sz="2000" dirty="0"/>
              <a:t>QWORD PTR – 64-bit int</a:t>
            </a:r>
          </a:p>
        </p:txBody>
      </p:sp>
    </p:spTree>
    <p:extLst>
      <p:ext uri="{BB962C8B-B14F-4D97-AF65-F5344CB8AC3E}">
        <p14:creationId xmlns:p14="http://schemas.microsoft.com/office/powerpoint/2010/main" val="239802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F86E-948E-469C-B1A8-AF7AE72F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BDF4-72C3-4116-AA36-C5BB2FFB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Mov – Move (copy) the data from ref1 to ref2. </a:t>
            </a:r>
          </a:p>
          <a:p>
            <a:pPr lvl="1"/>
            <a:r>
              <a:rPr lang="en-US" sz="2000" dirty="0"/>
              <a:t>Ex. mov </a:t>
            </a:r>
            <a:r>
              <a:rPr lang="en-US" sz="2000" dirty="0" err="1"/>
              <a:t>eax</a:t>
            </a:r>
            <a:r>
              <a:rPr lang="en-US" sz="2000" dirty="0"/>
              <a:t>, </a:t>
            </a:r>
            <a:r>
              <a:rPr lang="en-US" sz="2000" dirty="0" err="1"/>
              <a:t>ebx</a:t>
            </a:r>
            <a:r>
              <a:rPr lang="en-US" sz="2000" dirty="0"/>
              <a:t> will put the value in </a:t>
            </a:r>
            <a:r>
              <a:rPr lang="en-US" sz="2000" dirty="0" err="1"/>
              <a:t>ebx</a:t>
            </a:r>
            <a:r>
              <a:rPr lang="en-US" sz="2000" dirty="0"/>
              <a:t> into </a:t>
            </a:r>
            <a:r>
              <a:rPr lang="en-US" sz="2000" dirty="0" err="1"/>
              <a:t>eax</a:t>
            </a:r>
            <a:endParaRPr lang="en-US" sz="2000" dirty="0"/>
          </a:p>
          <a:p>
            <a:r>
              <a:rPr lang="en-US" sz="2000" dirty="0"/>
              <a:t>Push – Place the data at the top of the stack.</a:t>
            </a:r>
          </a:p>
          <a:p>
            <a:pPr lvl="1"/>
            <a:r>
              <a:rPr lang="en-US" sz="2000" dirty="0"/>
              <a:t>Ex. push </a:t>
            </a:r>
            <a:r>
              <a:rPr lang="en-US" sz="2000" dirty="0" err="1"/>
              <a:t>eax</a:t>
            </a:r>
            <a:r>
              <a:rPr lang="en-US" sz="2000" dirty="0"/>
              <a:t> will put that value onto the stack</a:t>
            </a:r>
          </a:p>
          <a:p>
            <a:r>
              <a:rPr lang="en-US" sz="2000" dirty="0"/>
              <a:t>Pop – Remove the element at the top of the stack and put it at ref.</a:t>
            </a:r>
          </a:p>
          <a:p>
            <a:pPr lvl="1"/>
            <a:r>
              <a:rPr lang="en-US" sz="2000" dirty="0"/>
              <a:t>Ex. pop </a:t>
            </a:r>
            <a:r>
              <a:rPr lang="en-US" sz="2000" dirty="0" err="1"/>
              <a:t>ebx</a:t>
            </a:r>
            <a:r>
              <a:rPr lang="en-US" sz="2000" dirty="0"/>
              <a:t> will put the top element in the stack to EBX.</a:t>
            </a:r>
          </a:p>
          <a:p>
            <a:r>
              <a:rPr lang="en-US" sz="2000" dirty="0"/>
              <a:t>Lea – Load effective address is used to place memory addresses into the register</a:t>
            </a:r>
          </a:p>
          <a:p>
            <a:pPr lvl="1"/>
            <a:r>
              <a:rPr lang="en-US" sz="2000" dirty="0"/>
              <a:t>Ex. lea </a:t>
            </a:r>
            <a:r>
              <a:rPr lang="en-US" sz="2000" dirty="0" err="1"/>
              <a:t>eax</a:t>
            </a:r>
            <a:r>
              <a:rPr lang="en-US" sz="2000" dirty="0"/>
              <a:t>, [ebx+0x70] will put the sum of EBX + 0x70 into EAX.</a:t>
            </a:r>
          </a:p>
        </p:txBody>
      </p:sp>
    </p:spTree>
    <p:extLst>
      <p:ext uri="{BB962C8B-B14F-4D97-AF65-F5344CB8AC3E}">
        <p14:creationId xmlns:p14="http://schemas.microsoft.com/office/powerpoint/2010/main" val="156189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F86E-948E-469C-B1A8-AF7AE72F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Logic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BDF4-72C3-4116-AA36-C5BB2FFB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Add, Sub – Add and subtract</a:t>
            </a:r>
          </a:p>
          <a:p>
            <a:pPr lvl="1"/>
            <a:r>
              <a:rPr lang="en-US" sz="2000" dirty="0"/>
              <a:t>Ex. add </a:t>
            </a:r>
            <a:r>
              <a:rPr lang="en-US" sz="2000" dirty="0" err="1"/>
              <a:t>eax</a:t>
            </a:r>
            <a:r>
              <a:rPr lang="en-US" sz="2000" dirty="0"/>
              <a:t>, 10 will add 10 to the value in EAX.</a:t>
            </a:r>
          </a:p>
          <a:p>
            <a:r>
              <a:rPr lang="en-US" sz="2000" dirty="0"/>
              <a:t>Inc, Dec – Increment and decrement</a:t>
            </a:r>
          </a:p>
          <a:p>
            <a:pPr lvl="1"/>
            <a:r>
              <a:rPr lang="en-US" sz="2000" dirty="0"/>
              <a:t>Ex. </a:t>
            </a:r>
            <a:r>
              <a:rPr lang="en-US" sz="2000" dirty="0" err="1"/>
              <a:t>inc</a:t>
            </a:r>
            <a:r>
              <a:rPr lang="en-US" sz="2000" dirty="0"/>
              <a:t> </a:t>
            </a:r>
            <a:r>
              <a:rPr lang="en-US" sz="2000" dirty="0" err="1"/>
              <a:t>eax</a:t>
            </a:r>
            <a:r>
              <a:rPr lang="en-US" sz="2000" dirty="0"/>
              <a:t> will add 1 to the value in EAX.</a:t>
            </a:r>
          </a:p>
          <a:p>
            <a:r>
              <a:rPr lang="en-US" sz="2000" dirty="0" err="1"/>
              <a:t>Imul</a:t>
            </a:r>
            <a:r>
              <a:rPr lang="en-US" sz="2000" dirty="0"/>
              <a:t>, </a:t>
            </a:r>
            <a:r>
              <a:rPr lang="en-US" sz="2000" dirty="0" err="1"/>
              <a:t>Idiv</a:t>
            </a:r>
            <a:r>
              <a:rPr lang="en-US" sz="2000" dirty="0"/>
              <a:t> – Multiplication and division</a:t>
            </a:r>
          </a:p>
          <a:p>
            <a:pPr lvl="1"/>
            <a:r>
              <a:rPr lang="en-US" sz="2000" dirty="0"/>
              <a:t>Ex. </a:t>
            </a:r>
            <a:r>
              <a:rPr lang="en-US" sz="2000" dirty="0" err="1"/>
              <a:t>imul</a:t>
            </a:r>
            <a:r>
              <a:rPr lang="en-US" sz="2000" dirty="0"/>
              <a:t> </a:t>
            </a:r>
            <a:r>
              <a:rPr lang="en-US" sz="2000" dirty="0" err="1"/>
              <a:t>eax</a:t>
            </a:r>
            <a:r>
              <a:rPr lang="en-US" sz="2000" dirty="0"/>
              <a:t>, </a:t>
            </a:r>
            <a:r>
              <a:rPr lang="en-US" sz="2000" dirty="0" err="1"/>
              <a:t>edi</a:t>
            </a:r>
            <a:r>
              <a:rPr lang="en-US" sz="2000" dirty="0"/>
              <a:t> will multiply the value in </a:t>
            </a:r>
            <a:r>
              <a:rPr lang="en-US" sz="2000" dirty="0" err="1"/>
              <a:t>edi</a:t>
            </a:r>
            <a:r>
              <a:rPr lang="en-US" sz="2000" dirty="0"/>
              <a:t> by </a:t>
            </a:r>
            <a:r>
              <a:rPr lang="en-US" sz="2000" dirty="0" err="1"/>
              <a:t>eax</a:t>
            </a:r>
            <a:r>
              <a:rPr lang="en-US" sz="2000" dirty="0"/>
              <a:t>.</a:t>
            </a:r>
          </a:p>
          <a:p>
            <a:r>
              <a:rPr lang="en-US" sz="2000" dirty="0"/>
              <a:t>And, Or, </a:t>
            </a:r>
            <a:r>
              <a:rPr lang="en-US" sz="2000" dirty="0" err="1"/>
              <a:t>Xor</a:t>
            </a:r>
            <a:r>
              <a:rPr lang="en-US" sz="2000" dirty="0"/>
              <a:t>, Not – Logic conditions</a:t>
            </a:r>
          </a:p>
          <a:p>
            <a:pPr lvl="1"/>
            <a:r>
              <a:rPr lang="en-US" sz="2000" dirty="0"/>
              <a:t>Ex. </a:t>
            </a:r>
            <a:r>
              <a:rPr lang="en-US" sz="2000" dirty="0" err="1"/>
              <a:t>xor</a:t>
            </a:r>
            <a:r>
              <a:rPr lang="en-US" sz="2000" dirty="0"/>
              <a:t> </a:t>
            </a:r>
            <a:r>
              <a:rPr lang="en-US" sz="2000" dirty="0" err="1"/>
              <a:t>edx</a:t>
            </a:r>
            <a:r>
              <a:rPr lang="en-US" sz="2000" dirty="0"/>
              <a:t>, </a:t>
            </a:r>
            <a:r>
              <a:rPr lang="en-US" sz="2000" dirty="0" err="1"/>
              <a:t>edx</a:t>
            </a:r>
            <a:r>
              <a:rPr lang="en-US" sz="2000" dirty="0"/>
              <a:t> will set the contents of </a:t>
            </a:r>
            <a:r>
              <a:rPr lang="en-US" sz="2000" dirty="0" err="1"/>
              <a:t>edx</a:t>
            </a:r>
            <a:r>
              <a:rPr lang="en-US" sz="2000" dirty="0"/>
              <a:t> to zero. </a:t>
            </a:r>
          </a:p>
        </p:txBody>
      </p:sp>
    </p:spTree>
    <p:extLst>
      <p:ext uri="{BB962C8B-B14F-4D97-AF65-F5344CB8AC3E}">
        <p14:creationId xmlns:p14="http://schemas.microsoft.com/office/powerpoint/2010/main" val="427472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F86E-948E-469C-B1A8-AF7AE72F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BDF4-72C3-4116-AA36-C5BB2FFB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Control flow instructions use labels to identify points in code. </a:t>
            </a:r>
            <a:r>
              <a:rPr lang="en-US" sz="2000" dirty="0" err="1"/>
              <a:t>Labells</a:t>
            </a:r>
            <a:r>
              <a:rPr lang="en-US" sz="2000" dirty="0"/>
              <a:t> are added in code with a name and colon. Ex. label1 : mov </a:t>
            </a:r>
            <a:r>
              <a:rPr lang="en-US" sz="2000" dirty="0" err="1"/>
              <a:t>edi</a:t>
            </a:r>
            <a:r>
              <a:rPr lang="en-US" sz="2000" dirty="0"/>
              <a:t>, [ebp+8]</a:t>
            </a:r>
          </a:p>
          <a:p>
            <a:r>
              <a:rPr lang="en-US" sz="2000" dirty="0" err="1"/>
              <a:t>Jmp</a:t>
            </a:r>
            <a:r>
              <a:rPr lang="en-US" sz="2000" dirty="0"/>
              <a:t> – Jump transfers the flow to the instruction at the ref</a:t>
            </a:r>
          </a:p>
          <a:p>
            <a:pPr lvl="1"/>
            <a:r>
              <a:rPr lang="en-US" sz="1800" dirty="0"/>
              <a:t>Ex. </a:t>
            </a:r>
            <a:r>
              <a:rPr lang="en-US" sz="1800" dirty="0" err="1"/>
              <a:t>jmp</a:t>
            </a:r>
            <a:r>
              <a:rPr lang="en-US" sz="1800" dirty="0"/>
              <a:t> label1 will move program flow to the commands at label1.</a:t>
            </a:r>
          </a:p>
          <a:p>
            <a:r>
              <a:rPr lang="en-US" sz="2000" dirty="0" err="1"/>
              <a:t>Cmp</a:t>
            </a:r>
            <a:r>
              <a:rPr lang="en-US" sz="2000" dirty="0"/>
              <a:t> – Compares two values </a:t>
            </a:r>
          </a:p>
          <a:p>
            <a:pPr lvl="1"/>
            <a:r>
              <a:rPr lang="en-US" sz="1800" dirty="0"/>
              <a:t>Ex. </a:t>
            </a:r>
            <a:r>
              <a:rPr lang="en-US" sz="1800" dirty="0" err="1"/>
              <a:t>cmp</a:t>
            </a:r>
            <a:r>
              <a:rPr lang="en-US" sz="1800" dirty="0"/>
              <a:t> </a:t>
            </a:r>
            <a:r>
              <a:rPr lang="en-US" sz="1800" dirty="0" err="1"/>
              <a:t>eax</a:t>
            </a:r>
            <a:r>
              <a:rPr lang="en-US" sz="1800" dirty="0"/>
              <a:t>, </a:t>
            </a:r>
            <a:r>
              <a:rPr lang="en-US" sz="1800" dirty="0" err="1"/>
              <a:t>ebx</a:t>
            </a:r>
            <a:r>
              <a:rPr lang="en-US" sz="1800" dirty="0"/>
              <a:t> will evaluate </a:t>
            </a:r>
            <a:r>
              <a:rPr lang="en-US" sz="1800" dirty="0" err="1"/>
              <a:t>boolean</a:t>
            </a:r>
            <a:r>
              <a:rPr lang="en-US" sz="1800" dirty="0"/>
              <a:t>, and when used with </a:t>
            </a:r>
            <a:r>
              <a:rPr lang="en-US" sz="1800" dirty="0" err="1"/>
              <a:t>jcondition</a:t>
            </a:r>
            <a:r>
              <a:rPr lang="en-US" sz="1800" dirty="0"/>
              <a:t> will change flow.</a:t>
            </a:r>
          </a:p>
          <a:p>
            <a:r>
              <a:rPr lang="en-US" sz="2000" dirty="0"/>
              <a:t>Call, Ret – Call and return subroutine</a:t>
            </a:r>
          </a:p>
          <a:p>
            <a:pPr lvl="1"/>
            <a:r>
              <a:rPr lang="en-US" sz="1800" dirty="0"/>
              <a:t>Ex. call label1 will call the instructions at label1.</a:t>
            </a:r>
          </a:p>
          <a:p>
            <a:r>
              <a:rPr lang="en-US" sz="2000" dirty="0"/>
              <a:t>Int – Interrupt, taking a number as a byte value.</a:t>
            </a:r>
          </a:p>
        </p:txBody>
      </p:sp>
    </p:spTree>
    <p:extLst>
      <p:ext uri="{BB962C8B-B14F-4D97-AF65-F5344CB8AC3E}">
        <p14:creationId xmlns:p14="http://schemas.microsoft.com/office/powerpoint/2010/main" val="262567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C1FD-93A3-40DD-B438-BED80915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assembly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03EF-ECE7-4122-9189-652C35F3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88433"/>
          </a:xfrm>
        </p:spPr>
        <p:txBody>
          <a:bodyPr>
            <a:normAutofit/>
          </a:bodyPr>
          <a:lstStyle/>
          <a:p>
            <a:r>
              <a:rPr lang="en-US" sz="2000" dirty="0"/>
              <a:t>Remember our stack smashing exercise?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4D278-450C-44C1-8CBE-88B3F66AE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81" y="2806700"/>
            <a:ext cx="7208837" cy="37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C1FD-93A3-40DD-B438-BED80915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41681"/>
          </a:xfrm>
        </p:spPr>
        <p:txBody>
          <a:bodyPr/>
          <a:lstStyle/>
          <a:p>
            <a:r>
              <a:rPr lang="en-US" dirty="0"/>
              <a:t>Reading assembly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4D278-450C-44C1-8CBE-88B3F66AE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12313"/>
            <a:ext cx="7208837" cy="3736087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E95CAE2-2E7E-428F-ABE4-362B83E90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01824"/>
              </p:ext>
            </p:extLst>
          </p:nvPr>
        </p:nvGraphicFramePr>
        <p:xfrm>
          <a:off x="5493065" y="1560957"/>
          <a:ext cx="2859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821">
                  <a:extLst>
                    <a:ext uri="{9D8B030D-6E8A-4147-A177-3AD203B41FA5}">
                      <a16:colId xmlns:a16="http://schemas.microsoft.com/office/drawing/2014/main" val="149321176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014292694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4133029456"/>
                    </a:ext>
                  </a:extLst>
                </a:gridCol>
                <a:gridCol w="596972">
                  <a:extLst>
                    <a:ext uri="{9D8B030D-6E8A-4147-A177-3AD203B41FA5}">
                      <a16:colId xmlns:a16="http://schemas.microsoft.com/office/drawing/2014/main" val="115383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2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7463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21AF706-C815-4F65-9473-8B1F1E073579}"/>
              </a:ext>
            </a:extLst>
          </p:cNvPr>
          <p:cNvSpPr/>
          <p:nvPr/>
        </p:nvSpPr>
        <p:spPr>
          <a:xfrm>
            <a:off x="8864600" y="5549900"/>
            <a:ext cx="2641599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NULL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407C63-639C-45C2-8C83-9ED30F0B72A6}"/>
              </a:ext>
            </a:extLst>
          </p:cNvPr>
          <p:cNvSpPr/>
          <p:nvPr/>
        </p:nvSpPr>
        <p:spPr>
          <a:xfrm>
            <a:off x="165100" y="2512313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5905E2-528B-4A5F-9A1C-8FA03BF6B15A}"/>
              </a:ext>
            </a:extLst>
          </p:cNvPr>
          <p:cNvSpPr/>
          <p:nvPr/>
        </p:nvSpPr>
        <p:spPr>
          <a:xfrm>
            <a:off x="4864100" y="1965895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64BC5C-7B7A-48C4-BC69-27E080F24963}"/>
              </a:ext>
            </a:extLst>
          </p:cNvPr>
          <p:cNvSpPr/>
          <p:nvPr/>
        </p:nvSpPr>
        <p:spPr>
          <a:xfrm>
            <a:off x="165099" y="2832100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DDBD5E5-11A5-4F92-A870-8D3CF1024EFE}"/>
              </a:ext>
            </a:extLst>
          </p:cNvPr>
          <p:cNvSpPr/>
          <p:nvPr/>
        </p:nvSpPr>
        <p:spPr>
          <a:xfrm>
            <a:off x="8343899" y="5739256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34B034-0947-4081-9D6B-B216E96EFA4E}"/>
              </a:ext>
            </a:extLst>
          </p:cNvPr>
          <p:cNvSpPr/>
          <p:nvPr/>
        </p:nvSpPr>
        <p:spPr>
          <a:xfrm>
            <a:off x="165099" y="3130803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A8E452-40E1-4362-8834-C388BD9CA945}"/>
              </a:ext>
            </a:extLst>
          </p:cNvPr>
          <p:cNvSpPr/>
          <p:nvPr/>
        </p:nvSpPr>
        <p:spPr>
          <a:xfrm>
            <a:off x="8864600" y="4851399"/>
            <a:ext cx="2641599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//</a:t>
            </a:r>
            <a:r>
              <a:rPr lang="en-US" sz="4000" dirty="0" err="1"/>
              <a:t>sh</a:t>
            </a:r>
            <a:endParaRPr lang="en-US" sz="40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7E20A85-8EB6-41B4-899F-31BA69BC0354}"/>
              </a:ext>
            </a:extLst>
          </p:cNvPr>
          <p:cNvSpPr/>
          <p:nvPr/>
        </p:nvSpPr>
        <p:spPr>
          <a:xfrm>
            <a:off x="8343898" y="5038705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07CA663-EECE-46C3-9F38-FC467C1D0E02}"/>
              </a:ext>
            </a:extLst>
          </p:cNvPr>
          <p:cNvSpPr/>
          <p:nvPr/>
        </p:nvSpPr>
        <p:spPr>
          <a:xfrm>
            <a:off x="165099" y="3429506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9304F-60A7-4971-8F29-930A12877343}"/>
              </a:ext>
            </a:extLst>
          </p:cNvPr>
          <p:cNvSpPr/>
          <p:nvPr/>
        </p:nvSpPr>
        <p:spPr>
          <a:xfrm>
            <a:off x="8864600" y="4149823"/>
            <a:ext cx="2641599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/bin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C14875C-5D7E-46BE-BFD1-DA65BF40A02D}"/>
              </a:ext>
            </a:extLst>
          </p:cNvPr>
          <p:cNvSpPr/>
          <p:nvPr/>
        </p:nvSpPr>
        <p:spPr>
          <a:xfrm>
            <a:off x="8343897" y="4339179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DA5D1B6-067D-403D-9626-DDA1C518D6AB}"/>
              </a:ext>
            </a:extLst>
          </p:cNvPr>
          <p:cNvSpPr/>
          <p:nvPr/>
        </p:nvSpPr>
        <p:spPr>
          <a:xfrm>
            <a:off x="165098" y="3728209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6A8AA2D-3C2C-4A52-8BB6-F4DBD95F9B1A}"/>
              </a:ext>
            </a:extLst>
          </p:cNvPr>
          <p:cNvSpPr/>
          <p:nvPr/>
        </p:nvSpPr>
        <p:spPr>
          <a:xfrm rot="10800000">
            <a:off x="6374232" y="2393173"/>
            <a:ext cx="520701" cy="6184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02F29B25-FE15-42F0-A569-2B54B7CDF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74048"/>
              </p:ext>
            </p:extLst>
          </p:nvPr>
        </p:nvGraphicFramePr>
        <p:xfrm>
          <a:off x="5493065" y="1576867"/>
          <a:ext cx="2859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149321176"/>
                    </a:ext>
                  </a:extLst>
                </a:gridCol>
                <a:gridCol w="1053211">
                  <a:extLst>
                    <a:ext uri="{9D8B030D-6E8A-4147-A177-3AD203B41FA5}">
                      <a16:colId xmlns:a16="http://schemas.microsoft.com/office/drawing/2014/main" val="1014292694"/>
                    </a:ext>
                  </a:extLst>
                </a:gridCol>
                <a:gridCol w="589090">
                  <a:extLst>
                    <a:ext uri="{9D8B030D-6E8A-4147-A177-3AD203B41FA5}">
                      <a16:colId xmlns:a16="http://schemas.microsoft.com/office/drawing/2014/main" val="4133029456"/>
                    </a:ext>
                  </a:extLst>
                </a:gridCol>
                <a:gridCol w="610553">
                  <a:extLst>
                    <a:ext uri="{9D8B030D-6E8A-4147-A177-3AD203B41FA5}">
                      <a16:colId xmlns:a16="http://schemas.microsoft.com/office/drawing/2014/main" val="115383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2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/bin//</a:t>
                      </a:r>
                      <a:r>
                        <a:rPr lang="en-US" dirty="0" err="1"/>
                        <a:t>sh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74638"/>
                  </a:ext>
                </a:extLst>
              </a:tr>
            </a:tbl>
          </a:graphicData>
        </a:graphic>
      </p:graphicFrame>
      <p:sp>
        <p:nvSpPr>
          <p:cNvPr id="25" name="Arrow: Right 24">
            <a:extLst>
              <a:ext uri="{FF2B5EF4-FFF2-40B4-BE49-F238E27FC236}">
                <a16:creationId xmlns:a16="http://schemas.microsoft.com/office/drawing/2014/main" id="{3E8A91EF-E63C-40EF-BC69-CA59DC0D476E}"/>
              </a:ext>
            </a:extLst>
          </p:cNvPr>
          <p:cNvSpPr/>
          <p:nvPr/>
        </p:nvSpPr>
        <p:spPr>
          <a:xfrm>
            <a:off x="165098" y="4026912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238B7F-AE34-4742-A73C-9A18BEAEA2EF}"/>
              </a:ext>
            </a:extLst>
          </p:cNvPr>
          <p:cNvSpPr/>
          <p:nvPr/>
        </p:nvSpPr>
        <p:spPr>
          <a:xfrm>
            <a:off x="8864598" y="3449785"/>
            <a:ext cx="2641599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NULL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EF8B55F-23D3-4AE3-9D66-DD271C3F4831}"/>
              </a:ext>
            </a:extLst>
          </p:cNvPr>
          <p:cNvSpPr/>
          <p:nvPr/>
        </p:nvSpPr>
        <p:spPr>
          <a:xfrm>
            <a:off x="8325750" y="3639141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58F1ED1-AE6E-4169-B573-3E928CE40431}"/>
              </a:ext>
            </a:extLst>
          </p:cNvPr>
          <p:cNvSpPr/>
          <p:nvPr/>
        </p:nvSpPr>
        <p:spPr>
          <a:xfrm>
            <a:off x="182553" y="4307830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BC3BC0B-8F2B-42B9-9B33-7B1ADA6DCB13}"/>
              </a:ext>
            </a:extLst>
          </p:cNvPr>
          <p:cNvSpPr/>
          <p:nvPr/>
        </p:nvSpPr>
        <p:spPr>
          <a:xfrm rot="10800000">
            <a:off x="7805049" y="2393173"/>
            <a:ext cx="520701" cy="6184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09F9374-8DCE-4C51-8F28-1323CC6E4959}"/>
              </a:ext>
            </a:extLst>
          </p:cNvPr>
          <p:cNvSpPr/>
          <p:nvPr/>
        </p:nvSpPr>
        <p:spPr>
          <a:xfrm>
            <a:off x="157027" y="4624318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39AB27-4300-4286-BDCA-EEBFE157A83B}"/>
              </a:ext>
            </a:extLst>
          </p:cNvPr>
          <p:cNvSpPr/>
          <p:nvPr/>
        </p:nvSpPr>
        <p:spPr>
          <a:xfrm>
            <a:off x="8864598" y="2749747"/>
            <a:ext cx="2641599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//</a:t>
            </a:r>
            <a:r>
              <a:rPr lang="en-US" sz="4000" dirty="0" err="1"/>
              <a:t>sh</a:t>
            </a:r>
            <a:r>
              <a:rPr lang="en-US" sz="4000" dirty="0"/>
              <a:t>/bin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D01D6F1-A269-4D75-8583-B7BD1BC95598}"/>
              </a:ext>
            </a:extLst>
          </p:cNvPr>
          <p:cNvSpPr/>
          <p:nvPr/>
        </p:nvSpPr>
        <p:spPr>
          <a:xfrm>
            <a:off x="8362061" y="2943441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7">
            <a:extLst>
              <a:ext uri="{FF2B5EF4-FFF2-40B4-BE49-F238E27FC236}">
                <a16:creationId xmlns:a16="http://schemas.microsoft.com/office/drawing/2014/main" id="{8B00CA94-BC15-485E-9190-37FB57BDD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44171"/>
              </p:ext>
            </p:extLst>
          </p:nvPr>
        </p:nvGraphicFramePr>
        <p:xfrm>
          <a:off x="5483919" y="1554610"/>
          <a:ext cx="2859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149321176"/>
                    </a:ext>
                  </a:extLst>
                </a:gridCol>
                <a:gridCol w="1053211">
                  <a:extLst>
                    <a:ext uri="{9D8B030D-6E8A-4147-A177-3AD203B41FA5}">
                      <a16:colId xmlns:a16="http://schemas.microsoft.com/office/drawing/2014/main" val="1014292694"/>
                    </a:ext>
                  </a:extLst>
                </a:gridCol>
                <a:gridCol w="589090">
                  <a:extLst>
                    <a:ext uri="{9D8B030D-6E8A-4147-A177-3AD203B41FA5}">
                      <a16:colId xmlns:a16="http://schemas.microsoft.com/office/drawing/2014/main" val="4133029456"/>
                    </a:ext>
                  </a:extLst>
                </a:gridCol>
                <a:gridCol w="610553">
                  <a:extLst>
                    <a:ext uri="{9D8B030D-6E8A-4147-A177-3AD203B41FA5}">
                      <a16:colId xmlns:a16="http://schemas.microsoft.com/office/drawing/2014/main" val="115383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2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/bin//</a:t>
                      </a:r>
                      <a:r>
                        <a:rPr lang="en-US" dirty="0" err="1"/>
                        <a:t>sh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74638"/>
                  </a:ext>
                </a:extLst>
              </a:tr>
            </a:tbl>
          </a:graphicData>
        </a:graphic>
      </p:graphicFrame>
      <p:graphicFrame>
        <p:nvGraphicFramePr>
          <p:cNvPr id="36" name="Table 7">
            <a:extLst>
              <a:ext uri="{FF2B5EF4-FFF2-40B4-BE49-F238E27FC236}">
                <a16:creationId xmlns:a16="http://schemas.microsoft.com/office/drawing/2014/main" id="{887A9603-06EA-4C8B-8E6C-6C05650D7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82675"/>
              </p:ext>
            </p:extLst>
          </p:nvPr>
        </p:nvGraphicFramePr>
        <p:xfrm>
          <a:off x="5483919" y="1554203"/>
          <a:ext cx="2859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149321176"/>
                    </a:ext>
                  </a:extLst>
                </a:gridCol>
                <a:gridCol w="1053211">
                  <a:extLst>
                    <a:ext uri="{9D8B030D-6E8A-4147-A177-3AD203B41FA5}">
                      <a16:colId xmlns:a16="http://schemas.microsoft.com/office/drawing/2014/main" val="1014292694"/>
                    </a:ext>
                  </a:extLst>
                </a:gridCol>
                <a:gridCol w="589090">
                  <a:extLst>
                    <a:ext uri="{9D8B030D-6E8A-4147-A177-3AD203B41FA5}">
                      <a16:colId xmlns:a16="http://schemas.microsoft.com/office/drawing/2014/main" val="4133029456"/>
                    </a:ext>
                  </a:extLst>
                </a:gridCol>
                <a:gridCol w="610553">
                  <a:extLst>
                    <a:ext uri="{9D8B030D-6E8A-4147-A177-3AD203B41FA5}">
                      <a16:colId xmlns:a16="http://schemas.microsoft.com/office/drawing/2014/main" val="115383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2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/bin//</a:t>
                      </a:r>
                      <a:r>
                        <a:rPr lang="en-US" dirty="0" err="1"/>
                        <a:t>sh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74638"/>
                  </a:ext>
                </a:extLst>
              </a:tr>
            </a:tbl>
          </a:graphicData>
        </a:graphic>
      </p:graphicFrame>
      <p:sp>
        <p:nvSpPr>
          <p:cNvPr id="37" name="Arrow: Down 36">
            <a:extLst>
              <a:ext uri="{FF2B5EF4-FFF2-40B4-BE49-F238E27FC236}">
                <a16:creationId xmlns:a16="http://schemas.microsoft.com/office/drawing/2014/main" id="{DB1D532F-1956-4AD6-83E0-077D919D3474}"/>
              </a:ext>
            </a:extLst>
          </p:cNvPr>
          <p:cNvSpPr/>
          <p:nvPr/>
        </p:nvSpPr>
        <p:spPr>
          <a:xfrm rot="10800000">
            <a:off x="7215712" y="2398140"/>
            <a:ext cx="520701" cy="6184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911C80D-034F-4A5F-88D0-6DFC771BBE80}"/>
              </a:ext>
            </a:extLst>
          </p:cNvPr>
          <p:cNvSpPr/>
          <p:nvPr/>
        </p:nvSpPr>
        <p:spPr>
          <a:xfrm>
            <a:off x="165097" y="4923021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7">
            <a:extLst>
              <a:ext uri="{FF2B5EF4-FFF2-40B4-BE49-F238E27FC236}">
                <a16:creationId xmlns:a16="http://schemas.microsoft.com/office/drawing/2014/main" id="{D51176BE-487A-45AE-A454-BE06D35D0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58509"/>
              </p:ext>
            </p:extLst>
          </p:nvPr>
        </p:nvGraphicFramePr>
        <p:xfrm>
          <a:off x="5483919" y="1563358"/>
          <a:ext cx="2859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149321176"/>
                    </a:ext>
                  </a:extLst>
                </a:gridCol>
                <a:gridCol w="1053211">
                  <a:extLst>
                    <a:ext uri="{9D8B030D-6E8A-4147-A177-3AD203B41FA5}">
                      <a16:colId xmlns:a16="http://schemas.microsoft.com/office/drawing/2014/main" val="1014292694"/>
                    </a:ext>
                  </a:extLst>
                </a:gridCol>
                <a:gridCol w="589090">
                  <a:extLst>
                    <a:ext uri="{9D8B030D-6E8A-4147-A177-3AD203B41FA5}">
                      <a16:colId xmlns:a16="http://schemas.microsoft.com/office/drawing/2014/main" val="4133029456"/>
                    </a:ext>
                  </a:extLst>
                </a:gridCol>
                <a:gridCol w="610553">
                  <a:extLst>
                    <a:ext uri="{9D8B030D-6E8A-4147-A177-3AD203B41FA5}">
                      <a16:colId xmlns:a16="http://schemas.microsoft.com/office/drawing/2014/main" val="115383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2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  <a:r>
                        <a:rPr lang="en-US" dirty="0" err="1"/>
                        <a:t>sh</a:t>
                      </a:r>
                      <a:r>
                        <a:rPr lang="en-US" dirty="0"/>
                        <a:t>/bin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74638"/>
                  </a:ext>
                </a:extLst>
              </a:tr>
            </a:tbl>
          </a:graphicData>
        </a:graphic>
      </p:graphicFrame>
      <p:sp>
        <p:nvSpPr>
          <p:cNvPr id="40" name="Arrow: Down 39">
            <a:extLst>
              <a:ext uri="{FF2B5EF4-FFF2-40B4-BE49-F238E27FC236}">
                <a16:creationId xmlns:a16="http://schemas.microsoft.com/office/drawing/2014/main" id="{A04F875D-254B-4705-A5CC-226600206E78}"/>
              </a:ext>
            </a:extLst>
          </p:cNvPr>
          <p:cNvSpPr/>
          <p:nvPr/>
        </p:nvSpPr>
        <p:spPr>
          <a:xfrm rot="10800000">
            <a:off x="5511101" y="2416704"/>
            <a:ext cx="520701" cy="6184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0C71B99-D5E9-4F44-8C28-A90D87560E2B}"/>
              </a:ext>
            </a:extLst>
          </p:cNvPr>
          <p:cNvSpPr/>
          <p:nvPr/>
        </p:nvSpPr>
        <p:spPr>
          <a:xfrm>
            <a:off x="166438" y="5481772"/>
            <a:ext cx="520701" cy="3197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1AF155-C398-49E0-B57A-4D0FB99D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0"/>
            <a:ext cx="10579100" cy="6856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430394-A9F5-4E6E-9DE4-AB9D66080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7"/>
          <a:stretch/>
        </p:blipFill>
        <p:spPr>
          <a:xfrm>
            <a:off x="0" y="0"/>
            <a:ext cx="6671492" cy="68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6DF7CE-9BC3-4118-B6FC-9B5FAA8D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00" y="1536700"/>
            <a:ext cx="122180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9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A137-DAE8-407E-968E-BD8FF18D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B683-8007-4417-9758-03A49E05A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Static analysis is when the code is dissected without executing it. This includes disassembly, since they generally intercept code before execution (like IDA or </a:t>
            </a:r>
            <a:r>
              <a:rPr lang="en-US" sz="2000" dirty="0" err="1"/>
              <a:t>Ghidra</a:t>
            </a:r>
            <a:r>
              <a:rPr lang="en-US" sz="2000" dirty="0"/>
              <a:t> or Hopper). This is broken into assembly code, which can be read by humans (but, admittedly, sucks.) </a:t>
            </a:r>
          </a:p>
          <a:p>
            <a:r>
              <a:rPr lang="en-US" sz="2000" dirty="0"/>
              <a:t>Dynamic (or Behavioral) analysis is done by observing what the malware does once it’s been executed on a system. Obviously, this is usually done on a standalone VM that can be rolled back afterward. This also includes executing it with debuggers like GDB of </a:t>
            </a:r>
            <a:r>
              <a:rPr lang="en-US" sz="2000" dirty="0" err="1"/>
              <a:t>WinDBG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This can be tricky because malware is not only often crypted, but exhibits behavior that is intentionally obfuscated. That’s kind of the point. </a:t>
            </a:r>
          </a:p>
          <a:p>
            <a:pPr lvl="1"/>
            <a:r>
              <a:rPr lang="en-US" sz="2000" dirty="0"/>
              <a:t>Anti-forensic measures, delayed payload, multipartite malware, session smashing, etc.</a:t>
            </a:r>
          </a:p>
        </p:txBody>
      </p:sp>
    </p:spTree>
    <p:extLst>
      <p:ext uri="{BB962C8B-B14F-4D97-AF65-F5344CB8AC3E}">
        <p14:creationId xmlns:p14="http://schemas.microsoft.com/office/powerpoint/2010/main" val="315492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F4BF-F8C2-465C-BD5D-C921F8B3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C39E-CAC2-431B-960C-1620657F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first step to any situation is hashing. </a:t>
            </a:r>
          </a:p>
          <a:p>
            <a:pPr lvl="1"/>
            <a:r>
              <a:rPr lang="en-US" sz="2000" dirty="0"/>
              <a:t>Obtain MD5 sums of all files prior to execution and record them.</a:t>
            </a:r>
          </a:p>
          <a:p>
            <a:pPr lvl="1"/>
            <a:r>
              <a:rPr lang="en-US" sz="2000" dirty="0"/>
              <a:t>Hash any files created during execution.</a:t>
            </a:r>
          </a:p>
          <a:p>
            <a:pPr lvl="1"/>
            <a:r>
              <a:rPr lang="en-US" sz="2000" dirty="0" err="1"/>
              <a:t>Compate</a:t>
            </a:r>
            <a:r>
              <a:rPr lang="en-US" sz="2000" dirty="0"/>
              <a:t> hashes throughout the process to see when items are altered.</a:t>
            </a:r>
          </a:p>
        </p:txBody>
      </p:sp>
    </p:spTree>
    <p:extLst>
      <p:ext uri="{BB962C8B-B14F-4D97-AF65-F5344CB8AC3E}">
        <p14:creationId xmlns:p14="http://schemas.microsoft.com/office/powerpoint/2010/main" val="371700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F4BF-F8C2-465C-BD5D-C921F8B3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C39E-CAC2-431B-960C-1620657F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Throw the item into an updated signature database.</a:t>
            </a:r>
          </a:p>
          <a:p>
            <a:pPr lvl="1"/>
            <a:r>
              <a:rPr lang="en-US" sz="2000" dirty="0" err="1"/>
              <a:t>VirusTotal</a:t>
            </a:r>
            <a:r>
              <a:rPr lang="en-US" sz="2000" dirty="0"/>
              <a:t> is popular, and the one I personally use. </a:t>
            </a:r>
          </a:p>
          <a:p>
            <a:pPr lvl="1"/>
            <a:r>
              <a:rPr lang="en-US" sz="2000" dirty="0"/>
              <a:t>But only do this if the data is not sensitive. You never know where it might end up. If it’s sensitive, scan it with an updated AV.</a:t>
            </a:r>
          </a:p>
        </p:txBody>
      </p:sp>
    </p:spTree>
    <p:extLst>
      <p:ext uri="{BB962C8B-B14F-4D97-AF65-F5344CB8AC3E}">
        <p14:creationId xmlns:p14="http://schemas.microsoft.com/office/powerpoint/2010/main" val="133134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F4BF-F8C2-465C-BD5D-C921F8B3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C39E-CAC2-431B-960C-1620657F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Run some basic utilities on the malware </a:t>
            </a:r>
          </a:p>
          <a:p>
            <a:pPr lvl="1"/>
            <a:r>
              <a:rPr lang="en-US" sz="2000" dirty="0" err="1"/>
              <a:t>PEiD</a:t>
            </a:r>
            <a:r>
              <a:rPr lang="en-US" sz="2000" dirty="0"/>
              <a:t> gives details on binaries, and can identify packers and compilers.</a:t>
            </a:r>
          </a:p>
          <a:p>
            <a:pPr lvl="1"/>
            <a:r>
              <a:rPr lang="en-US" sz="2000" dirty="0"/>
              <a:t>Strings can reveal plaintext instructions (</a:t>
            </a:r>
            <a:r>
              <a:rPr lang="en-US" sz="2000" dirty="0" err="1"/>
              <a:t>cmd</a:t>
            </a:r>
            <a:r>
              <a:rPr lang="en-US" sz="2000" dirty="0"/>
              <a:t> line for archival and ftp, for example.) Just be aware that nothing stops an attacker from planting useless strings as a red herring. Watch out for URLs in the output and be wary of following them.</a:t>
            </a:r>
          </a:p>
          <a:p>
            <a:pPr lvl="1"/>
            <a:r>
              <a:rPr lang="en-US" sz="2000" dirty="0"/>
              <a:t>We’ve looked at </a:t>
            </a:r>
            <a:r>
              <a:rPr lang="en-US" sz="2000" dirty="0" err="1"/>
              <a:t>ResourceHacker</a:t>
            </a:r>
            <a:r>
              <a:rPr lang="en-US" sz="2000" dirty="0"/>
              <a:t> and </a:t>
            </a:r>
            <a:r>
              <a:rPr lang="en-US" sz="2000" dirty="0" err="1"/>
              <a:t>objdump</a:t>
            </a:r>
            <a:r>
              <a:rPr lang="en-US" sz="2000" dirty="0"/>
              <a:t>. </a:t>
            </a:r>
            <a:r>
              <a:rPr lang="en-US" sz="2000" dirty="0" err="1"/>
              <a:t>PEView</a:t>
            </a:r>
            <a:r>
              <a:rPr lang="en-US" sz="2000" dirty="0"/>
              <a:t> deserves a mention as well. </a:t>
            </a:r>
          </a:p>
        </p:txBody>
      </p:sp>
    </p:spTree>
    <p:extLst>
      <p:ext uri="{BB962C8B-B14F-4D97-AF65-F5344CB8AC3E}">
        <p14:creationId xmlns:p14="http://schemas.microsoft.com/office/powerpoint/2010/main" val="52135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F4BF-F8C2-465C-BD5D-C921F8B3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C39E-CAC2-431B-960C-1620657F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Disassembly is a powerful and useful tool, but it can be slow and require a lot of determination to persevere. That’s why we spend more time on that alone.</a:t>
            </a:r>
          </a:p>
          <a:p>
            <a:pPr lvl="1"/>
            <a:r>
              <a:rPr lang="en-US" sz="2000" dirty="0"/>
              <a:t>There are a lot of disassemblers out there – choose one you like. </a:t>
            </a:r>
          </a:p>
          <a:p>
            <a:pPr lvl="1"/>
            <a:r>
              <a:rPr lang="en-US" sz="2000" dirty="0"/>
              <a:t>Most people use IDA Pro.</a:t>
            </a:r>
          </a:p>
        </p:txBody>
      </p:sp>
    </p:spTree>
    <p:extLst>
      <p:ext uri="{BB962C8B-B14F-4D97-AF65-F5344CB8AC3E}">
        <p14:creationId xmlns:p14="http://schemas.microsoft.com/office/powerpoint/2010/main" val="401687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B7F0-CEBE-43B5-8124-B3CF4BEA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958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X86 Instruction Set Registers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0D3F9-165A-4DFB-BA8B-7CED2980E2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65867"/>
            <a:ext cx="12192000" cy="42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0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90D3F9-165A-4DFB-BA8B-7CED2980E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6979"/>
          <a:stretch/>
        </p:blipFill>
        <p:spPr>
          <a:xfrm>
            <a:off x="0" y="25247"/>
            <a:ext cx="12192000" cy="68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4F11-BF33-4BEE-9298-CAEF1A8D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4EB4-95BA-40B2-99F0-C4E041F0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03133"/>
          </a:xfrm>
        </p:spPr>
        <p:txBody>
          <a:bodyPr>
            <a:noAutofit/>
          </a:bodyPr>
          <a:lstStyle/>
          <a:p>
            <a:r>
              <a:rPr lang="en-US" sz="2000" dirty="0"/>
              <a:t>BP</a:t>
            </a:r>
          </a:p>
          <a:p>
            <a:pPr lvl="1"/>
            <a:r>
              <a:rPr lang="en-US" sz="2000" dirty="0"/>
              <a:t>Base </a:t>
            </a:r>
            <a:r>
              <a:rPr lang="en-US" sz="2000" dirty="0" err="1"/>
              <a:t>Poiter</a:t>
            </a:r>
            <a:endParaRPr lang="en-US" sz="2000" dirty="0"/>
          </a:p>
          <a:p>
            <a:r>
              <a:rPr lang="en-US" sz="2000" dirty="0"/>
              <a:t>SP</a:t>
            </a:r>
          </a:p>
          <a:p>
            <a:pPr lvl="1"/>
            <a:r>
              <a:rPr lang="en-US" sz="2000" dirty="0"/>
              <a:t>Stack Pointer</a:t>
            </a:r>
          </a:p>
          <a:p>
            <a:r>
              <a:rPr lang="en-US" sz="2000" dirty="0"/>
              <a:t>IP </a:t>
            </a:r>
          </a:p>
          <a:p>
            <a:pPr lvl="1"/>
            <a:r>
              <a:rPr lang="en-US" sz="2000" dirty="0"/>
              <a:t>Instruction Pointer</a:t>
            </a:r>
          </a:p>
          <a:p>
            <a:r>
              <a:rPr lang="en-US" sz="2000" dirty="0"/>
              <a:t>AX, BX, CX, DX</a:t>
            </a:r>
          </a:p>
          <a:p>
            <a:pPr lvl="1"/>
            <a:r>
              <a:rPr lang="en-US" sz="2000" dirty="0"/>
              <a:t>General purpose registers for loading values from memory.</a:t>
            </a:r>
          </a:p>
          <a:p>
            <a:pPr lvl="1"/>
            <a:r>
              <a:rPr lang="en-US" sz="2000" dirty="0"/>
              <a:t>The prefix indicates the size.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A8692F-0C56-4F14-9447-AB3DCFB31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1611350"/>
            <a:ext cx="6299199" cy="31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70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12959</TotalTime>
  <Words>907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Celestial</vt:lpstr>
      <vt:lpstr>Reverse Engineering Malware</vt:lpstr>
      <vt:lpstr>Static or dynamic analysis</vt:lpstr>
      <vt:lpstr>Analysis steps</vt:lpstr>
      <vt:lpstr>Analysis steps</vt:lpstr>
      <vt:lpstr>Analysis steps</vt:lpstr>
      <vt:lpstr>Analysis steps</vt:lpstr>
      <vt:lpstr>X86 Instruction Set Registers</vt:lpstr>
      <vt:lpstr>PowerPoint Presentation</vt:lpstr>
      <vt:lpstr>Register names</vt:lpstr>
      <vt:lpstr>Reading assembly code</vt:lpstr>
      <vt:lpstr>Data Movement Instructions</vt:lpstr>
      <vt:lpstr>Arithmetic and Logic Instructions</vt:lpstr>
      <vt:lpstr>Control Flow Instructions</vt:lpstr>
      <vt:lpstr>Reading assembly code</vt:lpstr>
      <vt:lpstr>Reading assembly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</dc:title>
  <dc:creator>Johnson, Chad</dc:creator>
  <cp:lastModifiedBy>Johnson, Chad</cp:lastModifiedBy>
  <cp:revision>10</cp:revision>
  <dcterms:created xsi:type="dcterms:W3CDTF">2020-01-08T17:35:02Z</dcterms:created>
  <dcterms:modified xsi:type="dcterms:W3CDTF">2020-03-09T18:11:44Z</dcterms:modified>
</cp:coreProperties>
</file>