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0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4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593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712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830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948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3DEBF-DB7E-4CA6-A84B-8F762C21780F}" v="1" dt="2020-04-01T13:48:0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43B3DEBF-DB7E-4CA6-A84B-8F762C21780F}"/>
    <pc:docChg chg="delSld modSld">
      <pc:chgData name="Hardeep K Dhalla" userId="abf1c324fe834724" providerId="LiveId" clId="{43B3DEBF-DB7E-4CA6-A84B-8F762C21780F}" dt="2020-04-01T13:48:30.174" v="27" actId="404"/>
      <pc:docMkLst>
        <pc:docMk/>
      </pc:docMkLst>
      <pc:sldChg chg="modSp mod">
        <pc:chgData name="Hardeep K Dhalla" userId="abf1c324fe834724" providerId="LiveId" clId="{43B3DEBF-DB7E-4CA6-A84B-8F762C21780F}" dt="2020-04-01T13:16:05.756" v="16" actId="20577"/>
        <pc:sldMkLst>
          <pc:docMk/>
          <pc:sldMk cId="0" sldId="257"/>
        </pc:sldMkLst>
        <pc:spChg chg="mod">
          <ac:chgData name="Hardeep K Dhalla" userId="abf1c324fe834724" providerId="LiveId" clId="{43B3DEBF-DB7E-4CA6-A84B-8F762C21780F}" dt="2020-04-01T13:16:05.756" v="1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43B3DEBF-DB7E-4CA6-A84B-8F762C21780F}" dt="2020-03-27T21:55:25.350" v="5" actId="6549"/>
        <pc:sldMkLst>
          <pc:docMk/>
          <pc:sldMk cId="0" sldId="301"/>
        </pc:sldMkLst>
        <pc:spChg chg="mod">
          <ac:chgData name="Hardeep K Dhalla" userId="abf1c324fe834724" providerId="LiveId" clId="{43B3DEBF-DB7E-4CA6-A84B-8F762C21780F}" dt="2020-03-27T21:55:25.350" v="5" actId="6549"/>
          <ac:spMkLst>
            <pc:docMk/>
            <pc:sldMk cId="0" sldId="301"/>
            <ac:spMk id="32771" creationId="{00000000-0000-0000-0000-000000000000}"/>
          </ac:spMkLst>
        </pc:spChg>
      </pc:sldChg>
      <pc:sldChg chg="modSp mod">
        <pc:chgData name="Hardeep K Dhalla" userId="abf1c324fe834724" providerId="LiveId" clId="{43B3DEBF-DB7E-4CA6-A84B-8F762C21780F}" dt="2020-04-01T13:48:30.174" v="27" actId="404"/>
        <pc:sldMkLst>
          <pc:docMk/>
          <pc:sldMk cId="0" sldId="306"/>
        </pc:sldMkLst>
        <pc:spChg chg="mod">
          <ac:chgData name="Hardeep K Dhalla" userId="abf1c324fe834724" providerId="LiveId" clId="{43B3DEBF-DB7E-4CA6-A84B-8F762C21780F}" dt="2020-04-01T13:48:30.174" v="27" actId="404"/>
          <ac:spMkLst>
            <pc:docMk/>
            <pc:sldMk cId="0" sldId="306"/>
            <ac:spMk id="13315" creationId="{00000000-0000-0000-0000-000000000000}"/>
          </ac:spMkLst>
        </pc:spChg>
      </pc:sldChg>
      <pc:sldChg chg="modSp mod">
        <pc:chgData name="Hardeep K Dhalla" userId="abf1c324fe834724" providerId="LiveId" clId="{43B3DEBF-DB7E-4CA6-A84B-8F762C21780F}" dt="2020-04-01T13:47:57.085" v="17" actId="21"/>
        <pc:sldMkLst>
          <pc:docMk/>
          <pc:sldMk cId="0" sldId="308"/>
        </pc:sldMkLst>
        <pc:spChg chg="mod">
          <ac:chgData name="Hardeep K Dhalla" userId="abf1c324fe834724" providerId="LiveId" clId="{43B3DEBF-DB7E-4CA6-A84B-8F762C21780F}" dt="2020-04-01T13:47:57.085" v="17" actId="21"/>
          <ac:spMkLst>
            <pc:docMk/>
            <pc:sldMk cId="0" sldId="308"/>
            <ac:spMk id="5" creationId="{00000000-0000-0000-0000-000000000000}"/>
          </ac:spMkLst>
        </pc:spChg>
      </pc:sldChg>
      <pc:sldChg chg="del">
        <pc:chgData name="Hardeep K Dhalla" userId="abf1c324fe834724" providerId="LiveId" clId="{43B3DEBF-DB7E-4CA6-A84B-8F762C21780F}" dt="2020-03-27T21:55:17.465" v="2" actId="47"/>
        <pc:sldMkLst>
          <pc:docMk/>
          <pc:sldMk cId="180463393" sldId="322"/>
        </pc:sldMkLst>
      </pc:sldChg>
      <pc:sldChg chg="del">
        <pc:chgData name="Hardeep K Dhalla" userId="abf1c324fe834724" providerId="LiveId" clId="{43B3DEBF-DB7E-4CA6-A84B-8F762C21780F}" dt="2020-03-27T21:55:18.037" v="3" actId="47"/>
        <pc:sldMkLst>
          <pc:docMk/>
          <pc:sldMk cId="1377935242" sldId="323"/>
        </pc:sldMkLst>
      </pc:sldChg>
      <pc:sldChg chg="del">
        <pc:chgData name="Hardeep K Dhalla" userId="abf1c324fe834724" providerId="LiveId" clId="{43B3DEBF-DB7E-4CA6-A84B-8F762C21780F}" dt="2020-03-27T21:55:18.683" v="4" actId="47"/>
        <pc:sldMkLst>
          <pc:docMk/>
          <pc:sldMk cId="2714085561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2775F-FA1A-4A0B-8F73-8026D8D6C5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A64D-3200-4255-B779-F8DAC93EC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5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42EB5-41BD-43A5-AA02-2694057E5395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D93F-8671-4EC9-AD9D-68AA773F6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7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2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7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16" tIns="45708" rIns="91416" bIns="45708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2"/>
            <a:ext cx="6498158" cy="1724867"/>
          </a:xfrm>
        </p:spPr>
        <p:txBody>
          <a:bodyPr rtlCol="0">
            <a:noAutofit/>
          </a:bodyPr>
          <a:lstStyle>
            <a:lvl1pPr marL="0" indent="0" algn="ctr" defTabSz="914156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4" y="3299014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156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5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156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2E73279D-B6B9-43F7-B5DE-A85E7B1E59C5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96C31D58-59EE-4FBB-816C-325439451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9B88F-5CB8-4674-9E1A-4F7AB6FD6619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B69A-AAC0-49FF-BEA2-66AC4C9116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22EB6-D718-409B-A3DF-7489F2AA6875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41B3A-EA68-4165-901F-88F629D3D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1" y="3352804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1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EFEF94-67C2-47AD-AACB-17FA0FAD4321}" type="datetime1">
              <a:rPr lang="en-US"/>
              <a:pPr/>
              <a:t>3/31/2020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D1552-6BEC-4D56-8C57-39F67842E9BB}" type="slidenum">
              <a:rPr lang="en-US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8" y="3736008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259B8-F0F6-4A8A-9120-5BE8C83B188A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CFA3-DF48-4D3B-B8CA-FA6D1C9781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9DAD-6BE9-459D-8A23-E191FA55D413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634E-1370-4CB5-B423-ADD504865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6767-7FA9-494D-911C-5F200DB702AB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16B14-8FA5-4CF2-8AF1-A8F0DA550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31D0-E038-4633-B00F-03D12480622E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3D830-3CA9-4E19-ADC8-86B2A922B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43E7A-E96C-4856-B3C4-9813829600DF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4FFA3-51D7-445F-9723-C55BC3D8D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3E5-F9D8-408A-9185-5A385DEEC538}" type="datetimeFigureOut">
              <a:rPr lang="es-ES" smtClean="0"/>
              <a:pPr>
                <a:defRPr/>
              </a:pPr>
              <a:t>31/03/2020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DDF5-EF6A-48FF-82AF-FC6056F4E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7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5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7595" y="6289476"/>
            <a:ext cx="6437932" cy="4154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sz="1100" dirty="0" err="1">
                <a:latin typeface="Times New Roman"/>
                <a:cs typeface="Times New Roman"/>
              </a:rPr>
              <a:t>Tegarden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  <p:pic>
        <p:nvPicPr>
          <p:cNvPr id="9" name="Picture 6" descr="wiley_logo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2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0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156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232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311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13" indent="-348313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615" indent="-336302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6869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635" indent="-29426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4888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3928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3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0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867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48822" y="1371601"/>
            <a:ext cx="8043333" cy="4572598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Models—provide a detailed view of how object collaborations support use-cases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sequence diagrams.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43333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describe the internal behavior of a system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 types: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the details of a business process identified by use-cases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 (Sequence &amp; Communication)</a:t>
            </a:r>
          </a:p>
          <a:p>
            <a:pPr lvl="3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4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Diagrams—emphasize message sequence</a:t>
            </a:r>
          </a:p>
          <a:p>
            <a:pPr lvl="4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Diagrams—emphasize message flow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(for now) is on the dynamic view of the system, not on how it is implemented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0343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143000"/>
            <a:ext cx="8214178" cy="5486399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Objects—an instantiation of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Wilson is an instantiation of the patient class (object)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 name, address, phone, etc.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Operations—the behaviors of a class, or an action that an object can perform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Messages—information sent to objects to tell them to execute one of their behaviors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from one object to another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578" cy="434429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objects that participate in a single use-case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sequence of messages that pass between objects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in understanding real-time specifications and complex use-cases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diagram shows all scenarios for a use-case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diagrams show a single scenario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9167" t="29070" r="18750" b="9690"/>
          <a:stretch/>
        </p:blipFill>
        <p:spPr>
          <a:xfrm>
            <a:off x="518342" y="1584665"/>
            <a:ext cx="819198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More 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9167" t="23643" r="18750" b="7365"/>
          <a:stretch/>
        </p:blipFill>
        <p:spPr>
          <a:xfrm>
            <a:off x="668299" y="1445124"/>
            <a:ext cx="7804378" cy="4661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600" cy="446149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8822" y="1295400"/>
            <a:ext cx="8043333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actors and objects that interact in the use-case scenario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lifeline for each object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messages by drawing arrows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they are passed from one object to another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parameters in parentheses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return values are excluded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occurrence to each object’s lifeline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sequence diagram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it depicts all of the steps in the process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8323</TotalTime>
  <Words>306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News Gothic MT</vt:lpstr>
      <vt:lpstr>Times New Roman</vt:lpstr>
      <vt:lpstr>Wingdings 2</vt:lpstr>
      <vt:lpstr>Theme1</vt:lpstr>
      <vt:lpstr>Chapter 6: Behavioral Modeling</vt:lpstr>
      <vt:lpstr>Learning Objectives</vt:lpstr>
      <vt:lpstr>Introduction</vt:lpstr>
      <vt:lpstr>Interaction Diagrams</vt:lpstr>
      <vt:lpstr>Sequence Diagrams</vt:lpstr>
      <vt:lpstr>Sequence Diagram Syntax</vt:lpstr>
      <vt:lpstr>More Sequence Diagram Syntax</vt:lpstr>
      <vt:lpstr>Sample Sequence Diagram</vt:lpstr>
      <vt:lpstr>Building Sequence Diagrams</vt:lpstr>
      <vt:lpstr>Summary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Hardeep K Dhalla</cp:lastModifiedBy>
  <cp:revision>78</cp:revision>
  <dcterms:created xsi:type="dcterms:W3CDTF">2015-01-22T13:37:19Z</dcterms:created>
  <dcterms:modified xsi:type="dcterms:W3CDTF">2020-04-01T13:48:31Z</dcterms:modified>
</cp:coreProperties>
</file>