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8" r:id="rId3"/>
    <p:sldId id="347" r:id="rId4"/>
    <p:sldId id="271" r:id="rId5"/>
    <p:sldId id="333" r:id="rId6"/>
    <p:sldId id="335" r:id="rId7"/>
    <p:sldId id="323" r:id="rId8"/>
    <p:sldId id="354" r:id="rId9"/>
    <p:sldId id="357" r:id="rId10"/>
    <p:sldId id="355" r:id="rId11"/>
    <p:sldId id="322" r:id="rId12"/>
    <p:sldId id="341" r:id="rId13"/>
    <p:sldId id="342" r:id="rId14"/>
    <p:sldId id="362" r:id="rId15"/>
    <p:sldId id="363" r:id="rId16"/>
    <p:sldId id="364" r:id="rId17"/>
    <p:sldId id="366" r:id="rId18"/>
    <p:sldId id="367" r:id="rId19"/>
    <p:sldId id="369" r:id="rId20"/>
    <p:sldId id="370" r:id="rId21"/>
    <p:sldId id="371" r:id="rId22"/>
    <p:sldId id="374" r:id="rId23"/>
    <p:sldId id="375" r:id="rId24"/>
    <p:sldId id="37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6" autoAdjust="0"/>
    <p:restoredTop sz="92876"/>
  </p:normalViewPr>
  <p:slideViewPr>
    <p:cSldViewPr snapToGrid="0" snapToObjects="1">
      <p:cViewPr varScale="1">
        <p:scale>
          <a:sx n="67" d="100"/>
          <a:sy n="67" d="100"/>
        </p:scale>
        <p:origin x="15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83723E5B-E3BE-4D14-8013-64AC92F8A244}"/>
    <pc:docChg chg="modSld">
      <pc:chgData name="Hardeep K Dhalla" userId="abf1c324fe834724" providerId="LiveId" clId="{83723E5B-E3BE-4D14-8013-64AC92F8A244}" dt="2020-11-13T04:51:28.673" v="7" actId="6549"/>
      <pc:docMkLst>
        <pc:docMk/>
      </pc:docMkLst>
      <pc:sldChg chg="modSp mod">
        <pc:chgData name="Hardeep K Dhalla" userId="abf1c324fe834724" providerId="LiveId" clId="{83723E5B-E3BE-4D14-8013-64AC92F8A244}" dt="2020-11-13T04:49:47.424" v="2" actId="6549"/>
        <pc:sldMkLst>
          <pc:docMk/>
          <pc:sldMk cId="2398585772" sldId="347"/>
        </pc:sldMkLst>
        <pc:spChg chg="mod">
          <ac:chgData name="Hardeep K Dhalla" userId="abf1c324fe834724" providerId="LiveId" clId="{83723E5B-E3BE-4D14-8013-64AC92F8A244}" dt="2020-11-13T04:49:47.424" v="2" actId="6549"/>
          <ac:spMkLst>
            <pc:docMk/>
            <pc:sldMk cId="2398585772" sldId="347"/>
            <ac:spMk id="3" creationId="{00000000-0000-0000-0000-000000000000}"/>
          </ac:spMkLst>
        </pc:spChg>
      </pc:sldChg>
      <pc:sldChg chg="modSp mod">
        <pc:chgData name="Hardeep K Dhalla" userId="abf1c324fe834724" providerId="LiveId" clId="{83723E5B-E3BE-4D14-8013-64AC92F8A244}" dt="2020-11-13T04:50:15.574" v="4" actId="6549"/>
        <pc:sldMkLst>
          <pc:docMk/>
          <pc:sldMk cId="150937527" sldId="354"/>
        </pc:sldMkLst>
        <pc:spChg chg="mod">
          <ac:chgData name="Hardeep K Dhalla" userId="abf1c324fe834724" providerId="LiveId" clId="{83723E5B-E3BE-4D14-8013-64AC92F8A244}" dt="2020-11-13T04:50:15.574" v="4" actId="6549"/>
          <ac:spMkLst>
            <pc:docMk/>
            <pc:sldMk cId="150937527" sldId="354"/>
            <ac:spMk id="3" creationId="{00000000-0000-0000-0000-000000000000}"/>
          </ac:spMkLst>
        </pc:spChg>
      </pc:sldChg>
      <pc:sldChg chg="modSp mod">
        <pc:chgData name="Hardeep K Dhalla" userId="abf1c324fe834724" providerId="LiveId" clId="{83723E5B-E3BE-4D14-8013-64AC92F8A244}" dt="2020-11-13T04:50:30.454" v="5" actId="6549"/>
        <pc:sldMkLst>
          <pc:docMk/>
          <pc:sldMk cId="2999313728" sldId="357"/>
        </pc:sldMkLst>
        <pc:spChg chg="mod">
          <ac:chgData name="Hardeep K Dhalla" userId="abf1c324fe834724" providerId="LiveId" clId="{83723E5B-E3BE-4D14-8013-64AC92F8A244}" dt="2020-11-13T04:50:30.454" v="5" actId="6549"/>
          <ac:spMkLst>
            <pc:docMk/>
            <pc:sldMk cId="2999313728" sldId="357"/>
            <ac:spMk id="3" creationId="{00000000-0000-0000-0000-000000000000}"/>
          </ac:spMkLst>
        </pc:spChg>
      </pc:sldChg>
      <pc:sldChg chg="modSp mod">
        <pc:chgData name="Hardeep K Dhalla" userId="abf1c324fe834724" providerId="LiveId" clId="{83723E5B-E3BE-4D14-8013-64AC92F8A244}" dt="2020-11-13T04:51:11.107" v="6" actId="6549"/>
        <pc:sldMkLst>
          <pc:docMk/>
          <pc:sldMk cId="0" sldId="370"/>
        </pc:sldMkLst>
        <pc:spChg chg="mod">
          <ac:chgData name="Hardeep K Dhalla" userId="abf1c324fe834724" providerId="LiveId" clId="{83723E5B-E3BE-4D14-8013-64AC92F8A244}" dt="2020-11-13T04:51:11.107" v="6" actId="6549"/>
          <ac:spMkLst>
            <pc:docMk/>
            <pc:sldMk cId="0" sldId="370"/>
            <ac:spMk id="146435" creationId="{00000000-0000-0000-0000-000000000000}"/>
          </ac:spMkLst>
        </pc:spChg>
      </pc:sldChg>
      <pc:sldChg chg="modSp mod">
        <pc:chgData name="Hardeep K Dhalla" userId="abf1c324fe834724" providerId="LiveId" clId="{83723E5B-E3BE-4D14-8013-64AC92F8A244}" dt="2020-11-13T04:51:28.673" v="7" actId="6549"/>
        <pc:sldMkLst>
          <pc:docMk/>
          <pc:sldMk cId="2797095527" sldId="375"/>
        </pc:sldMkLst>
        <pc:spChg chg="mod">
          <ac:chgData name="Hardeep K Dhalla" userId="abf1c324fe834724" providerId="LiveId" clId="{83723E5B-E3BE-4D14-8013-64AC92F8A244}" dt="2020-11-13T04:51:28.673" v="7" actId="6549"/>
          <ac:spMkLst>
            <pc:docMk/>
            <pc:sldMk cId="2797095527" sldId="375"/>
            <ac:spMk id="62469" creationId="{00000000-0000-0000-0000-000000000000}"/>
          </ac:spMkLst>
        </pc:spChg>
      </pc:sldChg>
    </pc:docChg>
  </pc:docChgLst>
  <pc:docChgLst>
    <pc:chgData name="Steve Suehring" userId="a8e54f25-4e6e-4551-ae77-b18225bd0c5e" providerId="ADAL" clId="{38B90C98-63DE-EA46-A367-CCCAEEE1E6CA}"/>
    <pc:docChg chg="addSld delSld modSld">
      <pc:chgData name="Steve Suehring" userId="a8e54f25-4e6e-4551-ae77-b18225bd0c5e" providerId="ADAL" clId="{38B90C98-63DE-EA46-A367-CCCAEEE1E6CA}" dt="2018-11-27T13:57:23.923" v="7"/>
      <pc:docMkLst>
        <pc:docMk/>
      </pc:docMkLst>
      <pc:sldChg chg="add">
        <pc:chgData name="Steve Suehring" userId="a8e54f25-4e6e-4551-ae77-b18225bd0c5e" providerId="ADAL" clId="{38B90C98-63DE-EA46-A367-CCCAEEE1E6CA}" dt="2018-11-27T13:57:23.923" v="7"/>
        <pc:sldMkLst>
          <pc:docMk/>
          <pc:sldMk cId="267613668" sldId="261"/>
        </pc:sldMkLst>
      </pc:sldChg>
      <pc:sldChg chg="modSp">
        <pc:chgData name="Steve Suehring" userId="a8e54f25-4e6e-4551-ae77-b18225bd0c5e" providerId="ADAL" clId="{38B90C98-63DE-EA46-A367-CCCAEEE1E6CA}" dt="2018-11-27T13:44:52.754" v="1" actId="20577"/>
        <pc:sldMkLst>
          <pc:docMk/>
          <pc:sldMk cId="0" sldId="285"/>
        </pc:sldMkLst>
        <pc:spChg chg="mod">
          <ac:chgData name="Steve Suehring" userId="a8e54f25-4e6e-4551-ae77-b18225bd0c5e" providerId="ADAL" clId="{38B90C98-63DE-EA46-A367-CCCAEEE1E6CA}" dt="2018-11-27T13:44:52.754" v="1" actId="20577"/>
          <ac:spMkLst>
            <pc:docMk/>
            <pc:sldMk cId="0" sldId="285"/>
            <ac:spMk id="142339" creationId="{00000000-0000-0000-0000-000000000000}"/>
          </ac:spMkLst>
        </pc:spChg>
      </pc:sldChg>
      <pc:sldChg chg="modSp">
        <pc:chgData name="Steve Suehring" userId="a8e54f25-4e6e-4551-ae77-b18225bd0c5e" providerId="ADAL" clId="{38B90C98-63DE-EA46-A367-CCCAEEE1E6CA}" dt="2018-11-27T13:46:25.472" v="6" actId="20577"/>
        <pc:sldMkLst>
          <pc:docMk/>
          <pc:sldMk cId="2908918269" sldId="325"/>
        </pc:sldMkLst>
        <pc:spChg chg="mod">
          <ac:chgData name="Steve Suehring" userId="a8e54f25-4e6e-4551-ae77-b18225bd0c5e" providerId="ADAL" clId="{38B90C98-63DE-EA46-A367-CCCAEEE1E6CA}" dt="2018-11-27T13:46:25.472" v="6" actId="20577"/>
          <ac:spMkLst>
            <pc:docMk/>
            <pc:sldMk cId="2908918269" sldId="325"/>
            <ac:spMk id="99331" creationId="{00000000-0000-0000-0000-000000000000}"/>
          </ac:spMkLst>
        </pc:spChg>
      </pc:sldChg>
      <pc:sldChg chg="del">
        <pc:chgData name="Steve Suehring" userId="a8e54f25-4e6e-4551-ae77-b18225bd0c5e" providerId="ADAL" clId="{38B90C98-63DE-EA46-A367-CCCAEEE1E6CA}" dt="2018-11-27T13:45:58.178" v="2" actId="2696"/>
        <pc:sldMkLst>
          <pc:docMk/>
          <pc:sldMk cId="958519820" sldId="326"/>
        </pc:sldMkLst>
      </pc:sldChg>
      <pc:sldChg chg="modSp">
        <pc:chgData name="Steve Suehring" userId="a8e54f25-4e6e-4551-ae77-b18225bd0c5e" providerId="ADAL" clId="{38B90C98-63DE-EA46-A367-CCCAEEE1E6CA}" dt="2018-11-27T13:46:15.789" v="4" actId="20577"/>
        <pc:sldMkLst>
          <pc:docMk/>
          <pc:sldMk cId="3557651409" sldId="329"/>
        </pc:sldMkLst>
        <pc:spChg chg="mod">
          <ac:chgData name="Steve Suehring" userId="a8e54f25-4e6e-4551-ae77-b18225bd0c5e" providerId="ADAL" clId="{38B90C98-63DE-EA46-A367-CCCAEEE1E6CA}" dt="2018-11-27T13:46:15.789" v="4" actId="20577"/>
          <ac:spMkLst>
            <pc:docMk/>
            <pc:sldMk cId="3557651409" sldId="329"/>
            <ac:spMk id="63493" creationId="{00000000-0000-0000-0000-000000000000}"/>
          </ac:spMkLst>
        </pc:spChg>
      </pc:sldChg>
    </pc:docChg>
  </pc:docChgLst>
  <pc:docChgLst>
    <pc:chgData name="Hardeep K Dhalla" userId="abf1c324fe834724" providerId="LiveId" clId="{4DFEBF05-6FC8-45E0-A037-B8FF3B84C2B5}"/>
    <pc:docChg chg="undo custSel addSld delSld modSld">
      <pc:chgData name="Hardeep K Dhalla" userId="abf1c324fe834724" providerId="LiveId" clId="{4DFEBF05-6FC8-45E0-A037-B8FF3B84C2B5}" dt="2020-04-28T18:59:29.931" v="57" actId="47"/>
      <pc:docMkLst>
        <pc:docMk/>
      </pc:docMkLst>
      <pc:sldChg chg="add del">
        <pc:chgData name="Hardeep K Dhalla" userId="abf1c324fe834724" providerId="LiveId" clId="{4DFEBF05-6FC8-45E0-A037-B8FF3B84C2B5}" dt="2020-04-28T18:26:14.718" v="13" actId="47"/>
        <pc:sldMkLst>
          <pc:docMk/>
          <pc:sldMk cId="1323103507" sldId="322"/>
        </pc:sldMkLst>
      </pc:sldChg>
      <pc:sldChg chg="modSp mod">
        <pc:chgData name="Hardeep K Dhalla" userId="abf1c324fe834724" providerId="LiveId" clId="{4DFEBF05-6FC8-45E0-A037-B8FF3B84C2B5}" dt="2020-04-28T17:53:22.971" v="7"/>
        <pc:sldMkLst>
          <pc:docMk/>
          <pc:sldMk cId="3015175069" sldId="335"/>
        </pc:sldMkLst>
        <pc:spChg chg="mod">
          <ac:chgData name="Hardeep K Dhalla" userId="abf1c324fe834724" providerId="LiveId" clId="{4DFEBF05-6FC8-45E0-A037-B8FF3B84C2B5}" dt="2020-04-28T17:53:22.971" v="7"/>
          <ac:spMkLst>
            <pc:docMk/>
            <pc:sldMk cId="3015175069" sldId="335"/>
            <ac:spMk id="3" creationId="{00000000-0000-0000-0000-000000000000}"/>
          </ac:spMkLst>
        </pc:spChg>
      </pc:sldChg>
      <pc:sldChg chg="del">
        <pc:chgData name="Hardeep K Dhalla" userId="abf1c324fe834724" providerId="LiveId" clId="{4DFEBF05-6FC8-45E0-A037-B8FF3B84C2B5}" dt="2020-04-28T18:36:06.030" v="47" actId="47"/>
        <pc:sldMkLst>
          <pc:docMk/>
          <pc:sldMk cId="2447505206" sldId="338"/>
        </pc:sldMkLst>
      </pc:sldChg>
      <pc:sldChg chg="del">
        <pc:chgData name="Hardeep K Dhalla" userId="abf1c324fe834724" providerId="LiveId" clId="{4DFEBF05-6FC8-45E0-A037-B8FF3B84C2B5}" dt="2020-04-28T18:59:29.931" v="57" actId="47"/>
        <pc:sldMkLst>
          <pc:docMk/>
          <pc:sldMk cId="1493725172" sldId="350"/>
        </pc:sldMkLst>
      </pc:sldChg>
      <pc:sldChg chg="modSp del mod">
        <pc:chgData name="Hardeep K Dhalla" userId="abf1c324fe834724" providerId="LiveId" clId="{4DFEBF05-6FC8-45E0-A037-B8FF3B84C2B5}" dt="2020-04-28T17:53:25.713" v="8" actId="47"/>
        <pc:sldMkLst>
          <pc:docMk/>
          <pc:sldMk cId="1419119355" sldId="351"/>
        </pc:sldMkLst>
        <pc:spChg chg="mod">
          <ac:chgData name="Hardeep K Dhalla" userId="abf1c324fe834724" providerId="LiveId" clId="{4DFEBF05-6FC8-45E0-A037-B8FF3B84C2B5}" dt="2020-04-28T17:53:19.793" v="5" actId="21"/>
          <ac:spMkLst>
            <pc:docMk/>
            <pc:sldMk cId="1419119355" sldId="351"/>
            <ac:spMk id="3" creationId="{00000000-0000-0000-0000-000000000000}"/>
          </ac:spMkLst>
        </pc:spChg>
      </pc:sldChg>
      <pc:sldChg chg="modSp mod">
        <pc:chgData name="Hardeep K Dhalla" userId="abf1c324fe834724" providerId="LiveId" clId="{4DFEBF05-6FC8-45E0-A037-B8FF3B84C2B5}" dt="2020-04-28T18:59:00.204" v="55"/>
        <pc:sldMkLst>
          <pc:docMk/>
          <pc:sldMk cId="1912404994" sldId="355"/>
        </pc:sldMkLst>
        <pc:spChg chg="mod">
          <ac:chgData name="Hardeep K Dhalla" userId="abf1c324fe834724" providerId="LiveId" clId="{4DFEBF05-6FC8-45E0-A037-B8FF3B84C2B5}" dt="2020-04-28T18:59:00.204" v="55"/>
          <ac:spMkLst>
            <pc:docMk/>
            <pc:sldMk cId="1912404994" sldId="355"/>
            <ac:spMk id="3" creationId="{00000000-0000-0000-0000-000000000000}"/>
          </ac:spMkLst>
        </pc:spChg>
      </pc:sldChg>
      <pc:sldChg chg="modSp del mod">
        <pc:chgData name="Hardeep K Dhalla" userId="abf1c324fe834724" providerId="LiveId" clId="{4DFEBF05-6FC8-45E0-A037-B8FF3B84C2B5}" dt="2020-04-28T18:59:02.455" v="56" actId="47"/>
        <pc:sldMkLst>
          <pc:docMk/>
          <pc:sldMk cId="370472364" sldId="356"/>
        </pc:sldMkLst>
        <pc:spChg chg="mod">
          <ac:chgData name="Hardeep K Dhalla" userId="abf1c324fe834724" providerId="LiveId" clId="{4DFEBF05-6FC8-45E0-A037-B8FF3B84C2B5}" dt="2020-04-28T18:58:57.496" v="53" actId="21"/>
          <ac:spMkLst>
            <pc:docMk/>
            <pc:sldMk cId="370472364" sldId="356"/>
            <ac:spMk id="3" creationId="{00000000-0000-0000-0000-000000000000}"/>
          </ac:spMkLst>
        </pc:spChg>
      </pc:sldChg>
      <pc:sldChg chg="modSp">
        <pc:chgData name="Hardeep K Dhalla" userId="abf1c324fe834724" providerId="LiveId" clId="{4DFEBF05-6FC8-45E0-A037-B8FF3B84C2B5}" dt="2020-04-28T18:58:26.173" v="48" actId="20578"/>
        <pc:sldMkLst>
          <pc:docMk/>
          <pc:sldMk cId="2999313728" sldId="357"/>
        </pc:sldMkLst>
        <pc:spChg chg="mod">
          <ac:chgData name="Hardeep K Dhalla" userId="abf1c324fe834724" providerId="LiveId" clId="{4DFEBF05-6FC8-45E0-A037-B8FF3B84C2B5}" dt="2020-04-28T18:58:26.173" v="48" actId="20578"/>
          <ac:spMkLst>
            <pc:docMk/>
            <pc:sldMk cId="2999313728" sldId="357"/>
            <ac:spMk id="3" creationId="{00000000-0000-0000-0000-000000000000}"/>
          </ac:spMkLst>
        </pc:spChg>
      </pc:sldChg>
      <pc:sldChg chg="del">
        <pc:chgData name="Hardeep K Dhalla" userId="abf1c324fe834724" providerId="LiveId" clId="{4DFEBF05-6FC8-45E0-A037-B8FF3B84C2B5}" dt="2020-04-28T18:25:41.895" v="9" actId="47"/>
        <pc:sldMkLst>
          <pc:docMk/>
          <pc:sldMk cId="869382813" sldId="359"/>
        </pc:sldMkLst>
      </pc:sldChg>
      <pc:sldChg chg="del">
        <pc:chgData name="Hardeep K Dhalla" userId="abf1c324fe834724" providerId="LiveId" clId="{4DFEBF05-6FC8-45E0-A037-B8FF3B84C2B5}" dt="2020-04-28T18:26:05.684" v="10" actId="47"/>
        <pc:sldMkLst>
          <pc:docMk/>
          <pc:sldMk cId="1714332118" sldId="360"/>
        </pc:sldMkLst>
      </pc:sldChg>
      <pc:sldChg chg="del">
        <pc:chgData name="Hardeep K Dhalla" userId="abf1c324fe834724" providerId="LiveId" clId="{4DFEBF05-6FC8-45E0-A037-B8FF3B84C2B5}" dt="2020-04-28T18:26:06.620" v="11" actId="47"/>
        <pc:sldMkLst>
          <pc:docMk/>
          <pc:sldMk cId="1058098491" sldId="361"/>
        </pc:sldMkLst>
      </pc:sldChg>
      <pc:sldChg chg="modSp mod">
        <pc:chgData name="Hardeep K Dhalla" userId="abf1c324fe834724" providerId="LiveId" clId="{4DFEBF05-6FC8-45E0-A037-B8FF3B84C2B5}" dt="2020-04-28T18:31:33.539" v="45" actId="6549"/>
        <pc:sldMkLst>
          <pc:docMk/>
          <pc:sldMk cId="208761503" sldId="364"/>
        </pc:sldMkLst>
        <pc:spChg chg="mod">
          <ac:chgData name="Hardeep K Dhalla" userId="abf1c324fe834724" providerId="LiveId" clId="{4DFEBF05-6FC8-45E0-A037-B8FF3B84C2B5}" dt="2020-04-28T18:31:33.539" v="45" actId="6549"/>
          <ac:spMkLst>
            <pc:docMk/>
            <pc:sldMk cId="208761503" sldId="364"/>
            <ac:spMk id="3" creationId="{00000000-0000-0000-0000-000000000000}"/>
          </ac:spMkLst>
        </pc:spChg>
      </pc:sldChg>
      <pc:sldChg chg="del">
        <pc:chgData name="Hardeep K Dhalla" userId="abf1c324fe834724" providerId="LiveId" clId="{4DFEBF05-6FC8-45E0-A037-B8FF3B84C2B5}" dt="2020-04-28T18:34:30.226" v="46" actId="47"/>
        <pc:sldMkLst>
          <pc:docMk/>
          <pc:sldMk cId="0" sldId="368"/>
        </pc:sldMkLst>
      </pc:sldChg>
      <pc:sldChg chg="modSp mod">
        <pc:chgData name="Hardeep K Dhalla" userId="abf1c324fe834724" providerId="LiveId" clId="{4DFEBF05-6FC8-45E0-A037-B8FF3B84C2B5}" dt="2020-04-28T18:29:40.566" v="43"/>
        <pc:sldMkLst>
          <pc:docMk/>
          <pc:sldMk cId="0" sldId="371"/>
        </pc:sldMkLst>
        <pc:spChg chg="mod">
          <ac:chgData name="Hardeep K Dhalla" userId="abf1c324fe834724" providerId="LiveId" clId="{4DFEBF05-6FC8-45E0-A037-B8FF3B84C2B5}" dt="2020-04-28T18:29:40.566" v="43"/>
          <ac:spMkLst>
            <pc:docMk/>
            <pc:sldMk cId="0" sldId="371"/>
            <ac:spMk id="2" creationId="{00000000-0000-0000-0000-000000000000}"/>
          </ac:spMkLst>
        </pc:spChg>
        <pc:spChg chg="mod">
          <ac:chgData name="Hardeep K Dhalla" userId="abf1c324fe834724" providerId="LiveId" clId="{4DFEBF05-6FC8-45E0-A037-B8FF3B84C2B5}" dt="2020-04-28T18:28:05.595" v="33"/>
          <ac:spMkLst>
            <pc:docMk/>
            <pc:sldMk cId="0" sldId="371"/>
            <ac:spMk id="3" creationId="{00000000-0000-0000-0000-000000000000}"/>
          </ac:spMkLst>
        </pc:spChg>
      </pc:sldChg>
      <pc:sldChg chg="modSp del mod">
        <pc:chgData name="Hardeep K Dhalla" userId="abf1c324fe834724" providerId="LiveId" clId="{4DFEBF05-6FC8-45E0-A037-B8FF3B84C2B5}" dt="2020-04-28T18:28:10.481" v="34" actId="47"/>
        <pc:sldMkLst>
          <pc:docMk/>
          <pc:sldMk cId="0" sldId="372"/>
        </pc:sldMkLst>
        <pc:spChg chg="mod">
          <ac:chgData name="Hardeep K Dhalla" userId="abf1c324fe834724" providerId="LiveId" clId="{4DFEBF05-6FC8-45E0-A037-B8FF3B84C2B5}" dt="2020-04-28T18:28:02.028" v="31" actId="21"/>
          <ac:spMkLst>
            <pc:docMk/>
            <pc:sldMk cId="0" sldId="372"/>
            <ac:spMk id="3" creationId="{00000000-0000-0000-0000-000000000000}"/>
          </ac:spMkLst>
        </pc:spChg>
      </pc:sldChg>
      <pc:sldChg chg="modSp del mod">
        <pc:chgData name="Hardeep K Dhalla" userId="abf1c324fe834724" providerId="LiveId" clId="{4DFEBF05-6FC8-45E0-A037-B8FF3B84C2B5}" dt="2020-04-28T18:27:43.783" v="27" actId="47"/>
        <pc:sldMkLst>
          <pc:docMk/>
          <pc:sldMk cId="0" sldId="373"/>
        </pc:sldMkLst>
        <pc:spChg chg="mod">
          <ac:chgData name="Hardeep K Dhalla" userId="abf1c324fe834724" providerId="LiveId" clId="{4DFEBF05-6FC8-45E0-A037-B8FF3B84C2B5}" dt="2020-04-28T18:27:22.922" v="21" actId="21"/>
          <ac:spMkLst>
            <pc:docMk/>
            <pc:sldMk cId="0" sldId="373"/>
            <ac:spMk id="3" creationId="{00000000-0000-0000-0000-000000000000}"/>
          </ac:spMkLst>
        </pc:spChg>
      </pc:sldChg>
      <pc:sldChg chg="modSp mod">
        <pc:chgData name="Hardeep K Dhalla" userId="abf1c324fe834724" providerId="LiveId" clId="{4DFEBF05-6FC8-45E0-A037-B8FF3B84C2B5}" dt="2020-04-28T18:28:32.957" v="38" actId="6549"/>
        <pc:sldMkLst>
          <pc:docMk/>
          <pc:sldMk cId="3557651409" sldId="376"/>
        </pc:sldMkLst>
        <pc:spChg chg="mod">
          <ac:chgData name="Hardeep K Dhalla" userId="abf1c324fe834724" providerId="LiveId" clId="{4DFEBF05-6FC8-45E0-A037-B8FF3B84C2B5}" dt="2020-04-28T18:28:32.957" v="38" actId="6549"/>
          <ac:spMkLst>
            <pc:docMk/>
            <pc:sldMk cId="3557651409" sldId="376"/>
            <ac:spMk id="6349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3D62E-D0EC-F54F-AB63-33C13DC0F3F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DC4D4-E7E2-5047-B9BF-D81C68BFB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57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610D5-FB77-D84E-BBD0-81880621CA15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F16F-1C2A-B042-98B1-E0329540C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08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7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1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5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84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60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54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36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47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91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5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4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8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6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9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5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34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F16F-1C2A-B042-98B1-E0329540C19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1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12/11/2014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13 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12/11/2014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13 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12/11/2014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13 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12/11/2014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13 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12/11/2014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13 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12/11/2014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13 Security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12/11/2014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13 Security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12/11/2014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13 Security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12/11/2014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13 Security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12/11/2014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13 Security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12/11/2014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13 Security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12/11/2014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13 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13 – Security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The assets that must be protected</a:t>
            </a:r>
            <a:r>
              <a:rPr lang="en-GB" dirty="0"/>
              <a:t> </a:t>
            </a:r>
          </a:p>
          <a:p>
            <a:r>
              <a:rPr lang="en-GB" i="1" dirty="0"/>
              <a:t>The level of protection that is required for different types of asset</a:t>
            </a:r>
            <a:r>
              <a:rPr lang="en-GB" dirty="0"/>
              <a:t> </a:t>
            </a:r>
          </a:p>
          <a:p>
            <a:r>
              <a:rPr lang="en-GB" i="1" dirty="0"/>
              <a:t>The responsibilities of individual users, managers and the organization</a:t>
            </a:r>
            <a:r>
              <a:rPr lang="en-GB" dirty="0"/>
              <a:t> </a:t>
            </a:r>
          </a:p>
          <a:p>
            <a:r>
              <a:rPr lang="en-GB" i="1" dirty="0"/>
              <a:t>Existing security procedures and technologies that should be maintained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04994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2899"/>
            <a:ext cx="8686800" cy="1143000"/>
          </a:xfrm>
        </p:spPr>
        <p:txBody>
          <a:bodyPr/>
          <a:lstStyle/>
          <a:p>
            <a:pPr algn="ctr"/>
            <a:r>
              <a:rPr lang="en-US" dirty="0"/>
              <a:t>Security requirements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350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 identification</a:t>
            </a:r>
          </a:p>
          <a:p>
            <a:pPr lvl="1"/>
            <a:r>
              <a:rPr lang="en-US" dirty="0"/>
              <a:t>Identify the key system assets (or services) that have to be protected.</a:t>
            </a:r>
          </a:p>
          <a:p>
            <a:r>
              <a:rPr lang="en-US" dirty="0"/>
              <a:t>Asset value assessment</a:t>
            </a:r>
          </a:p>
          <a:p>
            <a:pPr lvl="1"/>
            <a:r>
              <a:rPr lang="en-US" dirty="0"/>
              <a:t>Estimate the value of the identified assets.</a:t>
            </a:r>
          </a:p>
          <a:p>
            <a:r>
              <a:rPr lang="en-US" dirty="0"/>
              <a:t>Exposure assessment</a:t>
            </a:r>
          </a:p>
          <a:p>
            <a:pPr lvl="1"/>
            <a:r>
              <a:rPr lang="en-US" dirty="0"/>
              <a:t>Assess the potential losses associated with each asset.</a:t>
            </a:r>
          </a:p>
          <a:p>
            <a:r>
              <a:rPr lang="en-US" dirty="0"/>
              <a:t>Threat identification</a:t>
            </a:r>
          </a:p>
          <a:p>
            <a:pPr lvl="1"/>
            <a:r>
              <a:rPr lang="en-US" dirty="0"/>
              <a:t>Identify the most probable threats to the system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16133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assessment</a:t>
            </a:r>
          </a:p>
          <a:p>
            <a:pPr lvl="1"/>
            <a:r>
              <a:rPr lang="en-US" dirty="0"/>
              <a:t>Decompose threats into possible attacks on the system and the ways that these may occur.</a:t>
            </a:r>
          </a:p>
          <a:p>
            <a:r>
              <a:rPr lang="en-US" dirty="0"/>
              <a:t>Control identification</a:t>
            </a:r>
          </a:p>
          <a:p>
            <a:pPr lvl="1"/>
            <a:r>
              <a:rPr lang="en-US" dirty="0"/>
              <a:t>Propose the controls that may be put in place to protect an asset.</a:t>
            </a:r>
          </a:p>
          <a:p>
            <a:r>
              <a:rPr lang="en-US" dirty="0"/>
              <a:t>Feasibility assessment</a:t>
            </a:r>
          </a:p>
          <a:p>
            <a:pPr lvl="1"/>
            <a:r>
              <a:rPr lang="en-US" dirty="0"/>
              <a:t>Assess the technical feasibility and cost of the controls.</a:t>
            </a:r>
          </a:p>
          <a:p>
            <a:r>
              <a:rPr lang="en-US" dirty="0"/>
              <a:t>Security requirements definition</a:t>
            </a:r>
          </a:p>
          <a:p>
            <a:pPr lvl="1"/>
            <a:r>
              <a:rPr lang="en-US" dirty="0"/>
              <a:t>Define system security requirements. These can be infrastructure or application system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1707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4551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Secure systems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08011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systems design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should be designed into a system – it can be very difficult to make an insecure system secure after it has been designed or implemented</a:t>
            </a:r>
          </a:p>
          <a:p>
            <a:r>
              <a:rPr lang="en-US" dirty="0"/>
              <a:t>Architectural design</a:t>
            </a:r>
          </a:p>
          <a:p>
            <a:pPr lvl="1"/>
            <a:r>
              <a:rPr lang="en-US" dirty="0"/>
              <a:t>How do architectural design decisions affect the security of a system?</a:t>
            </a:r>
          </a:p>
          <a:p>
            <a:r>
              <a:rPr lang="en-US" dirty="0"/>
              <a:t>Good practice</a:t>
            </a:r>
          </a:p>
          <a:p>
            <a:pPr lvl="1"/>
            <a:r>
              <a:rPr lang="en-US" dirty="0"/>
              <a:t>What is accepted good practice when designing secure systems?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compromises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security features to a system to enhance its security affects other attributes of the system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Usability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503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 associated with technology choices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  <p:pic>
        <p:nvPicPr>
          <p:cNvPr id="8" name="Picture 7" descr="13.12 Technology Vulnerabs (14.3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73" y="1534501"/>
            <a:ext cx="5873108" cy="497555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password checker shall be made available and shall be run daily. Weak passwords shall be reported to system administrators.</a:t>
            </a:r>
          </a:p>
          <a:p>
            <a:r>
              <a:rPr lang="en-US" dirty="0"/>
              <a:t>Access to the system shall only be allowed by approved client computers.</a:t>
            </a:r>
          </a:p>
          <a:p>
            <a:r>
              <a:rPr lang="en-US" dirty="0"/>
              <a:t>All client computers shall have a single, approved web browser installed by system administrators.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layered protection architecture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  <p:pic>
        <p:nvPicPr>
          <p:cNvPr id="8" name="Picture 7" descr="13.13 Layered Protection (14.4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42" y="1534851"/>
            <a:ext cx="6129794" cy="487454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Topics covered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Security and organizations</a:t>
            </a:r>
          </a:p>
          <a:p>
            <a:r>
              <a:rPr lang="en-GB" dirty="0"/>
              <a:t>Security requirements</a:t>
            </a:r>
          </a:p>
          <a:p>
            <a:r>
              <a:rPr lang="en-GB" dirty="0"/>
              <a:t>Secure systems design</a:t>
            </a:r>
          </a:p>
          <a:p>
            <a:r>
              <a:rPr lang="en-GB" dirty="0"/>
              <a:t>Security testing and assurance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guidelines for security engineering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guidelines encapsulate good practice in secure systems design</a:t>
            </a:r>
          </a:p>
          <a:p>
            <a:r>
              <a:rPr lang="en-US" dirty="0"/>
              <a:t>Design guidelines serve two purposes:</a:t>
            </a:r>
          </a:p>
          <a:p>
            <a:pPr lvl="1"/>
            <a:r>
              <a:rPr lang="en-US" dirty="0"/>
              <a:t>They raise awareness of security issues in a software engineering team. Security is considered when design decisions are made.</a:t>
            </a:r>
          </a:p>
          <a:p>
            <a:pPr lvl="1"/>
            <a:r>
              <a:rPr lang="en-US" dirty="0"/>
              <a:t>They can be used as the basis of a review checklist that is applied during the system validation process.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guidelines for security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decisions on an explicit security policy</a:t>
            </a:r>
          </a:p>
          <a:p>
            <a:r>
              <a:rPr lang="en-US" dirty="0"/>
              <a:t>Avoid a single point of failure</a:t>
            </a:r>
          </a:p>
          <a:p>
            <a:r>
              <a:rPr lang="en-US" dirty="0"/>
              <a:t>Fail securely</a:t>
            </a:r>
          </a:p>
          <a:p>
            <a:r>
              <a:rPr lang="en-US" dirty="0"/>
              <a:t>Balance security and usability</a:t>
            </a:r>
          </a:p>
          <a:p>
            <a:r>
              <a:rPr lang="en-US" dirty="0"/>
              <a:t>Log user actions</a:t>
            </a:r>
          </a:p>
          <a:p>
            <a:r>
              <a:rPr lang="en-US" dirty="0"/>
              <a:t>Use redundancy and diversity to reduce risk</a:t>
            </a:r>
          </a:p>
          <a:p>
            <a:r>
              <a:rPr lang="en-US" dirty="0"/>
              <a:t>Specify the format of all system inputs</a:t>
            </a:r>
          </a:p>
          <a:p>
            <a:r>
              <a:rPr lang="en-US" dirty="0"/>
              <a:t>Compartmentalize your assets</a:t>
            </a:r>
          </a:p>
          <a:p>
            <a:r>
              <a:rPr lang="en-US" dirty="0"/>
              <a:t>Design for deployment</a:t>
            </a:r>
          </a:p>
          <a:p>
            <a:r>
              <a:rPr lang="en-US" dirty="0"/>
              <a:t>Design for recoverability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2899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Security testing and assurance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8266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testing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Testing the extent to which the system can protect itse</a:t>
            </a:r>
            <a:r>
              <a:rPr lang="en-GB" dirty="0"/>
              <a:t>lf from external attacks.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5527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Security validation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Experience-based testing</a:t>
            </a:r>
          </a:p>
          <a:p>
            <a:pPr>
              <a:lnSpc>
                <a:spcPct val="90000"/>
              </a:lnSpc>
            </a:pPr>
            <a:r>
              <a:rPr lang="en-GB" dirty="0"/>
              <a:t>Penetration testing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Tool-based analysis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Formal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51409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Confidentiality</a:t>
            </a:r>
            <a:r>
              <a:rPr lang="en-GB" dirty="0"/>
              <a:t> </a:t>
            </a:r>
          </a:p>
          <a:p>
            <a:r>
              <a:rPr lang="en-GB" i="1" dirty="0"/>
              <a:t>Integrity </a:t>
            </a:r>
          </a:p>
          <a:p>
            <a:r>
              <a:rPr lang="en-GB" i="1" dirty="0"/>
              <a:t>Availability</a:t>
            </a:r>
            <a:r>
              <a:rPr lang="en-GB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8577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Application/infrastructure security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security is a software engineering problem where the system is </a:t>
            </a:r>
            <a:r>
              <a:rPr lang="en-US" u="dbl" dirty="0">
                <a:solidFill>
                  <a:schemeClr val="tx1"/>
                </a:solidFill>
              </a:rPr>
              <a:t>designed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resist attacks.</a:t>
            </a:r>
          </a:p>
          <a:p>
            <a:r>
              <a:rPr lang="en-US" dirty="0"/>
              <a:t>Infrastructure security is a systems management problem where the infrastructure is </a:t>
            </a:r>
            <a:r>
              <a:rPr lang="en-US" u="dbl" dirty="0">
                <a:solidFill>
                  <a:schemeClr val="tx1"/>
                </a:solidFill>
              </a:rPr>
              <a:t>configured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resist attacks.</a:t>
            </a:r>
          </a:p>
          <a:p>
            <a:r>
              <a:rPr lang="en-US" dirty="0"/>
              <a:t>The focus of this lecture is application security rather than infrastructure security.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terminology</a:t>
            </a:r>
            <a:r>
              <a:rPr lang="en-GB" dirty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984883"/>
              </p:ext>
            </p:extLst>
          </p:nvPr>
        </p:nvGraphicFramePr>
        <p:xfrm>
          <a:off x="457200" y="1930401"/>
          <a:ext cx="82296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Term</a:t>
                      </a:r>
                    </a:p>
                  </a:txBody>
                  <a:tcPr marL="73025" marR="73025" marT="9144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Definition</a:t>
                      </a:r>
                    </a:p>
                  </a:txBody>
                  <a:tcPr marL="73025" marR="73025" marT="914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Asset</a:t>
                      </a: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Something of value which has to be protected. The asset may be the software system itself or data used by that system.</a:t>
                      </a: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Attack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An exploitation of a system’s vulnerability. Generally, this is from outside the system and is a deliberate attempt to cause some damage.</a:t>
                      </a: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Control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 protective measure that reduces a system’s vulnerability. Encryption is an example of a control that reduces a vulnerability of a weak access control system</a:t>
                      </a: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Exposure</a:t>
                      </a: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Possible loss or harm to a computing system. This can be loss or damage to data, or can be a loss of time and effort if recovery is necessary after a security breach.</a:t>
                      </a: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Threat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Circumstances that have potential to cause loss or harm. You can think of these as a system vulnerability that is subjected to an attack.</a:t>
                      </a: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Vulnerability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 weakness in a computer-based system that may be exploited to cause loss or harm.</a:t>
                      </a: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09001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Interception (confidentiality) threats that allow an attacker to gain access to an asset. </a:t>
            </a:r>
          </a:p>
          <a:p>
            <a:r>
              <a:rPr lang="en-US" dirty="0"/>
              <a:t>Interruption (availability) threats that allow an attacker to make part of the system unavailable. </a:t>
            </a:r>
          </a:p>
          <a:p>
            <a:r>
              <a:rPr lang="en-US" dirty="0"/>
              <a:t>Modification (integrity) threats that allow an attacker to tamper with a system asset. </a:t>
            </a:r>
          </a:p>
          <a:p>
            <a:r>
              <a:rPr lang="en-US" dirty="0"/>
              <a:t>Fabrication (a form of integrity) threats that allow an attacker to insert false information into a system.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750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081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Security and organizations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3808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 business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expensive and it is important that security decisions are made in a cost-effective way</a:t>
            </a:r>
          </a:p>
          <a:p>
            <a:r>
              <a:rPr lang="en-US" dirty="0"/>
              <a:t>Organizations use a risk-based approach to support Security risk analysis is a business rather than a technical process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752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security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 policies should set out general information access strategies that should apply across the organization. </a:t>
            </a:r>
          </a:p>
          <a:p>
            <a:r>
              <a:rPr lang="en-GB" dirty="0"/>
              <a:t>The point of security policies is to inform everyone in an organization about security so these should not be long and detailed technical documents.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13 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372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1141</TotalTime>
  <Words>998</Words>
  <Application>Microsoft Office PowerPoint</Application>
  <PresentationFormat>On-screen Show (4:3)</PresentationFormat>
  <Paragraphs>198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SE10 slides</vt:lpstr>
      <vt:lpstr>Chapter 13 – Security Engineering</vt:lpstr>
      <vt:lpstr>Topics covered</vt:lpstr>
      <vt:lpstr>Security dimensions</vt:lpstr>
      <vt:lpstr>Application/infrastructure security</vt:lpstr>
      <vt:lpstr>Security terminology </vt:lpstr>
      <vt:lpstr>Threat types</vt:lpstr>
      <vt:lpstr>Security and organizations</vt:lpstr>
      <vt:lpstr>Security is a business issue</vt:lpstr>
      <vt:lpstr>Organizational security policies</vt:lpstr>
      <vt:lpstr>Security policies</vt:lpstr>
      <vt:lpstr>Security requirements</vt:lpstr>
      <vt:lpstr>Security risk assessment</vt:lpstr>
      <vt:lpstr>Security risk assessment</vt:lpstr>
      <vt:lpstr>Secure systems design</vt:lpstr>
      <vt:lpstr>Secure systems design</vt:lpstr>
      <vt:lpstr>Design compromises</vt:lpstr>
      <vt:lpstr>Vulnerabilities associated with technology choices </vt:lpstr>
      <vt:lpstr>Security requirements</vt:lpstr>
      <vt:lpstr>A layered protection architecture </vt:lpstr>
      <vt:lpstr>Design guidelines for security engineering</vt:lpstr>
      <vt:lpstr>Design guidelines for security engineering</vt:lpstr>
      <vt:lpstr>Security testing and assurance</vt:lpstr>
      <vt:lpstr>Security testing</vt:lpstr>
      <vt:lpstr>Security validation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14</dc:title>
  <dc:creator>Ian Sommerville</dc:creator>
  <cp:lastModifiedBy>Hardeep K Dhalla</cp:lastModifiedBy>
  <cp:revision>50</cp:revision>
  <cp:lastPrinted>2018-11-27T13:38:48Z</cp:lastPrinted>
  <dcterms:created xsi:type="dcterms:W3CDTF">2009-12-09T17:06:05Z</dcterms:created>
  <dcterms:modified xsi:type="dcterms:W3CDTF">2020-11-13T04:51:30Z</dcterms:modified>
</cp:coreProperties>
</file>