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handoutMasterIdLst>
    <p:handoutMasterId r:id="rId20"/>
  </p:handoutMasterIdLst>
  <p:sldIdLst>
    <p:sldId id="256" r:id="rId2"/>
    <p:sldId id="273" r:id="rId3"/>
    <p:sldId id="313" r:id="rId4"/>
    <p:sldId id="274" r:id="rId5"/>
    <p:sldId id="259" r:id="rId6"/>
    <p:sldId id="315" r:id="rId7"/>
    <p:sldId id="316" r:id="rId8"/>
    <p:sldId id="283" r:id="rId9"/>
    <p:sldId id="317" r:id="rId10"/>
    <p:sldId id="289" r:id="rId11"/>
    <p:sldId id="290" r:id="rId12"/>
    <p:sldId id="291" r:id="rId13"/>
    <p:sldId id="310" r:id="rId14"/>
    <p:sldId id="299" r:id="rId15"/>
    <p:sldId id="306" r:id="rId16"/>
    <p:sldId id="301" r:id="rId17"/>
    <p:sldId id="30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eep K Dhalla" userId="abf1c324fe834724" providerId="LiveId" clId="{20977A6A-4113-4961-9809-1A2E0ED730C7}"/>
    <pc:docChg chg="delSld">
      <pc:chgData name="Hardeep K Dhalla" userId="abf1c324fe834724" providerId="LiveId" clId="{20977A6A-4113-4961-9809-1A2E0ED730C7}" dt="2020-11-07T19:16:17.086" v="3" actId="47"/>
      <pc:docMkLst>
        <pc:docMk/>
      </pc:docMkLst>
      <pc:sldChg chg="del">
        <pc:chgData name="Hardeep K Dhalla" userId="abf1c324fe834724" providerId="LiveId" clId="{20977A6A-4113-4961-9809-1A2E0ED730C7}" dt="2020-11-07T19:16:17.086" v="3" actId="47"/>
        <pc:sldMkLst>
          <pc:docMk/>
          <pc:sldMk cId="0" sldId="265"/>
        </pc:sldMkLst>
      </pc:sldChg>
      <pc:sldChg chg="del">
        <pc:chgData name="Hardeep K Dhalla" userId="abf1c324fe834724" providerId="LiveId" clId="{20977A6A-4113-4961-9809-1A2E0ED730C7}" dt="2020-11-07T17:40:30.431" v="1" actId="47"/>
        <pc:sldMkLst>
          <pc:docMk/>
          <pc:sldMk cId="0" sldId="267"/>
        </pc:sldMkLst>
      </pc:sldChg>
      <pc:sldChg chg="del">
        <pc:chgData name="Hardeep K Dhalla" userId="abf1c324fe834724" providerId="LiveId" clId="{20977A6A-4113-4961-9809-1A2E0ED730C7}" dt="2020-11-07T17:40:00.591" v="0" actId="47"/>
        <pc:sldMkLst>
          <pc:docMk/>
          <pc:sldMk cId="0" sldId="297"/>
        </pc:sldMkLst>
      </pc:sldChg>
      <pc:sldChg chg="del">
        <pc:chgData name="Hardeep K Dhalla" userId="abf1c324fe834724" providerId="LiveId" clId="{20977A6A-4113-4961-9809-1A2E0ED730C7}" dt="2020-11-07T17:40:59.224" v="2" actId="47"/>
        <pc:sldMkLst>
          <pc:docMk/>
          <pc:sldMk cId="0" sldId="311"/>
        </pc:sldMkLst>
      </pc:sldChg>
    </pc:docChg>
  </pc:docChgLst>
  <pc:docChgLst>
    <pc:chgData name="Hardeep K Dhalla" userId="abf1c324fe834724" providerId="LiveId" clId="{1F3F0B65-7634-4C1F-880A-4CD63A4C0011}"/>
    <pc:docChg chg="delSld modSld">
      <pc:chgData name="Hardeep K Dhalla" userId="abf1c324fe834724" providerId="LiveId" clId="{1F3F0B65-7634-4C1F-880A-4CD63A4C0011}" dt="2020-04-13T13:19:26.719" v="304" actId="47"/>
      <pc:docMkLst>
        <pc:docMk/>
      </pc:docMkLst>
      <pc:sldChg chg="del">
        <pc:chgData name="Hardeep K Dhalla" userId="abf1c324fe834724" providerId="LiveId" clId="{1F3F0B65-7634-4C1F-880A-4CD63A4C0011}" dt="2020-04-12T15:46:36.731" v="232" actId="47"/>
        <pc:sldMkLst>
          <pc:docMk/>
          <pc:sldMk cId="0" sldId="260"/>
        </pc:sldMkLst>
      </pc:sldChg>
      <pc:sldChg chg="modSp mod">
        <pc:chgData name="Hardeep K Dhalla" userId="abf1c324fe834724" providerId="LiveId" clId="{1F3F0B65-7634-4C1F-880A-4CD63A4C0011}" dt="2020-04-12T15:44:57.299" v="230" actId="20577"/>
        <pc:sldMkLst>
          <pc:docMk/>
          <pc:sldMk cId="0" sldId="274"/>
        </pc:sldMkLst>
        <pc:spChg chg="mod">
          <ac:chgData name="Hardeep K Dhalla" userId="abf1c324fe834724" providerId="LiveId" clId="{1F3F0B65-7634-4C1F-880A-4CD63A4C0011}" dt="2020-04-12T15:44:57.299" v="230" actId="20577"/>
          <ac:spMkLst>
            <pc:docMk/>
            <pc:sldMk cId="0" sldId="274"/>
            <ac:spMk id="8194" creationId="{00000000-0000-0000-0000-000000000000}"/>
          </ac:spMkLst>
        </pc:spChg>
      </pc:sldChg>
      <pc:sldChg chg="del">
        <pc:chgData name="Hardeep K Dhalla" userId="abf1c324fe834724" providerId="LiveId" clId="{1F3F0B65-7634-4C1F-880A-4CD63A4C0011}" dt="2020-04-12T15:44:03.435" v="124" actId="47"/>
        <pc:sldMkLst>
          <pc:docMk/>
          <pc:sldMk cId="0" sldId="282"/>
        </pc:sldMkLst>
      </pc:sldChg>
      <pc:sldChg chg="del">
        <pc:chgData name="Hardeep K Dhalla" userId="abf1c324fe834724" providerId="LiveId" clId="{1F3F0B65-7634-4C1F-880A-4CD63A4C0011}" dt="2020-04-12T15:46:32.874" v="231" actId="47"/>
        <pc:sldMkLst>
          <pc:docMk/>
          <pc:sldMk cId="0" sldId="284"/>
        </pc:sldMkLst>
      </pc:sldChg>
      <pc:sldChg chg="del">
        <pc:chgData name="Hardeep K Dhalla" userId="abf1c324fe834724" providerId="LiveId" clId="{1F3F0B65-7634-4C1F-880A-4CD63A4C0011}" dt="2020-04-12T15:47:19.655" v="233" actId="47"/>
        <pc:sldMkLst>
          <pc:docMk/>
          <pc:sldMk cId="0" sldId="286"/>
        </pc:sldMkLst>
      </pc:sldChg>
      <pc:sldChg chg="modSp mod">
        <pc:chgData name="Hardeep K Dhalla" userId="abf1c324fe834724" providerId="LiveId" clId="{1F3F0B65-7634-4C1F-880A-4CD63A4C0011}" dt="2020-04-13T13:15:14.154" v="301" actId="6549"/>
        <pc:sldMkLst>
          <pc:docMk/>
          <pc:sldMk cId="0" sldId="297"/>
        </pc:sldMkLst>
        <pc:spChg chg="mod">
          <ac:chgData name="Hardeep K Dhalla" userId="abf1c324fe834724" providerId="LiveId" clId="{1F3F0B65-7634-4C1F-880A-4CD63A4C0011}" dt="2020-04-13T13:15:14.154" v="301" actId="6549"/>
          <ac:spMkLst>
            <pc:docMk/>
            <pc:sldMk cId="0" sldId="297"/>
            <ac:spMk id="3" creationId="{00000000-0000-0000-0000-000000000000}"/>
          </ac:spMkLst>
        </pc:spChg>
      </pc:sldChg>
      <pc:sldChg chg="del">
        <pc:chgData name="Hardeep K Dhalla" userId="abf1c324fe834724" providerId="LiveId" clId="{1F3F0B65-7634-4C1F-880A-4CD63A4C0011}" dt="2020-04-13T13:19:26.318" v="303" actId="47"/>
        <pc:sldMkLst>
          <pc:docMk/>
          <pc:sldMk cId="0" sldId="298"/>
        </pc:sldMkLst>
      </pc:sldChg>
      <pc:sldChg chg="modSp mod">
        <pc:chgData name="Hardeep K Dhalla" userId="abf1c324fe834724" providerId="LiveId" clId="{1F3F0B65-7634-4C1F-880A-4CD63A4C0011}" dt="2020-04-12T15:53:25.396" v="299" actId="20577"/>
        <pc:sldMkLst>
          <pc:docMk/>
          <pc:sldMk cId="0" sldId="301"/>
        </pc:sldMkLst>
        <pc:spChg chg="mod">
          <ac:chgData name="Hardeep K Dhalla" userId="abf1c324fe834724" providerId="LiveId" clId="{1F3F0B65-7634-4C1F-880A-4CD63A4C0011}" dt="2020-04-12T15:53:25.396" v="299" actId="20577"/>
          <ac:spMkLst>
            <pc:docMk/>
            <pc:sldMk cId="0" sldId="301"/>
            <ac:spMk id="3" creationId="{00000000-0000-0000-0000-000000000000}"/>
          </ac:spMkLst>
        </pc:spChg>
      </pc:sldChg>
      <pc:sldChg chg="del">
        <pc:chgData name="Hardeep K Dhalla" userId="abf1c324fe834724" providerId="LiveId" clId="{1F3F0B65-7634-4C1F-880A-4CD63A4C0011}" dt="2020-04-12T15:38:33.059" v="123" actId="47"/>
        <pc:sldMkLst>
          <pc:docMk/>
          <pc:sldMk cId="0" sldId="304"/>
        </pc:sldMkLst>
      </pc:sldChg>
      <pc:sldChg chg="modSp mod">
        <pc:chgData name="Hardeep K Dhalla" userId="abf1c324fe834724" providerId="LiveId" clId="{1F3F0B65-7634-4C1F-880A-4CD63A4C0011}" dt="2020-04-12T15:53:03.542" v="234" actId="6549"/>
        <pc:sldMkLst>
          <pc:docMk/>
          <pc:sldMk cId="0" sldId="306"/>
        </pc:sldMkLst>
        <pc:spChg chg="mod">
          <ac:chgData name="Hardeep K Dhalla" userId="abf1c324fe834724" providerId="LiveId" clId="{1F3F0B65-7634-4C1F-880A-4CD63A4C0011}" dt="2020-04-12T15:53:03.542" v="234" actId="6549"/>
          <ac:spMkLst>
            <pc:docMk/>
            <pc:sldMk cId="0" sldId="306"/>
            <ac:spMk id="38915" creationId="{00000000-0000-0000-0000-000000000000}"/>
          </ac:spMkLst>
        </pc:spChg>
      </pc:sldChg>
      <pc:sldChg chg="del">
        <pc:chgData name="Hardeep K Dhalla" userId="abf1c324fe834724" providerId="LiveId" clId="{1F3F0B65-7634-4C1F-880A-4CD63A4C0011}" dt="2020-04-13T13:14:47.347" v="300" actId="47"/>
        <pc:sldMkLst>
          <pc:docMk/>
          <pc:sldMk cId="0" sldId="308"/>
        </pc:sldMkLst>
      </pc:sldChg>
      <pc:sldChg chg="modSp mod">
        <pc:chgData name="Hardeep K Dhalla" userId="abf1c324fe834724" providerId="LiveId" clId="{1F3F0B65-7634-4C1F-880A-4CD63A4C0011}" dt="2020-04-13T13:16:36.687" v="302" actId="6549"/>
        <pc:sldMkLst>
          <pc:docMk/>
          <pc:sldMk cId="0" sldId="310"/>
        </pc:sldMkLst>
        <pc:spChg chg="mod">
          <ac:chgData name="Hardeep K Dhalla" userId="abf1c324fe834724" providerId="LiveId" clId="{1F3F0B65-7634-4C1F-880A-4CD63A4C0011}" dt="2020-04-13T13:16:36.687" v="302" actId="6549"/>
          <ac:spMkLst>
            <pc:docMk/>
            <pc:sldMk cId="0" sldId="310"/>
            <ac:spMk id="3" creationId="{00000000-0000-0000-0000-000000000000}"/>
          </ac:spMkLst>
        </pc:spChg>
      </pc:sldChg>
      <pc:sldChg chg="modSp mod">
        <pc:chgData name="Hardeep K Dhalla" userId="abf1c324fe834724" providerId="LiveId" clId="{1F3F0B65-7634-4C1F-880A-4CD63A4C0011}" dt="2020-04-12T15:33:43.153" v="121" actId="20577"/>
        <pc:sldMkLst>
          <pc:docMk/>
          <pc:sldMk cId="0" sldId="313"/>
        </pc:sldMkLst>
        <pc:spChg chg="mod">
          <ac:chgData name="Hardeep K Dhalla" userId="abf1c324fe834724" providerId="LiveId" clId="{1F3F0B65-7634-4C1F-880A-4CD63A4C0011}" dt="2020-04-12T15:33:43.153" v="121" actId="20577"/>
          <ac:spMkLst>
            <pc:docMk/>
            <pc:sldMk cId="0" sldId="313"/>
            <ac:spMk id="3" creationId="{00000000-0000-0000-0000-000000000000}"/>
          </ac:spMkLst>
        </pc:spChg>
      </pc:sldChg>
      <pc:sldChg chg="del">
        <pc:chgData name="Hardeep K Dhalla" userId="abf1c324fe834724" providerId="LiveId" clId="{1F3F0B65-7634-4C1F-880A-4CD63A4C0011}" dt="2020-04-12T15:35:26.189" v="122" actId="47"/>
        <pc:sldMkLst>
          <pc:docMk/>
          <pc:sldMk cId="0" sldId="318"/>
        </pc:sldMkLst>
      </pc:sldChg>
      <pc:sldChg chg="del">
        <pc:chgData name="Hardeep K Dhalla" userId="abf1c324fe834724" providerId="LiveId" clId="{1F3F0B65-7634-4C1F-880A-4CD63A4C0011}" dt="2020-04-13T13:19:26.719" v="304" actId="47"/>
        <pc:sldMkLst>
          <pc:docMk/>
          <pc:sldMk cId="0"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r>
              <a:rPr lang="en-US" dirty="0"/>
              <a:t>Release testing is usually a black-box testing 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Performance tests usually involve planning a series of tests where the load is steadily increased until the system performance becomes unacceptable.</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solidFill>
                  <a:srgbClr val="000000"/>
                </a:solidFill>
              </a:rPr>
              <a:t>Validation</a:t>
            </a:r>
            <a:r>
              <a:rPr lang="en-GB" dirty="0"/>
              <a:t>:</a:t>
            </a:r>
            <a:br>
              <a:rPr lang="en-GB" dirty="0"/>
            </a:br>
            <a:r>
              <a:rPr lang="en-GB" dirty="0"/>
              <a:t>	 "Are we building the right product”.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a:t>
            </a:r>
            <a:endParaRPr lang="en-GB" dirty="0"/>
          </a:p>
          <a:p>
            <a:pPr lvl="1"/>
            <a:r>
              <a:rPr lang="en-US" dirty="0"/>
              <a:t>Component testing</a:t>
            </a:r>
            <a:endParaRPr lang="en-GB" dirty="0"/>
          </a:p>
          <a:p>
            <a:pPr lvl="1"/>
            <a:r>
              <a:rPr lang="en-US" dirty="0"/>
              <a:t>System testing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1841</TotalTime>
  <Words>894</Words>
  <Application>Microsoft Office PowerPoint</Application>
  <PresentationFormat>On-screen Show (4:3)</PresentationFormat>
  <Paragraphs>119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SE10 slides</vt:lpstr>
      <vt:lpstr>Chapter 8 – Software Testing</vt:lpstr>
      <vt:lpstr>Topics covered</vt:lpstr>
      <vt:lpstr>Program testing</vt:lpstr>
      <vt:lpstr>Verification vs validation</vt:lpstr>
      <vt:lpstr>A model of the software testing process </vt:lpstr>
      <vt:lpstr>Stages of testing</vt:lpstr>
      <vt:lpstr>Development testing</vt:lpstr>
      <vt:lpstr>Unit testing</vt:lpstr>
      <vt:lpstr>Automated testing</vt:lpstr>
      <vt:lpstr>General testing guidelines</vt:lpstr>
      <vt:lpstr>Component testing</vt:lpstr>
      <vt:lpstr>System testing</vt:lpstr>
      <vt:lpstr>Regression testing</vt:lpstr>
      <vt:lpstr>Release testing</vt:lpstr>
      <vt:lpstr>Performance testing</vt:lpstr>
      <vt:lpstr>User testing</vt:lpstr>
      <vt:lpstr>Types of user testing</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Hardeep K Dhalla</cp:lastModifiedBy>
  <cp:revision>42</cp:revision>
  <dcterms:created xsi:type="dcterms:W3CDTF">2010-01-14T08:17:23Z</dcterms:created>
  <dcterms:modified xsi:type="dcterms:W3CDTF">2020-11-07T19:16:44Z</dcterms:modified>
</cp:coreProperties>
</file>