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2"/>
  </p:notesMasterIdLst>
  <p:handoutMasterIdLst>
    <p:handoutMasterId r:id="rId33"/>
  </p:handoutMasterIdLst>
  <p:sldIdLst>
    <p:sldId id="256" r:id="rId2"/>
    <p:sldId id="295" r:id="rId3"/>
    <p:sldId id="267" r:id="rId4"/>
    <p:sldId id="268" r:id="rId5"/>
    <p:sldId id="329" r:id="rId6"/>
    <p:sldId id="297" r:id="rId7"/>
    <p:sldId id="258" r:id="rId8"/>
    <p:sldId id="299" r:id="rId9"/>
    <p:sldId id="304" r:id="rId10"/>
    <p:sldId id="305" r:id="rId11"/>
    <p:sldId id="306" r:id="rId12"/>
    <p:sldId id="309" r:id="rId13"/>
    <p:sldId id="301" r:id="rId14"/>
    <p:sldId id="310" r:id="rId15"/>
    <p:sldId id="284" r:id="rId16"/>
    <p:sldId id="285" r:id="rId17"/>
    <p:sldId id="287" r:id="rId18"/>
    <p:sldId id="315" r:id="rId19"/>
    <p:sldId id="259" r:id="rId20"/>
    <p:sldId id="316" r:id="rId21"/>
    <p:sldId id="302" r:id="rId22"/>
    <p:sldId id="317" r:id="rId23"/>
    <p:sldId id="260" r:id="rId24"/>
    <p:sldId id="261" r:id="rId25"/>
    <p:sldId id="318" r:id="rId26"/>
    <p:sldId id="319" r:id="rId27"/>
    <p:sldId id="320" r:id="rId28"/>
    <p:sldId id="321" r:id="rId29"/>
    <p:sldId id="262" r:id="rId30"/>
    <p:sldId id="324" r:id="rId3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D04C2-9F59-42DD-AF2D-49962D2D1DC2}" v="1" dt="2021-01-17T22:42:07.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670" autoAdjust="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eep K Dhalla" userId="abf1c324fe834724" providerId="LiveId" clId="{854DB135-2396-4605-9F37-79EB1886C9F7}"/>
    <pc:docChg chg="delSld">
      <pc:chgData name="Hardeep K Dhalla" userId="abf1c324fe834724" providerId="LiveId" clId="{854DB135-2396-4605-9F37-79EB1886C9F7}" dt="2021-01-02T22:05:38.355" v="0" actId="47"/>
      <pc:docMkLst>
        <pc:docMk/>
      </pc:docMkLst>
      <pc:sldChg chg="del">
        <pc:chgData name="Hardeep K Dhalla" userId="abf1c324fe834724" providerId="LiveId" clId="{854DB135-2396-4605-9F37-79EB1886C9F7}" dt="2021-01-02T22:05:38.355" v="0" actId="47"/>
        <pc:sldMkLst>
          <pc:docMk/>
          <pc:sldMk cId="0" sldId="332"/>
        </pc:sldMkLst>
      </pc:sldChg>
    </pc:docChg>
  </pc:docChgLst>
  <pc:docChgLst>
    <pc:chgData name="Hardeep K Dhalla" userId="abf1c324fe834724" providerId="LiveId" clId="{988D04C2-9F59-42DD-AF2D-49962D2D1DC2}"/>
    <pc:docChg chg="undo custSel addSld delSld modSld">
      <pc:chgData name="Hardeep K Dhalla" userId="abf1c324fe834724" providerId="LiveId" clId="{988D04C2-9F59-42DD-AF2D-49962D2D1DC2}" dt="2021-01-17T22:48:08.344" v="94" actId="47"/>
      <pc:docMkLst>
        <pc:docMk/>
      </pc:docMkLst>
      <pc:sldChg chg="del">
        <pc:chgData name="Hardeep K Dhalla" userId="abf1c324fe834724" providerId="LiveId" clId="{988D04C2-9F59-42DD-AF2D-49962D2D1DC2}" dt="2021-01-17T22:34:40.617" v="0" actId="47"/>
        <pc:sldMkLst>
          <pc:docMk/>
          <pc:sldMk cId="0" sldId="257"/>
        </pc:sldMkLst>
      </pc:sldChg>
      <pc:sldChg chg="add">
        <pc:chgData name="Hardeep K Dhalla" userId="abf1c324fe834724" providerId="LiveId" clId="{988D04C2-9F59-42DD-AF2D-49962D2D1DC2}" dt="2021-01-17T22:42:07.564" v="77"/>
        <pc:sldMkLst>
          <pc:docMk/>
          <pc:sldMk cId="0" sldId="260"/>
        </pc:sldMkLst>
      </pc:sldChg>
      <pc:sldChg chg="add">
        <pc:chgData name="Hardeep K Dhalla" userId="abf1c324fe834724" providerId="LiveId" clId="{988D04C2-9F59-42DD-AF2D-49962D2D1DC2}" dt="2021-01-17T22:42:07.564" v="77"/>
        <pc:sldMkLst>
          <pc:docMk/>
          <pc:sldMk cId="0" sldId="261"/>
        </pc:sldMkLst>
      </pc:sldChg>
      <pc:sldChg chg="add">
        <pc:chgData name="Hardeep K Dhalla" userId="abf1c324fe834724" providerId="LiveId" clId="{988D04C2-9F59-42DD-AF2D-49962D2D1DC2}" dt="2021-01-17T22:42:07.564" v="77"/>
        <pc:sldMkLst>
          <pc:docMk/>
          <pc:sldMk cId="0" sldId="262"/>
        </pc:sldMkLst>
      </pc:sldChg>
      <pc:sldChg chg="add del">
        <pc:chgData name="Hardeep K Dhalla" userId="abf1c324fe834724" providerId="LiveId" clId="{988D04C2-9F59-42DD-AF2D-49962D2D1DC2}" dt="2021-01-17T22:44:33.176" v="82" actId="47"/>
        <pc:sldMkLst>
          <pc:docMk/>
          <pc:sldMk cId="0" sldId="263"/>
        </pc:sldMkLst>
      </pc:sldChg>
      <pc:sldChg chg="modSp mod">
        <pc:chgData name="Hardeep K Dhalla" userId="abf1c324fe834724" providerId="LiveId" clId="{988D04C2-9F59-42DD-AF2D-49962D2D1DC2}" dt="2021-01-17T22:38:31.093" v="50"/>
        <pc:sldMkLst>
          <pc:docMk/>
          <pc:sldMk cId="0" sldId="285"/>
        </pc:sldMkLst>
        <pc:spChg chg="mod">
          <ac:chgData name="Hardeep K Dhalla" userId="abf1c324fe834724" providerId="LiveId" clId="{988D04C2-9F59-42DD-AF2D-49962D2D1DC2}" dt="2021-01-17T22:38:31.093" v="50"/>
          <ac:spMkLst>
            <pc:docMk/>
            <pc:sldMk cId="0" sldId="285"/>
            <ac:spMk id="81925" creationId="{00000000-0000-0000-0000-000000000000}"/>
          </ac:spMkLst>
        </pc:spChg>
      </pc:sldChg>
      <pc:sldChg chg="modSp del mod">
        <pc:chgData name="Hardeep K Dhalla" userId="abf1c324fe834724" providerId="LiveId" clId="{988D04C2-9F59-42DD-AF2D-49962D2D1DC2}" dt="2021-01-17T22:38:33.400" v="51" actId="47"/>
        <pc:sldMkLst>
          <pc:docMk/>
          <pc:sldMk cId="0" sldId="286"/>
        </pc:sldMkLst>
        <pc:spChg chg="mod">
          <ac:chgData name="Hardeep K Dhalla" userId="abf1c324fe834724" providerId="LiveId" clId="{988D04C2-9F59-42DD-AF2D-49962D2D1DC2}" dt="2021-01-17T22:38:26.999" v="47" actId="21"/>
          <ac:spMkLst>
            <pc:docMk/>
            <pc:sldMk cId="0" sldId="286"/>
            <ac:spMk id="83973" creationId="{00000000-0000-0000-0000-000000000000}"/>
          </ac:spMkLst>
        </pc:spChg>
      </pc:sldChg>
      <pc:sldChg chg="modSp mod">
        <pc:chgData name="Hardeep K Dhalla" userId="abf1c324fe834724" providerId="LiveId" clId="{988D04C2-9F59-42DD-AF2D-49962D2D1DC2}" dt="2021-01-17T22:40:35.462" v="76" actId="20577"/>
        <pc:sldMkLst>
          <pc:docMk/>
          <pc:sldMk cId="0" sldId="295"/>
        </pc:sldMkLst>
        <pc:spChg chg="mod">
          <ac:chgData name="Hardeep K Dhalla" userId="abf1c324fe834724" providerId="LiveId" clId="{988D04C2-9F59-42DD-AF2D-49962D2D1DC2}" dt="2021-01-17T22:40:35.462" v="76" actId="20577"/>
          <ac:spMkLst>
            <pc:docMk/>
            <pc:sldMk cId="0" sldId="295"/>
            <ac:spMk id="3" creationId="{00000000-0000-0000-0000-000000000000}"/>
          </ac:spMkLst>
        </pc:spChg>
      </pc:sldChg>
      <pc:sldChg chg="del">
        <pc:chgData name="Hardeep K Dhalla" userId="abf1c324fe834724" providerId="LiveId" clId="{988D04C2-9F59-42DD-AF2D-49962D2D1DC2}" dt="2021-01-17T22:34:41.317" v="1" actId="47"/>
        <pc:sldMkLst>
          <pc:docMk/>
          <pc:sldMk cId="0" sldId="296"/>
        </pc:sldMkLst>
      </pc:sldChg>
      <pc:sldChg chg="modSp mod">
        <pc:chgData name="Hardeep K Dhalla" userId="abf1c324fe834724" providerId="LiveId" clId="{988D04C2-9F59-42DD-AF2D-49962D2D1DC2}" dt="2021-01-17T22:34:55.444" v="3" actId="6549"/>
        <pc:sldMkLst>
          <pc:docMk/>
          <pc:sldMk cId="0" sldId="297"/>
        </pc:sldMkLst>
        <pc:spChg chg="mod">
          <ac:chgData name="Hardeep K Dhalla" userId="abf1c324fe834724" providerId="LiveId" clId="{988D04C2-9F59-42DD-AF2D-49962D2D1DC2}" dt="2021-01-17T22:34:55.444" v="3" actId="6549"/>
          <ac:spMkLst>
            <pc:docMk/>
            <pc:sldMk cId="0" sldId="297"/>
            <ac:spMk id="3" creationId="{00000000-0000-0000-0000-000000000000}"/>
          </ac:spMkLst>
        </pc:spChg>
      </pc:sldChg>
      <pc:sldChg chg="del">
        <pc:chgData name="Hardeep K Dhalla" userId="abf1c324fe834724" providerId="LiveId" clId="{988D04C2-9F59-42DD-AF2D-49962D2D1DC2}" dt="2021-01-17T22:48:08.344" v="94" actId="47"/>
        <pc:sldMkLst>
          <pc:docMk/>
          <pc:sldMk cId="0" sldId="298"/>
        </pc:sldMkLst>
      </pc:sldChg>
      <pc:sldChg chg="modSp mod">
        <pc:chgData name="Hardeep K Dhalla" userId="abf1c324fe834724" providerId="LiveId" clId="{988D04C2-9F59-42DD-AF2D-49962D2D1DC2}" dt="2021-01-17T22:35:35.070" v="5" actId="6549"/>
        <pc:sldMkLst>
          <pc:docMk/>
          <pc:sldMk cId="0" sldId="299"/>
        </pc:sldMkLst>
        <pc:spChg chg="mod">
          <ac:chgData name="Hardeep K Dhalla" userId="abf1c324fe834724" providerId="LiveId" clId="{988D04C2-9F59-42DD-AF2D-49962D2D1DC2}" dt="2021-01-17T22:35:35.070" v="5" actId="6549"/>
          <ac:spMkLst>
            <pc:docMk/>
            <pc:sldMk cId="0" sldId="299"/>
            <ac:spMk id="3" creationId="{00000000-0000-0000-0000-000000000000}"/>
          </ac:spMkLst>
        </pc:spChg>
      </pc:sldChg>
      <pc:sldChg chg="modSp mod">
        <pc:chgData name="Hardeep K Dhalla" userId="abf1c324fe834724" providerId="LiveId" clId="{988D04C2-9F59-42DD-AF2D-49962D2D1DC2}" dt="2021-01-17T22:39:28.053" v="52" actId="6549"/>
        <pc:sldMkLst>
          <pc:docMk/>
          <pc:sldMk cId="0" sldId="301"/>
        </pc:sldMkLst>
        <pc:spChg chg="mod">
          <ac:chgData name="Hardeep K Dhalla" userId="abf1c324fe834724" providerId="LiveId" clId="{988D04C2-9F59-42DD-AF2D-49962D2D1DC2}" dt="2021-01-17T22:39:28.053" v="52" actId="6549"/>
          <ac:spMkLst>
            <pc:docMk/>
            <pc:sldMk cId="0" sldId="301"/>
            <ac:spMk id="3" creationId="{00000000-0000-0000-0000-000000000000}"/>
          </ac:spMkLst>
        </pc:spChg>
      </pc:sldChg>
      <pc:sldChg chg="modSp add mod">
        <pc:chgData name="Hardeep K Dhalla" userId="abf1c324fe834724" providerId="LiveId" clId="{988D04C2-9F59-42DD-AF2D-49962D2D1DC2}" dt="2021-01-17T22:44:59.917" v="91" actId="6549"/>
        <pc:sldMkLst>
          <pc:docMk/>
          <pc:sldMk cId="0" sldId="302"/>
        </pc:sldMkLst>
        <pc:spChg chg="mod">
          <ac:chgData name="Hardeep K Dhalla" userId="abf1c324fe834724" providerId="LiveId" clId="{988D04C2-9F59-42DD-AF2D-49962D2D1DC2}" dt="2021-01-17T22:44:59.917" v="91" actId="6549"/>
          <ac:spMkLst>
            <pc:docMk/>
            <pc:sldMk cId="0" sldId="302"/>
            <ac:spMk id="3" creationId="{00000000-0000-0000-0000-000000000000}"/>
          </ac:spMkLst>
        </pc:spChg>
      </pc:sldChg>
      <pc:sldChg chg="modSp mod">
        <pc:chgData name="Hardeep K Dhalla" userId="abf1c324fe834724" providerId="LiveId" clId="{988D04C2-9F59-42DD-AF2D-49962D2D1DC2}" dt="2021-01-17T22:35:54.749" v="12" actId="20577"/>
        <pc:sldMkLst>
          <pc:docMk/>
          <pc:sldMk cId="0" sldId="304"/>
        </pc:sldMkLst>
        <pc:spChg chg="mod">
          <ac:chgData name="Hardeep K Dhalla" userId="abf1c324fe834724" providerId="LiveId" clId="{988D04C2-9F59-42DD-AF2D-49962D2D1DC2}" dt="2021-01-17T22:35:54.749" v="12" actId="20577"/>
          <ac:spMkLst>
            <pc:docMk/>
            <pc:sldMk cId="0" sldId="304"/>
            <ac:spMk id="3" creationId="{00000000-0000-0000-0000-000000000000}"/>
          </ac:spMkLst>
        </pc:spChg>
      </pc:sldChg>
      <pc:sldChg chg="modSp mod">
        <pc:chgData name="Hardeep K Dhalla" userId="abf1c324fe834724" providerId="LiveId" clId="{988D04C2-9F59-42DD-AF2D-49962D2D1DC2}" dt="2021-01-17T22:36:45.235" v="21" actId="5793"/>
        <pc:sldMkLst>
          <pc:docMk/>
          <pc:sldMk cId="0" sldId="305"/>
        </pc:sldMkLst>
        <pc:spChg chg="mod">
          <ac:chgData name="Hardeep K Dhalla" userId="abf1c324fe834724" providerId="LiveId" clId="{988D04C2-9F59-42DD-AF2D-49962D2D1DC2}" dt="2021-01-17T22:36:45.235" v="21" actId="5793"/>
          <ac:spMkLst>
            <pc:docMk/>
            <pc:sldMk cId="0" sldId="305"/>
            <ac:spMk id="3" creationId="{00000000-0000-0000-0000-000000000000}"/>
          </ac:spMkLst>
        </pc:spChg>
      </pc:sldChg>
      <pc:sldChg chg="modSp mod">
        <pc:chgData name="Hardeep K Dhalla" userId="abf1c324fe834724" providerId="LiveId" clId="{988D04C2-9F59-42DD-AF2D-49962D2D1DC2}" dt="2021-01-17T22:37:31.925" v="41"/>
        <pc:sldMkLst>
          <pc:docMk/>
          <pc:sldMk cId="0" sldId="306"/>
        </pc:sldMkLst>
        <pc:spChg chg="mod">
          <ac:chgData name="Hardeep K Dhalla" userId="abf1c324fe834724" providerId="LiveId" clId="{988D04C2-9F59-42DD-AF2D-49962D2D1DC2}" dt="2021-01-17T22:37:31.925" v="41"/>
          <ac:spMkLst>
            <pc:docMk/>
            <pc:sldMk cId="0" sldId="306"/>
            <ac:spMk id="3" creationId="{00000000-0000-0000-0000-000000000000}"/>
          </ac:spMkLst>
        </pc:spChg>
      </pc:sldChg>
      <pc:sldChg chg="modSp del mod">
        <pc:chgData name="Hardeep K Dhalla" userId="abf1c324fe834724" providerId="LiveId" clId="{988D04C2-9F59-42DD-AF2D-49962D2D1DC2}" dt="2021-01-17T22:37:12.178" v="33" actId="47"/>
        <pc:sldMkLst>
          <pc:docMk/>
          <pc:sldMk cId="0" sldId="307"/>
        </pc:sldMkLst>
        <pc:spChg chg="mod">
          <ac:chgData name="Hardeep K Dhalla" userId="abf1c324fe834724" providerId="LiveId" clId="{988D04C2-9F59-42DD-AF2D-49962D2D1DC2}" dt="2021-01-17T22:37:06.487" v="29" actId="21"/>
          <ac:spMkLst>
            <pc:docMk/>
            <pc:sldMk cId="0" sldId="307"/>
            <ac:spMk id="3" creationId="{00000000-0000-0000-0000-000000000000}"/>
          </ac:spMkLst>
        </pc:spChg>
      </pc:sldChg>
      <pc:sldChg chg="modSp del mod">
        <pc:chgData name="Hardeep K Dhalla" userId="abf1c324fe834724" providerId="LiveId" clId="{988D04C2-9F59-42DD-AF2D-49962D2D1DC2}" dt="2021-01-17T22:37:34.395" v="42" actId="47"/>
        <pc:sldMkLst>
          <pc:docMk/>
          <pc:sldMk cId="0" sldId="308"/>
        </pc:sldMkLst>
        <pc:spChg chg="mod">
          <ac:chgData name="Hardeep K Dhalla" userId="abf1c324fe834724" providerId="LiveId" clId="{988D04C2-9F59-42DD-AF2D-49962D2D1DC2}" dt="2021-01-17T22:37:25.539" v="39" actId="6549"/>
          <ac:spMkLst>
            <pc:docMk/>
            <pc:sldMk cId="0" sldId="308"/>
            <ac:spMk id="3" creationId="{00000000-0000-0000-0000-000000000000}"/>
          </ac:spMkLst>
        </pc:spChg>
      </pc:sldChg>
      <pc:sldChg chg="modSp mod">
        <pc:chgData name="Hardeep K Dhalla" userId="abf1c324fe834724" providerId="LiveId" clId="{988D04C2-9F59-42DD-AF2D-49962D2D1DC2}" dt="2021-01-17T22:39:44.971" v="59"/>
        <pc:sldMkLst>
          <pc:docMk/>
          <pc:sldMk cId="0" sldId="310"/>
        </pc:sldMkLst>
        <pc:spChg chg="mod">
          <ac:chgData name="Hardeep K Dhalla" userId="abf1c324fe834724" providerId="LiveId" clId="{988D04C2-9F59-42DD-AF2D-49962D2D1DC2}" dt="2021-01-17T22:39:44.971" v="59"/>
          <ac:spMkLst>
            <pc:docMk/>
            <pc:sldMk cId="0" sldId="310"/>
            <ac:spMk id="3" creationId="{00000000-0000-0000-0000-000000000000}"/>
          </ac:spMkLst>
        </pc:spChg>
      </pc:sldChg>
      <pc:sldChg chg="add">
        <pc:chgData name="Hardeep K Dhalla" userId="abf1c324fe834724" providerId="LiveId" clId="{988D04C2-9F59-42DD-AF2D-49962D2D1DC2}" dt="2021-01-17T22:42:07.564" v="77"/>
        <pc:sldMkLst>
          <pc:docMk/>
          <pc:sldMk cId="0" sldId="317"/>
        </pc:sldMkLst>
      </pc:sldChg>
      <pc:sldChg chg="add">
        <pc:chgData name="Hardeep K Dhalla" userId="abf1c324fe834724" providerId="LiveId" clId="{988D04C2-9F59-42DD-AF2D-49962D2D1DC2}" dt="2021-01-17T22:42:07.564" v="77"/>
        <pc:sldMkLst>
          <pc:docMk/>
          <pc:sldMk cId="0" sldId="318"/>
        </pc:sldMkLst>
      </pc:sldChg>
      <pc:sldChg chg="modSp add mod">
        <pc:chgData name="Hardeep K Dhalla" userId="abf1c324fe834724" providerId="LiveId" clId="{988D04C2-9F59-42DD-AF2D-49962D2D1DC2}" dt="2021-01-17T22:45:53.325" v="92" actId="6549"/>
        <pc:sldMkLst>
          <pc:docMk/>
          <pc:sldMk cId="0" sldId="319"/>
        </pc:sldMkLst>
        <pc:spChg chg="mod">
          <ac:chgData name="Hardeep K Dhalla" userId="abf1c324fe834724" providerId="LiveId" clId="{988D04C2-9F59-42DD-AF2D-49962D2D1DC2}" dt="2021-01-17T22:45:53.325" v="92" actId="6549"/>
          <ac:spMkLst>
            <pc:docMk/>
            <pc:sldMk cId="0" sldId="319"/>
            <ac:spMk id="3" creationId="{00000000-0000-0000-0000-000000000000}"/>
          </ac:spMkLst>
        </pc:spChg>
      </pc:sldChg>
      <pc:sldChg chg="modSp add mod">
        <pc:chgData name="Hardeep K Dhalla" userId="abf1c324fe834724" providerId="LiveId" clId="{988D04C2-9F59-42DD-AF2D-49962D2D1DC2}" dt="2021-01-17T22:46:36.919" v="93" actId="6549"/>
        <pc:sldMkLst>
          <pc:docMk/>
          <pc:sldMk cId="0" sldId="320"/>
        </pc:sldMkLst>
        <pc:spChg chg="mod">
          <ac:chgData name="Hardeep K Dhalla" userId="abf1c324fe834724" providerId="LiveId" clId="{988D04C2-9F59-42DD-AF2D-49962D2D1DC2}" dt="2021-01-17T22:46:36.919" v="93" actId="6549"/>
          <ac:spMkLst>
            <pc:docMk/>
            <pc:sldMk cId="0" sldId="320"/>
            <ac:spMk id="3" creationId="{00000000-0000-0000-0000-000000000000}"/>
          </ac:spMkLst>
        </pc:spChg>
      </pc:sldChg>
      <pc:sldChg chg="add">
        <pc:chgData name="Hardeep K Dhalla" userId="abf1c324fe834724" providerId="LiveId" clId="{988D04C2-9F59-42DD-AF2D-49962D2D1DC2}" dt="2021-01-17T22:42:07.564" v="77"/>
        <pc:sldMkLst>
          <pc:docMk/>
          <pc:sldMk cId="0" sldId="321"/>
        </pc:sldMkLst>
      </pc:sldChg>
      <pc:sldChg chg="add del">
        <pc:chgData name="Hardeep K Dhalla" userId="abf1c324fe834724" providerId="LiveId" clId="{988D04C2-9F59-42DD-AF2D-49962D2D1DC2}" dt="2021-01-17T22:44:32.489" v="81" actId="47"/>
        <pc:sldMkLst>
          <pc:docMk/>
          <pc:sldMk cId="0" sldId="322"/>
        </pc:sldMkLst>
      </pc:sldChg>
      <pc:sldChg chg="add del">
        <pc:chgData name="Hardeep K Dhalla" userId="abf1c324fe834724" providerId="LiveId" clId="{988D04C2-9F59-42DD-AF2D-49962D2D1DC2}" dt="2021-01-17T22:44:09.802" v="78" actId="47"/>
        <pc:sldMkLst>
          <pc:docMk/>
          <pc:sldMk cId="0" sldId="323"/>
        </pc:sldMkLst>
      </pc:sldChg>
      <pc:sldChg chg="modSp add mod">
        <pc:chgData name="Hardeep K Dhalla" userId="abf1c324fe834724" providerId="LiveId" clId="{988D04C2-9F59-42DD-AF2D-49962D2D1DC2}" dt="2021-01-17T22:44:23.998" v="80" actId="6549"/>
        <pc:sldMkLst>
          <pc:docMk/>
          <pc:sldMk cId="0" sldId="324"/>
        </pc:sldMkLst>
        <pc:spChg chg="mod">
          <ac:chgData name="Hardeep K Dhalla" userId="abf1c324fe834724" providerId="LiveId" clId="{988D04C2-9F59-42DD-AF2D-49962D2D1DC2}" dt="2021-01-17T22:44:23.998" v="80" actId="6549"/>
          <ac:spMkLst>
            <pc:docMk/>
            <pc:sldMk cId="0" sldId="324"/>
            <ac:spMk id="3" creationId="{00000000-0000-0000-0000-000000000000}"/>
          </ac:spMkLst>
        </pc:spChg>
      </pc:sldChg>
      <pc:sldChg chg="add del">
        <pc:chgData name="Hardeep K Dhalla" userId="abf1c324fe834724" providerId="LiveId" clId="{988D04C2-9F59-42DD-AF2D-49962D2D1DC2}" dt="2021-01-17T22:44:33.904" v="83" actId="47"/>
        <pc:sldMkLst>
          <pc:docMk/>
          <pc:sldMk cId="0" sldId="325"/>
        </pc:sldMkLst>
      </pc:sldChg>
      <pc:sldChg chg="add del">
        <pc:chgData name="Hardeep K Dhalla" userId="abf1c324fe834724" providerId="LiveId" clId="{988D04C2-9F59-42DD-AF2D-49962D2D1DC2}" dt="2021-01-17T22:44:34.883" v="84" actId="47"/>
        <pc:sldMkLst>
          <pc:docMk/>
          <pc:sldMk cId="0" sldId="326"/>
        </pc:sldMkLst>
      </pc:sldChg>
      <pc:sldChg chg="add del">
        <pc:chgData name="Hardeep K Dhalla" userId="abf1c324fe834724" providerId="LiveId" clId="{988D04C2-9F59-42DD-AF2D-49962D2D1DC2}" dt="2021-01-17T22:44:35.708" v="85" actId="47"/>
        <pc:sldMkLst>
          <pc:docMk/>
          <pc:sldMk cId="3735641553" sldId="327"/>
        </pc:sldMkLst>
      </pc:sldChg>
      <pc:sldChg chg="modSp del mod">
        <pc:chgData name="Hardeep K Dhalla" userId="abf1c324fe834724" providerId="LiveId" clId="{988D04C2-9F59-42DD-AF2D-49962D2D1DC2}" dt="2021-01-17T22:36:47.424" v="22" actId="47"/>
        <pc:sldMkLst>
          <pc:docMk/>
          <pc:sldMk cId="3918975897" sldId="330"/>
        </pc:sldMkLst>
        <pc:spChg chg="mod">
          <ac:chgData name="Hardeep K Dhalla" userId="abf1c324fe834724" providerId="LiveId" clId="{988D04C2-9F59-42DD-AF2D-49962D2D1DC2}" dt="2021-01-17T22:36:40.311" v="18" actId="21"/>
          <ac:spMkLst>
            <pc:docMk/>
            <pc:sldMk cId="3918975897" sldId="330"/>
            <ac:spMk id="3" creationId="{00000000-0000-0000-0000-000000000000}"/>
          </ac:spMkLst>
        </pc:spChg>
      </pc:sldChg>
      <pc:sldChg chg="modSp del mod">
        <pc:chgData name="Hardeep K Dhalla" userId="abf1c324fe834724" providerId="LiveId" clId="{988D04C2-9F59-42DD-AF2D-49962D2D1DC2}" dt="2021-01-17T22:39:46.980" v="60" actId="47"/>
        <pc:sldMkLst>
          <pc:docMk/>
          <pc:sldMk cId="3090485339" sldId="331"/>
        </pc:sldMkLst>
        <pc:spChg chg="mod">
          <ac:chgData name="Hardeep K Dhalla" userId="abf1c324fe834724" providerId="LiveId" clId="{988D04C2-9F59-42DD-AF2D-49962D2D1DC2}" dt="2021-01-17T22:39:42.066" v="57" actId="21"/>
          <ac:spMkLst>
            <pc:docMk/>
            <pc:sldMk cId="3090485339" sldId="331"/>
            <ac:spMk id="3" creationId="{00000000-0000-0000-0000-000000000000}"/>
          </ac:spMkLst>
        </pc:spChg>
      </pc:sldChg>
      <pc:sldChg chg="del">
        <pc:chgData name="Hardeep K Dhalla" userId="abf1c324fe834724" providerId="LiveId" clId="{988D04C2-9F59-42DD-AF2D-49962D2D1DC2}" dt="2021-01-17T22:39:55.053" v="61" actId="47"/>
        <pc:sldMkLst>
          <pc:docMk/>
          <pc:sldMk cId="0" sldId="333"/>
        </pc:sldMkLst>
      </pc:sldChg>
      <pc:sldChg chg="add del">
        <pc:chgData name="Hardeep K Dhalla" userId="abf1c324fe834724" providerId="LiveId" clId="{988D04C2-9F59-42DD-AF2D-49962D2D1DC2}" dt="2021-01-17T22:44:37.507" v="88" actId="47"/>
        <pc:sldMkLst>
          <pc:docMk/>
          <pc:sldMk cId="2004859144" sldId="336"/>
        </pc:sldMkLst>
      </pc:sldChg>
      <pc:sldChg chg="add del">
        <pc:chgData name="Hardeep K Dhalla" userId="abf1c324fe834724" providerId="LiveId" clId="{988D04C2-9F59-42DD-AF2D-49962D2D1DC2}" dt="2021-01-17T22:44:37.074" v="87" actId="47"/>
        <pc:sldMkLst>
          <pc:docMk/>
          <pc:sldMk cId="2155081538" sldId="337"/>
        </pc:sldMkLst>
      </pc:sldChg>
      <pc:sldChg chg="add del">
        <pc:chgData name="Hardeep K Dhalla" userId="abf1c324fe834724" providerId="LiveId" clId="{988D04C2-9F59-42DD-AF2D-49962D2D1DC2}" dt="2021-01-17T22:44:36.389" v="86" actId="47"/>
        <pc:sldMkLst>
          <pc:docMk/>
          <pc:sldMk cId="910177017" sldId="339"/>
        </pc:sldMkLst>
      </pc:sldChg>
    </pc:docChg>
  </pc:docChgLst>
  <pc:docChgLst>
    <pc:chgData name="Hardeep K Dhalla" userId="abf1c324fe834724" providerId="LiveId" clId="{EA142965-9178-4AD6-BFD5-B1A430CD7259}"/>
    <pc:docChg chg="modSld">
      <pc:chgData name="Hardeep K Dhalla" userId="abf1c324fe834724" providerId="LiveId" clId="{EA142965-9178-4AD6-BFD5-B1A430CD7259}" dt="2021-01-17T22:32:34.033" v="0" actId="20577"/>
      <pc:docMkLst>
        <pc:docMk/>
      </pc:docMkLst>
      <pc:sldChg chg="modSp mod">
        <pc:chgData name="Hardeep K Dhalla" userId="abf1c324fe834724" providerId="LiveId" clId="{EA142965-9178-4AD6-BFD5-B1A430CD7259}" dt="2021-01-17T22:32:34.033" v="0" actId="20577"/>
        <pc:sldMkLst>
          <pc:docMk/>
          <pc:sldMk cId="0" sldId="267"/>
        </pc:sldMkLst>
        <pc:spChg chg="mod">
          <ac:chgData name="Hardeep K Dhalla" userId="abf1c324fe834724" providerId="LiveId" clId="{EA142965-9178-4AD6-BFD5-B1A430CD7259}" dt="2021-01-17T22:32:34.033" v="0" actId="20577"/>
          <ac:spMkLst>
            <pc:docMk/>
            <pc:sldMk cId="0" sldId="267"/>
            <ac:spMk id="645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r>
              <a:rPr lang="en-GB" dirty="0"/>
              <a:t>Business and social change </a:t>
            </a:r>
          </a:p>
          <a:p>
            <a:r>
              <a:rPr lang="en-GB" dirty="0"/>
              <a:t>Security and trust </a:t>
            </a:r>
          </a:p>
          <a:p>
            <a:r>
              <a:rPr lang="en-GB" dirty="0"/>
              <a:t>Scale</a:t>
            </a:r>
          </a:p>
          <a:p>
            <a:pPr marL="0" indent="0">
              <a:buNone/>
            </a:pPr>
            <a:endParaRPr lang="en-GB" dirty="0"/>
          </a:p>
          <a:p>
            <a:pPr marL="0" indent="0">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r>
              <a:rPr lang="en-GB" dirty="0"/>
              <a:t>Interactive transaction-based applications</a:t>
            </a:r>
            <a:r>
              <a:rPr lang="en-GB" i="1" dirty="0"/>
              <a:t> </a:t>
            </a:r>
          </a:p>
          <a:p>
            <a:r>
              <a:rPr lang="en-GB" dirty="0"/>
              <a:t>Embedded control systems</a:t>
            </a:r>
          </a:p>
          <a:p>
            <a:r>
              <a:rPr lang="en-GB" dirty="0"/>
              <a:t>Batch processing systems </a:t>
            </a:r>
          </a:p>
          <a:p>
            <a:r>
              <a:rPr lang="en-GB" dirty="0"/>
              <a:t>Entertainment systems </a:t>
            </a:r>
          </a:p>
          <a:p>
            <a:r>
              <a:rPr lang="en-GB" dirty="0"/>
              <a:t>Systems for </a:t>
            </a:r>
            <a:r>
              <a:rPr lang="en-GB" dirty="0" err="1"/>
              <a:t>modeling</a:t>
            </a:r>
            <a:r>
              <a:rPr lang="en-GB" dirty="0"/>
              <a:t> and simulation</a:t>
            </a:r>
          </a:p>
          <a:p>
            <a:r>
              <a:rPr lang="en-GB" dirty="0"/>
              <a:t>Data collection systems </a:t>
            </a:r>
            <a:r>
              <a:rPr lang="en-GB" i="1" dirty="0"/>
              <a:t>	</a:t>
            </a:r>
          </a:p>
          <a:p>
            <a:endParaRPr lang="en-GB" dirty="0"/>
          </a:p>
          <a:p>
            <a:endParaRPr lang="en-GB" dirty="0"/>
          </a:p>
          <a:p>
            <a:endParaRPr lang="en-GB"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allow application functionality to be accessed over the web.</a:t>
            </a:r>
          </a:p>
          <a:p>
            <a:r>
              <a:rPr lang="en-US" dirty="0"/>
              <a:t>Cloud computing is an approach to the provision of computer services where applications run remotely on the ‘cloud’.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r>
              <a:rPr lang="en-GB" dirty="0"/>
              <a:t>Incremental and agile development</a:t>
            </a:r>
          </a:p>
          <a:p>
            <a:r>
              <a:rPr lang="en-GB" dirty="0"/>
              <a:t>Service-oriented systems</a:t>
            </a:r>
          </a:p>
          <a:p>
            <a:r>
              <a:rPr lang="en-GB" dirty="0"/>
              <a:t>Rich interfaces</a:t>
            </a:r>
          </a:p>
          <a:p>
            <a:endParaRPr lang="en-GB" dirty="0"/>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a:lnSpc>
                <a:spcPct val="90000"/>
              </a:lnSpc>
            </a:pPr>
            <a:r>
              <a:rPr lang="en-GB" dirty="0"/>
              <a:t>Competence</a:t>
            </a:r>
          </a:p>
          <a:p>
            <a:r>
              <a:rPr lang="en-GB" sz="2400" dirty="0"/>
              <a:t>Intellectual property rights </a:t>
            </a:r>
          </a:p>
          <a:p>
            <a:r>
              <a:rPr lang="en-GB" sz="2400" dirty="0"/>
              <a:t>Computer misuse </a:t>
            </a:r>
          </a:p>
          <a:p>
            <a:pPr>
              <a:lnSpc>
                <a:spcPct val="90000"/>
              </a:lnSpc>
            </a:pPr>
            <a:endParaRPr lang="en-GB" dirty="0"/>
          </a:p>
          <a:p>
            <a:pPr>
              <a:lnSpc>
                <a:spcPct val="90000"/>
              </a:lnSpc>
            </a:pPr>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r>
              <a:rPr lang="en-US" dirty="0"/>
              <a:t>Software engineering ethics</a:t>
            </a:r>
          </a:p>
          <a:p>
            <a:r>
              <a:rPr lang="en-US" dirty="0"/>
              <a:t>Case studies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r>
              <a:rPr lang="en-US" dirty="0"/>
              <a:t>A mental health case patient management system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r>
              <a:rPr lang="en-US" dirty="0"/>
              <a:t>Safety</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30</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pPr/>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r>
              <a:rPr lang="en-GB" i="1" dirty="0"/>
              <a:t>Failure to use software engineering methods</a:t>
            </a:r>
            <a:r>
              <a:rPr lang="en-GB" dirty="0"/>
              <a: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r>
              <a:rPr lang="en-US" dirty="0"/>
              <a:t>Customized products</a:t>
            </a:r>
          </a:p>
          <a:p>
            <a:pPr lvl="1"/>
            <a:r>
              <a:rPr lang="en-US" dirty="0"/>
              <a:t>Software that is commissioned by a specific customer to meet their own needs.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r>
              <a:rPr lang="en-US" dirty="0"/>
              <a:t>All aspects of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a:t>
            </a:r>
          </a:p>
          <a:p>
            <a:r>
              <a:rPr lang="en-GB" dirty="0"/>
              <a:t>Software development</a:t>
            </a:r>
          </a:p>
          <a:p>
            <a:r>
              <a:rPr lang="en-GB" dirty="0"/>
              <a:t>Software validation</a:t>
            </a:r>
          </a:p>
          <a:p>
            <a:r>
              <a:rPr lang="en-GB" dirty="0"/>
              <a:t>Software evolution.</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2123</TotalTime>
  <Words>1686</Words>
  <Application>Microsoft Office PowerPoint</Application>
  <PresentationFormat>On-screen Show (4:3)</PresentationFormat>
  <Paragraphs>222</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SE10 slides</vt:lpstr>
      <vt:lpstr>Chapter 1- Introduction</vt:lpstr>
      <vt:lpstr>Topics covered</vt:lpstr>
      <vt:lpstr>Software engineering</vt:lpstr>
      <vt:lpstr>Software costs</vt:lpstr>
      <vt:lpstr>Software project failure</vt:lpstr>
      <vt:lpstr>Software products</vt:lpstr>
      <vt:lpstr>Essential attributes of good software</vt:lpstr>
      <vt:lpstr>Software engineering</vt:lpstr>
      <vt:lpstr>Software process activities</vt:lpstr>
      <vt:lpstr>General issues that affect software</vt:lpstr>
      <vt:lpstr>Application types</vt:lpstr>
      <vt:lpstr>Software engineering fundamentals</vt:lpstr>
      <vt:lpstr>Web software engineering</vt:lpstr>
      <vt:lpstr>Web software engineering</vt:lpstr>
      <vt:lpstr>Software engineering ethics</vt:lpstr>
      <vt:lpstr>Issues of professional responsibility</vt:lpstr>
      <vt:lpstr>ACM/IEEE Code of Ethics</vt:lpstr>
      <vt:lpstr>Rationale for the code of ethics</vt:lpstr>
      <vt:lpstr>The ACM/IEEE Code of Ethics </vt:lpstr>
      <vt:lpstr>Ethical principles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Mentcare system concerns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Hardeep K Dhalla</cp:lastModifiedBy>
  <cp:revision>44</cp:revision>
  <dcterms:created xsi:type="dcterms:W3CDTF">2009-12-29T10:39:27Z</dcterms:created>
  <dcterms:modified xsi:type="dcterms:W3CDTF">2021-01-17T22:48:41Z</dcterms:modified>
</cp:coreProperties>
</file>