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9"/>
  </p:notesMasterIdLst>
  <p:handoutMasterIdLst>
    <p:handoutMasterId r:id="rId30"/>
  </p:handoutMasterIdLst>
  <p:sldIdLst>
    <p:sldId id="256" r:id="rId2"/>
    <p:sldId id="273" r:id="rId3"/>
    <p:sldId id="291" r:id="rId4"/>
    <p:sldId id="340" r:id="rId5"/>
    <p:sldId id="341" r:id="rId6"/>
    <p:sldId id="342" r:id="rId7"/>
    <p:sldId id="304" r:id="rId8"/>
    <p:sldId id="305" r:id="rId9"/>
    <p:sldId id="343" r:id="rId10"/>
    <p:sldId id="307" r:id="rId11"/>
    <p:sldId id="344" r:id="rId12"/>
    <p:sldId id="336" r:id="rId13"/>
    <p:sldId id="337" r:id="rId14"/>
    <p:sldId id="338" r:id="rId15"/>
    <p:sldId id="314" r:id="rId16"/>
    <p:sldId id="257" r:id="rId17"/>
    <p:sldId id="276" r:id="rId18"/>
    <p:sldId id="258" r:id="rId19"/>
    <p:sldId id="279" r:id="rId20"/>
    <p:sldId id="299" r:id="rId21"/>
    <p:sldId id="298" r:id="rId22"/>
    <p:sldId id="319" r:id="rId23"/>
    <p:sldId id="320" r:id="rId24"/>
    <p:sldId id="325" r:id="rId25"/>
    <p:sldId id="326" r:id="rId26"/>
    <p:sldId id="323" r:id="rId27"/>
    <p:sldId id="32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B8C3C-3E8B-4CA2-BF55-5B2279C77D44}" v="1" dt="2020-12-06T22:38:56.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deep K Dhalla" userId="abf1c324fe834724" providerId="LiveId" clId="{50EB8C3C-3E8B-4CA2-BF55-5B2279C77D44}"/>
    <pc:docChg chg="undo custSel addSld delSld modSld">
      <pc:chgData name="Hardeep K Dhalla" userId="abf1c324fe834724" providerId="LiveId" clId="{50EB8C3C-3E8B-4CA2-BF55-5B2279C77D44}" dt="2020-12-06T23:04:40.961" v="155" actId="47"/>
      <pc:docMkLst>
        <pc:docMk/>
      </pc:docMkLst>
      <pc:sldChg chg="modSp mod">
        <pc:chgData name="Hardeep K Dhalla" userId="abf1c324fe834724" providerId="LiveId" clId="{50EB8C3C-3E8B-4CA2-BF55-5B2279C77D44}" dt="2020-12-06T22:39:22.593" v="92" actId="20577"/>
        <pc:sldMkLst>
          <pc:docMk/>
          <pc:sldMk cId="0" sldId="256"/>
        </pc:sldMkLst>
        <pc:spChg chg="mod">
          <ac:chgData name="Hardeep K Dhalla" userId="abf1c324fe834724" providerId="LiveId" clId="{50EB8C3C-3E8B-4CA2-BF55-5B2279C77D44}" dt="2020-12-06T22:39:22.593" v="92" actId="20577"/>
          <ac:spMkLst>
            <pc:docMk/>
            <pc:sldMk cId="0" sldId="256"/>
            <ac:spMk id="2" creationId="{00000000-0000-0000-0000-000000000000}"/>
          </ac:spMkLst>
        </pc:spChg>
      </pc:sldChg>
      <pc:sldChg chg="add del">
        <pc:chgData name="Hardeep K Dhalla" userId="abf1c324fe834724" providerId="LiveId" clId="{50EB8C3C-3E8B-4CA2-BF55-5B2279C77D44}" dt="2020-12-06T23:04:40.961" v="155" actId="47"/>
        <pc:sldMkLst>
          <pc:docMk/>
          <pc:sldMk cId="0" sldId="259"/>
        </pc:sldMkLst>
      </pc:sldChg>
      <pc:sldChg chg="del">
        <pc:chgData name="Hardeep K Dhalla" userId="abf1c324fe834724" providerId="LiveId" clId="{50EB8C3C-3E8B-4CA2-BF55-5B2279C77D44}" dt="2020-12-06T22:57:43.589" v="125" actId="47"/>
        <pc:sldMkLst>
          <pc:docMk/>
          <pc:sldMk cId="0" sldId="260"/>
        </pc:sldMkLst>
      </pc:sldChg>
      <pc:sldChg chg="add del">
        <pc:chgData name="Hardeep K Dhalla" userId="abf1c324fe834724" providerId="LiveId" clId="{50EB8C3C-3E8B-4CA2-BF55-5B2279C77D44}" dt="2020-12-06T22:49:18.673" v="103" actId="47"/>
        <pc:sldMkLst>
          <pc:docMk/>
          <pc:sldMk cId="0" sldId="261"/>
        </pc:sldMkLst>
      </pc:sldChg>
      <pc:sldChg chg="add del">
        <pc:chgData name="Hardeep K Dhalla" userId="abf1c324fe834724" providerId="LiveId" clId="{50EB8C3C-3E8B-4CA2-BF55-5B2279C77D44}" dt="2020-12-06T22:49:19.788" v="104" actId="47"/>
        <pc:sldMkLst>
          <pc:docMk/>
          <pc:sldMk cId="0" sldId="262"/>
        </pc:sldMkLst>
      </pc:sldChg>
      <pc:sldChg chg="del">
        <pc:chgData name="Hardeep K Dhalla" userId="abf1c324fe834724" providerId="LiveId" clId="{50EB8C3C-3E8B-4CA2-BF55-5B2279C77D44}" dt="2020-12-06T22:31:05.269" v="20" actId="47"/>
        <pc:sldMkLst>
          <pc:docMk/>
          <pc:sldMk cId="0" sldId="263"/>
        </pc:sldMkLst>
      </pc:sldChg>
      <pc:sldChg chg="del">
        <pc:chgData name="Hardeep K Dhalla" userId="abf1c324fe834724" providerId="LiveId" clId="{50EB8C3C-3E8B-4CA2-BF55-5B2279C77D44}" dt="2020-12-06T22:31:10.277" v="25" actId="47"/>
        <pc:sldMkLst>
          <pc:docMk/>
          <pc:sldMk cId="0" sldId="264"/>
        </pc:sldMkLst>
      </pc:sldChg>
      <pc:sldChg chg="del">
        <pc:chgData name="Hardeep K Dhalla" userId="abf1c324fe834724" providerId="LiveId" clId="{50EB8C3C-3E8B-4CA2-BF55-5B2279C77D44}" dt="2020-12-06T22:31:13.127" v="29" actId="47"/>
        <pc:sldMkLst>
          <pc:docMk/>
          <pc:sldMk cId="0" sldId="266"/>
        </pc:sldMkLst>
      </pc:sldChg>
      <pc:sldChg chg="del">
        <pc:chgData name="Hardeep K Dhalla" userId="abf1c324fe834724" providerId="LiveId" clId="{50EB8C3C-3E8B-4CA2-BF55-5B2279C77D44}" dt="2020-12-06T22:29:13.523" v="3" actId="47"/>
        <pc:sldMkLst>
          <pc:docMk/>
          <pc:sldMk cId="0" sldId="268"/>
        </pc:sldMkLst>
      </pc:sldChg>
      <pc:sldChg chg="del">
        <pc:chgData name="Hardeep K Dhalla" userId="abf1c324fe834724" providerId="LiveId" clId="{50EB8C3C-3E8B-4CA2-BF55-5B2279C77D44}" dt="2020-12-06T22:29:13.818" v="4" actId="47"/>
        <pc:sldMkLst>
          <pc:docMk/>
          <pc:sldMk cId="0" sldId="269"/>
        </pc:sldMkLst>
      </pc:sldChg>
      <pc:sldChg chg="del">
        <pc:chgData name="Hardeep K Dhalla" userId="abf1c324fe834724" providerId="LiveId" clId="{50EB8C3C-3E8B-4CA2-BF55-5B2279C77D44}" dt="2020-12-06T22:29:15.658" v="8" actId="47"/>
        <pc:sldMkLst>
          <pc:docMk/>
          <pc:sldMk cId="0" sldId="270"/>
        </pc:sldMkLst>
      </pc:sldChg>
      <pc:sldChg chg="del">
        <pc:chgData name="Hardeep K Dhalla" userId="abf1c324fe834724" providerId="LiveId" clId="{50EB8C3C-3E8B-4CA2-BF55-5B2279C77D44}" dt="2020-12-06T22:29:16.193" v="9" actId="47"/>
        <pc:sldMkLst>
          <pc:docMk/>
          <pc:sldMk cId="0" sldId="271"/>
        </pc:sldMkLst>
      </pc:sldChg>
      <pc:sldChg chg="modSp mod">
        <pc:chgData name="Hardeep K Dhalla" userId="abf1c324fe834724" providerId="LiveId" clId="{50EB8C3C-3E8B-4CA2-BF55-5B2279C77D44}" dt="2020-12-06T22:39:38.883" v="96" actId="20577"/>
        <pc:sldMkLst>
          <pc:docMk/>
          <pc:sldMk cId="0" sldId="273"/>
        </pc:sldMkLst>
        <pc:spChg chg="mod">
          <ac:chgData name="Hardeep K Dhalla" userId="abf1c324fe834724" providerId="LiveId" clId="{50EB8C3C-3E8B-4CA2-BF55-5B2279C77D44}" dt="2020-12-06T22:39:38.883" v="96" actId="20577"/>
          <ac:spMkLst>
            <pc:docMk/>
            <pc:sldMk cId="0" sldId="273"/>
            <ac:spMk id="7171" creationId="{00000000-0000-0000-0000-000000000000}"/>
          </ac:spMkLst>
        </pc:spChg>
      </pc:sldChg>
      <pc:sldChg chg="del">
        <pc:chgData name="Hardeep K Dhalla" userId="abf1c324fe834724" providerId="LiveId" clId="{50EB8C3C-3E8B-4CA2-BF55-5B2279C77D44}" dt="2020-12-06T22:55:56.885" v="121" actId="47"/>
        <pc:sldMkLst>
          <pc:docMk/>
          <pc:sldMk cId="0" sldId="274"/>
        </pc:sldMkLst>
      </pc:sldChg>
      <pc:sldChg chg="del">
        <pc:chgData name="Hardeep K Dhalla" userId="abf1c324fe834724" providerId="LiveId" clId="{50EB8C3C-3E8B-4CA2-BF55-5B2279C77D44}" dt="2020-12-06T23:00:46.603" v="154" actId="47"/>
        <pc:sldMkLst>
          <pc:docMk/>
          <pc:sldMk cId="0" sldId="275"/>
        </pc:sldMkLst>
      </pc:sldChg>
      <pc:sldChg chg="del">
        <pc:chgData name="Hardeep K Dhalla" userId="abf1c324fe834724" providerId="LiveId" clId="{50EB8C3C-3E8B-4CA2-BF55-5B2279C77D44}" dt="2020-12-06T22:57:06.324" v="122" actId="47"/>
        <pc:sldMkLst>
          <pc:docMk/>
          <pc:sldMk cId="0" sldId="277"/>
        </pc:sldMkLst>
      </pc:sldChg>
      <pc:sldChg chg="del">
        <pc:chgData name="Hardeep K Dhalla" userId="abf1c324fe834724" providerId="LiveId" clId="{50EB8C3C-3E8B-4CA2-BF55-5B2279C77D44}" dt="2020-12-06T22:57:06.744" v="123" actId="47"/>
        <pc:sldMkLst>
          <pc:docMk/>
          <pc:sldMk cId="0" sldId="278"/>
        </pc:sldMkLst>
      </pc:sldChg>
      <pc:sldChg chg="del">
        <pc:chgData name="Hardeep K Dhalla" userId="abf1c324fe834724" providerId="LiveId" clId="{50EB8C3C-3E8B-4CA2-BF55-5B2279C77D44}" dt="2020-12-06T22:31:03.377" v="15" actId="47"/>
        <pc:sldMkLst>
          <pc:docMk/>
          <pc:sldMk cId="0" sldId="280"/>
        </pc:sldMkLst>
      </pc:sldChg>
      <pc:sldChg chg="del">
        <pc:chgData name="Hardeep K Dhalla" userId="abf1c324fe834724" providerId="LiveId" clId="{50EB8C3C-3E8B-4CA2-BF55-5B2279C77D44}" dt="2020-12-06T22:31:04.147" v="18" actId="47"/>
        <pc:sldMkLst>
          <pc:docMk/>
          <pc:sldMk cId="0" sldId="281"/>
        </pc:sldMkLst>
      </pc:sldChg>
      <pc:sldChg chg="del">
        <pc:chgData name="Hardeep K Dhalla" userId="abf1c324fe834724" providerId="LiveId" clId="{50EB8C3C-3E8B-4CA2-BF55-5B2279C77D44}" dt="2020-12-06T22:31:06.272" v="21" actId="47"/>
        <pc:sldMkLst>
          <pc:docMk/>
          <pc:sldMk cId="0" sldId="282"/>
        </pc:sldMkLst>
      </pc:sldChg>
      <pc:sldChg chg="del">
        <pc:chgData name="Hardeep K Dhalla" userId="abf1c324fe834724" providerId="LiveId" clId="{50EB8C3C-3E8B-4CA2-BF55-5B2279C77D44}" dt="2020-12-06T22:31:08.852" v="23" actId="47"/>
        <pc:sldMkLst>
          <pc:docMk/>
          <pc:sldMk cId="0" sldId="283"/>
        </pc:sldMkLst>
      </pc:sldChg>
      <pc:sldChg chg="del">
        <pc:chgData name="Hardeep K Dhalla" userId="abf1c324fe834724" providerId="LiveId" clId="{50EB8C3C-3E8B-4CA2-BF55-5B2279C77D44}" dt="2020-12-06T22:31:09.447" v="24" actId="47"/>
        <pc:sldMkLst>
          <pc:docMk/>
          <pc:sldMk cId="0" sldId="284"/>
        </pc:sldMkLst>
      </pc:sldChg>
      <pc:sldChg chg="del">
        <pc:chgData name="Hardeep K Dhalla" userId="abf1c324fe834724" providerId="LiveId" clId="{50EB8C3C-3E8B-4CA2-BF55-5B2279C77D44}" dt="2020-12-06T22:31:11.787" v="27" actId="47"/>
        <pc:sldMkLst>
          <pc:docMk/>
          <pc:sldMk cId="0" sldId="285"/>
        </pc:sldMkLst>
      </pc:sldChg>
      <pc:sldChg chg="del">
        <pc:chgData name="Hardeep K Dhalla" userId="abf1c324fe834724" providerId="LiveId" clId="{50EB8C3C-3E8B-4CA2-BF55-5B2279C77D44}" dt="2020-12-06T22:31:12.397" v="28" actId="47"/>
        <pc:sldMkLst>
          <pc:docMk/>
          <pc:sldMk cId="0" sldId="286"/>
        </pc:sldMkLst>
      </pc:sldChg>
      <pc:sldChg chg="del">
        <pc:chgData name="Hardeep K Dhalla" userId="abf1c324fe834724" providerId="LiveId" clId="{50EB8C3C-3E8B-4CA2-BF55-5B2279C77D44}" dt="2020-12-06T22:29:13.225" v="2" actId="47"/>
        <pc:sldMkLst>
          <pc:docMk/>
          <pc:sldMk cId="0" sldId="287"/>
        </pc:sldMkLst>
      </pc:sldChg>
      <pc:sldChg chg="del">
        <pc:chgData name="Hardeep K Dhalla" userId="abf1c324fe834724" providerId="LiveId" clId="{50EB8C3C-3E8B-4CA2-BF55-5B2279C77D44}" dt="2020-12-06T22:29:14.973" v="7" actId="47"/>
        <pc:sldMkLst>
          <pc:docMk/>
          <pc:sldMk cId="0" sldId="288"/>
        </pc:sldMkLst>
      </pc:sldChg>
      <pc:sldChg chg="del">
        <pc:chgData name="Hardeep K Dhalla" userId="abf1c324fe834724" providerId="LiveId" clId="{50EB8C3C-3E8B-4CA2-BF55-5B2279C77D44}" dt="2020-12-06T22:29:16.558" v="10" actId="47"/>
        <pc:sldMkLst>
          <pc:docMk/>
          <pc:sldMk cId="0" sldId="289"/>
        </pc:sldMkLst>
      </pc:sldChg>
      <pc:sldChg chg="del">
        <pc:chgData name="Hardeep K Dhalla" userId="abf1c324fe834724" providerId="LiveId" clId="{50EB8C3C-3E8B-4CA2-BF55-5B2279C77D44}" dt="2020-12-06T22:29:17.308" v="11" actId="47"/>
        <pc:sldMkLst>
          <pc:docMk/>
          <pc:sldMk cId="0" sldId="290"/>
        </pc:sldMkLst>
      </pc:sldChg>
      <pc:sldChg chg="modSp add mod">
        <pc:chgData name="Hardeep K Dhalla" userId="abf1c324fe834724" providerId="LiveId" clId="{50EB8C3C-3E8B-4CA2-BF55-5B2279C77D44}" dt="2020-12-06T22:46:29.340" v="98" actId="6549"/>
        <pc:sldMkLst>
          <pc:docMk/>
          <pc:sldMk cId="0" sldId="291"/>
        </pc:sldMkLst>
        <pc:spChg chg="mod">
          <ac:chgData name="Hardeep K Dhalla" userId="abf1c324fe834724" providerId="LiveId" clId="{50EB8C3C-3E8B-4CA2-BF55-5B2279C77D44}" dt="2020-12-06T22:46:29.340" v="98" actId="6549"/>
          <ac:spMkLst>
            <pc:docMk/>
            <pc:sldMk cId="0" sldId="291"/>
            <ac:spMk id="142339" creationId="{00000000-0000-0000-0000-000000000000}"/>
          </ac:spMkLst>
        </pc:spChg>
      </pc:sldChg>
      <pc:sldChg chg="del">
        <pc:chgData name="Hardeep K Dhalla" userId="abf1c324fe834724" providerId="LiveId" clId="{50EB8C3C-3E8B-4CA2-BF55-5B2279C77D44}" dt="2020-12-06T22:29:18.503" v="13" actId="47"/>
        <pc:sldMkLst>
          <pc:docMk/>
          <pc:sldMk cId="0" sldId="292"/>
        </pc:sldMkLst>
      </pc:sldChg>
      <pc:sldChg chg="modSp del mod">
        <pc:chgData name="Hardeep K Dhalla" userId="abf1c324fe834724" providerId="LiveId" clId="{50EB8C3C-3E8B-4CA2-BF55-5B2279C77D44}" dt="2020-12-06T22:50:08.472" v="109" actId="47"/>
        <pc:sldMkLst>
          <pc:docMk/>
          <pc:sldMk cId="0" sldId="293"/>
        </pc:sldMkLst>
        <pc:spChg chg="mod">
          <ac:chgData name="Hardeep K Dhalla" userId="abf1c324fe834724" providerId="LiveId" clId="{50EB8C3C-3E8B-4CA2-BF55-5B2279C77D44}" dt="2020-12-06T22:49:53.278" v="108"/>
          <ac:spMkLst>
            <pc:docMk/>
            <pc:sldMk cId="0" sldId="293"/>
            <ac:spMk id="3" creationId="{00000000-0000-0000-0000-000000000000}"/>
          </ac:spMkLst>
        </pc:spChg>
      </pc:sldChg>
      <pc:sldChg chg="del">
        <pc:chgData name="Hardeep K Dhalla" userId="abf1c324fe834724" providerId="LiveId" clId="{50EB8C3C-3E8B-4CA2-BF55-5B2279C77D44}" dt="2020-12-06T22:57:36.524" v="124" actId="47"/>
        <pc:sldMkLst>
          <pc:docMk/>
          <pc:sldMk cId="0" sldId="297"/>
        </pc:sldMkLst>
      </pc:sldChg>
      <pc:sldChg chg="del">
        <pc:chgData name="Hardeep K Dhalla" userId="abf1c324fe834724" providerId="LiveId" clId="{50EB8C3C-3E8B-4CA2-BF55-5B2279C77D44}" dt="2020-12-06T22:31:03.887" v="17" actId="47"/>
        <pc:sldMkLst>
          <pc:docMk/>
          <pc:sldMk cId="0" sldId="301"/>
        </pc:sldMkLst>
      </pc:sldChg>
      <pc:sldChg chg="del">
        <pc:chgData name="Hardeep K Dhalla" userId="abf1c324fe834724" providerId="LiveId" clId="{50EB8C3C-3E8B-4CA2-BF55-5B2279C77D44}" dt="2020-12-06T22:31:04.417" v="19" actId="47"/>
        <pc:sldMkLst>
          <pc:docMk/>
          <pc:sldMk cId="0" sldId="302"/>
        </pc:sldMkLst>
      </pc:sldChg>
      <pc:sldChg chg="del">
        <pc:chgData name="Hardeep K Dhalla" userId="abf1c324fe834724" providerId="LiveId" clId="{50EB8C3C-3E8B-4CA2-BF55-5B2279C77D44}" dt="2020-12-06T22:31:08.217" v="22" actId="47"/>
        <pc:sldMkLst>
          <pc:docMk/>
          <pc:sldMk cId="0" sldId="303"/>
        </pc:sldMkLst>
      </pc:sldChg>
      <pc:sldChg chg="add del">
        <pc:chgData name="Hardeep K Dhalla" userId="abf1c324fe834724" providerId="LiveId" clId="{50EB8C3C-3E8B-4CA2-BF55-5B2279C77D44}" dt="2020-12-06T22:38:56.263" v="51"/>
        <pc:sldMkLst>
          <pc:docMk/>
          <pc:sldMk cId="0" sldId="304"/>
        </pc:sldMkLst>
      </pc:sldChg>
      <pc:sldChg chg="add del">
        <pc:chgData name="Hardeep K Dhalla" userId="abf1c324fe834724" providerId="LiveId" clId="{50EB8C3C-3E8B-4CA2-BF55-5B2279C77D44}" dt="2020-12-06T22:38:56.263" v="51"/>
        <pc:sldMkLst>
          <pc:docMk/>
          <pc:sldMk cId="0" sldId="305"/>
        </pc:sldMkLst>
      </pc:sldChg>
      <pc:sldChg chg="add del">
        <pc:chgData name="Hardeep K Dhalla" userId="abf1c324fe834724" providerId="LiveId" clId="{50EB8C3C-3E8B-4CA2-BF55-5B2279C77D44}" dt="2020-12-06T22:49:02.218" v="102" actId="47"/>
        <pc:sldMkLst>
          <pc:docMk/>
          <pc:sldMk cId="0" sldId="306"/>
        </pc:sldMkLst>
      </pc:sldChg>
      <pc:sldChg chg="add del">
        <pc:chgData name="Hardeep K Dhalla" userId="abf1c324fe834724" providerId="LiveId" clId="{50EB8C3C-3E8B-4CA2-BF55-5B2279C77D44}" dt="2020-12-06T22:38:56.263" v="51"/>
        <pc:sldMkLst>
          <pc:docMk/>
          <pc:sldMk cId="0" sldId="307"/>
        </pc:sldMkLst>
      </pc:sldChg>
      <pc:sldChg chg="add del">
        <pc:chgData name="Hardeep K Dhalla" userId="abf1c324fe834724" providerId="LiveId" clId="{50EB8C3C-3E8B-4CA2-BF55-5B2279C77D44}" dt="2020-12-06T22:32:13.767" v="48" actId="47"/>
        <pc:sldMkLst>
          <pc:docMk/>
          <pc:sldMk cId="0" sldId="308"/>
        </pc:sldMkLst>
      </pc:sldChg>
      <pc:sldChg chg="del">
        <pc:chgData name="Hardeep K Dhalla" userId="abf1c324fe834724" providerId="LiveId" clId="{50EB8C3C-3E8B-4CA2-BF55-5B2279C77D44}" dt="2020-12-06T22:29:14.253" v="5" actId="47"/>
        <pc:sldMkLst>
          <pc:docMk/>
          <pc:sldMk cId="0" sldId="310"/>
        </pc:sldMkLst>
      </pc:sldChg>
      <pc:sldChg chg="del">
        <pc:chgData name="Hardeep K Dhalla" userId="abf1c324fe834724" providerId="LiveId" clId="{50EB8C3C-3E8B-4CA2-BF55-5B2279C77D44}" dt="2020-12-06T22:29:14.683" v="6" actId="47"/>
        <pc:sldMkLst>
          <pc:docMk/>
          <pc:sldMk cId="0" sldId="311"/>
        </pc:sldMkLst>
      </pc:sldChg>
      <pc:sldChg chg="del">
        <pc:chgData name="Hardeep K Dhalla" userId="abf1c324fe834724" providerId="LiveId" clId="{50EB8C3C-3E8B-4CA2-BF55-5B2279C77D44}" dt="2020-12-06T22:29:18.068" v="12" actId="47"/>
        <pc:sldMkLst>
          <pc:docMk/>
          <pc:sldMk cId="4025851223" sldId="315"/>
        </pc:sldMkLst>
      </pc:sldChg>
      <pc:sldChg chg="del">
        <pc:chgData name="Hardeep K Dhalla" userId="abf1c324fe834724" providerId="LiveId" clId="{50EB8C3C-3E8B-4CA2-BF55-5B2279C77D44}" dt="2020-12-06T22:53:50.536" v="117" actId="47"/>
        <pc:sldMkLst>
          <pc:docMk/>
          <pc:sldMk cId="3010665913" sldId="316"/>
        </pc:sldMkLst>
      </pc:sldChg>
      <pc:sldChg chg="del">
        <pc:chgData name="Hardeep K Dhalla" userId="abf1c324fe834724" providerId="LiveId" clId="{50EB8C3C-3E8B-4CA2-BF55-5B2279C77D44}" dt="2020-12-06T22:53:50.921" v="118" actId="47"/>
        <pc:sldMkLst>
          <pc:docMk/>
          <pc:sldMk cId="4055701453" sldId="317"/>
        </pc:sldMkLst>
      </pc:sldChg>
      <pc:sldChg chg="del">
        <pc:chgData name="Hardeep K Dhalla" userId="abf1c324fe834724" providerId="LiveId" clId="{50EB8C3C-3E8B-4CA2-BF55-5B2279C77D44}" dt="2020-12-06T22:53:56.966" v="119" actId="47"/>
        <pc:sldMkLst>
          <pc:docMk/>
          <pc:sldMk cId="1322979390" sldId="318"/>
        </pc:sldMkLst>
      </pc:sldChg>
      <pc:sldChg chg="del">
        <pc:chgData name="Hardeep K Dhalla" userId="abf1c324fe834724" providerId="LiveId" clId="{50EB8C3C-3E8B-4CA2-BF55-5B2279C77D44}" dt="2020-12-06T22:31:03.122" v="14" actId="47"/>
        <pc:sldMkLst>
          <pc:docMk/>
          <pc:sldMk cId="3526411222" sldId="321"/>
        </pc:sldMkLst>
      </pc:sldChg>
      <pc:sldChg chg="del">
        <pc:chgData name="Hardeep K Dhalla" userId="abf1c324fe834724" providerId="LiveId" clId="{50EB8C3C-3E8B-4CA2-BF55-5B2279C77D44}" dt="2020-12-06T22:29:12.918" v="1" actId="47"/>
        <pc:sldMkLst>
          <pc:docMk/>
          <pc:sldMk cId="1121441439" sldId="322"/>
        </pc:sldMkLst>
      </pc:sldChg>
      <pc:sldChg chg="del">
        <pc:chgData name="Hardeep K Dhalla" userId="abf1c324fe834724" providerId="LiveId" clId="{50EB8C3C-3E8B-4CA2-BF55-5B2279C77D44}" dt="2020-12-06T22:32:20.227" v="49" actId="47"/>
        <pc:sldMkLst>
          <pc:docMk/>
          <pc:sldMk cId="798319038" sldId="324"/>
        </pc:sldMkLst>
      </pc:sldChg>
      <pc:sldChg chg="add del">
        <pc:chgData name="Hardeep K Dhalla" userId="abf1c324fe834724" providerId="LiveId" clId="{50EB8C3C-3E8B-4CA2-BF55-5B2279C77D44}" dt="2020-12-06T22:58:40.554" v="128" actId="47"/>
        <pc:sldMkLst>
          <pc:docMk/>
          <pc:sldMk cId="2199599108" sldId="327"/>
        </pc:sldMkLst>
      </pc:sldChg>
      <pc:sldChg chg="del">
        <pc:chgData name="Hardeep K Dhalla" userId="abf1c324fe834724" providerId="LiveId" clId="{50EB8C3C-3E8B-4CA2-BF55-5B2279C77D44}" dt="2020-12-06T22:32:26.537" v="50" actId="47"/>
        <pc:sldMkLst>
          <pc:docMk/>
          <pc:sldMk cId="3427411006" sldId="329"/>
        </pc:sldMkLst>
      </pc:sldChg>
      <pc:sldChg chg="del">
        <pc:chgData name="Hardeep K Dhalla" userId="abf1c324fe834724" providerId="LiveId" clId="{50EB8C3C-3E8B-4CA2-BF55-5B2279C77D44}" dt="2020-12-06T22:59:04.768" v="129" actId="47"/>
        <pc:sldMkLst>
          <pc:docMk/>
          <pc:sldMk cId="3473349384" sldId="330"/>
        </pc:sldMkLst>
      </pc:sldChg>
      <pc:sldChg chg="add del">
        <pc:chgData name="Hardeep K Dhalla" userId="abf1c324fe834724" providerId="LiveId" clId="{50EB8C3C-3E8B-4CA2-BF55-5B2279C77D44}" dt="2020-12-06T22:31:58.172" v="42" actId="47"/>
        <pc:sldMkLst>
          <pc:docMk/>
          <pc:sldMk cId="3943428300" sldId="331"/>
        </pc:sldMkLst>
      </pc:sldChg>
      <pc:sldChg chg="add del">
        <pc:chgData name="Hardeep K Dhalla" userId="abf1c324fe834724" providerId="LiveId" clId="{50EB8C3C-3E8B-4CA2-BF55-5B2279C77D44}" dt="2020-12-06T22:31:59.147" v="43" actId="47"/>
        <pc:sldMkLst>
          <pc:docMk/>
          <pc:sldMk cId="1206677275" sldId="332"/>
        </pc:sldMkLst>
      </pc:sldChg>
      <pc:sldChg chg="del">
        <pc:chgData name="Hardeep K Dhalla" userId="abf1c324fe834724" providerId="LiveId" clId="{50EB8C3C-3E8B-4CA2-BF55-5B2279C77D44}" dt="2020-12-06T22:31:14.199" v="31" actId="47"/>
        <pc:sldMkLst>
          <pc:docMk/>
          <pc:sldMk cId="105065489" sldId="333"/>
        </pc:sldMkLst>
      </pc:sldChg>
      <pc:sldChg chg="add del">
        <pc:chgData name="Hardeep K Dhalla" userId="abf1c324fe834724" providerId="LiveId" clId="{50EB8C3C-3E8B-4CA2-BF55-5B2279C77D44}" dt="2020-12-06T22:32:01.113" v="45" actId="47"/>
        <pc:sldMkLst>
          <pc:docMk/>
          <pc:sldMk cId="2282472404" sldId="335"/>
        </pc:sldMkLst>
      </pc:sldChg>
      <pc:sldChg chg="modSp mod">
        <pc:chgData name="Hardeep K Dhalla" userId="abf1c324fe834724" providerId="LiveId" clId="{50EB8C3C-3E8B-4CA2-BF55-5B2279C77D44}" dt="2020-12-06T23:00:02.683" v="153" actId="20577"/>
        <pc:sldMkLst>
          <pc:docMk/>
          <pc:sldMk cId="1830584979" sldId="336"/>
        </pc:sldMkLst>
        <pc:spChg chg="mod">
          <ac:chgData name="Hardeep K Dhalla" userId="abf1c324fe834724" providerId="LiveId" clId="{50EB8C3C-3E8B-4CA2-BF55-5B2279C77D44}" dt="2020-12-06T23:00:02.683" v="153" actId="20577"/>
          <ac:spMkLst>
            <pc:docMk/>
            <pc:sldMk cId="1830584979" sldId="336"/>
            <ac:spMk id="3" creationId="{00000000-0000-0000-0000-000000000000}"/>
          </ac:spMkLst>
        </pc:spChg>
      </pc:sldChg>
      <pc:sldChg chg="modSp mod">
        <pc:chgData name="Hardeep K Dhalla" userId="abf1c324fe834724" providerId="LiveId" clId="{50EB8C3C-3E8B-4CA2-BF55-5B2279C77D44}" dt="2020-12-06T22:53:11.486" v="116" actId="13926"/>
        <pc:sldMkLst>
          <pc:docMk/>
          <pc:sldMk cId="1090549165" sldId="337"/>
        </pc:sldMkLst>
        <pc:spChg chg="mod">
          <ac:chgData name="Hardeep K Dhalla" userId="abf1c324fe834724" providerId="LiveId" clId="{50EB8C3C-3E8B-4CA2-BF55-5B2279C77D44}" dt="2020-12-06T22:50:14.958" v="110" actId="20577"/>
          <ac:spMkLst>
            <pc:docMk/>
            <pc:sldMk cId="1090549165" sldId="337"/>
            <ac:spMk id="2" creationId="{00000000-0000-0000-0000-000000000000}"/>
          </ac:spMkLst>
        </pc:spChg>
        <pc:spChg chg="mod">
          <ac:chgData name="Hardeep K Dhalla" userId="abf1c324fe834724" providerId="LiveId" clId="{50EB8C3C-3E8B-4CA2-BF55-5B2279C77D44}" dt="2020-12-06T22:53:11.486" v="116" actId="13926"/>
          <ac:spMkLst>
            <pc:docMk/>
            <pc:sldMk cId="1090549165" sldId="337"/>
            <ac:spMk id="3" creationId="{00000000-0000-0000-0000-000000000000}"/>
          </ac:spMkLst>
        </pc:spChg>
      </pc:sldChg>
      <pc:sldChg chg="modSp mod">
        <pc:chgData name="Hardeep K Dhalla" userId="abf1c324fe834724" providerId="LiveId" clId="{50EB8C3C-3E8B-4CA2-BF55-5B2279C77D44}" dt="2020-12-06T22:52:36.896" v="113" actId="20577"/>
        <pc:sldMkLst>
          <pc:docMk/>
          <pc:sldMk cId="3259386245" sldId="338"/>
        </pc:sldMkLst>
        <pc:spChg chg="mod">
          <ac:chgData name="Hardeep K Dhalla" userId="abf1c324fe834724" providerId="LiveId" clId="{50EB8C3C-3E8B-4CA2-BF55-5B2279C77D44}" dt="2020-12-06T22:52:36.896" v="113" actId="20577"/>
          <ac:spMkLst>
            <pc:docMk/>
            <pc:sldMk cId="3259386245" sldId="338"/>
            <ac:spMk id="3" creationId="{00000000-0000-0000-0000-000000000000}"/>
          </ac:spMkLst>
        </pc:spChg>
      </pc:sldChg>
      <pc:sldChg chg="del">
        <pc:chgData name="Hardeep K Dhalla" userId="abf1c324fe834724" providerId="LiveId" clId="{50EB8C3C-3E8B-4CA2-BF55-5B2279C77D44}" dt="2020-12-06T22:54:12.160" v="120" actId="47"/>
        <pc:sldMkLst>
          <pc:docMk/>
          <pc:sldMk cId="1879043438" sldId="339"/>
        </pc:sldMkLst>
      </pc:sldChg>
      <pc:sldChg chg="modSp add mod">
        <pc:chgData name="Hardeep K Dhalla" userId="abf1c324fe834724" providerId="LiveId" clId="{50EB8C3C-3E8B-4CA2-BF55-5B2279C77D44}" dt="2020-12-06T22:46:53.729" v="101" actId="6549"/>
        <pc:sldMkLst>
          <pc:docMk/>
          <pc:sldMk cId="0" sldId="340"/>
        </pc:sldMkLst>
        <pc:spChg chg="mod">
          <ac:chgData name="Hardeep K Dhalla" userId="abf1c324fe834724" providerId="LiveId" clId="{50EB8C3C-3E8B-4CA2-BF55-5B2279C77D44}" dt="2020-12-06T22:46:53.729" v="101" actId="6549"/>
          <ac:spMkLst>
            <pc:docMk/>
            <pc:sldMk cId="0" sldId="340"/>
            <ac:spMk id="3" creationId="{00000000-0000-0000-0000-000000000000}"/>
          </ac:spMkLst>
        </pc:spChg>
      </pc:sldChg>
      <pc:sldChg chg="add">
        <pc:chgData name="Hardeep K Dhalla" userId="abf1c324fe834724" providerId="LiveId" clId="{50EB8C3C-3E8B-4CA2-BF55-5B2279C77D44}" dt="2020-12-06T22:38:56.263" v="51"/>
        <pc:sldMkLst>
          <pc:docMk/>
          <pc:sldMk cId="0" sldId="341"/>
        </pc:sldMkLst>
      </pc:sldChg>
      <pc:sldChg chg="add">
        <pc:chgData name="Hardeep K Dhalla" userId="abf1c324fe834724" providerId="LiveId" clId="{50EB8C3C-3E8B-4CA2-BF55-5B2279C77D44}" dt="2020-12-06T22:38:56.263" v="51"/>
        <pc:sldMkLst>
          <pc:docMk/>
          <pc:sldMk cId="0" sldId="342"/>
        </pc:sldMkLst>
      </pc:sldChg>
      <pc:sldChg chg="add">
        <pc:chgData name="Hardeep K Dhalla" userId="abf1c324fe834724" providerId="LiveId" clId="{50EB8C3C-3E8B-4CA2-BF55-5B2279C77D44}" dt="2020-12-06T22:38:56.263" v="51"/>
        <pc:sldMkLst>
          <pc:docMk/>
          <pc:sldMk cId="0" sldId="343"/>
        </pc:sldMkLst>
      </pc:sldChg>
      <pc:sldChg chg="add">
        <pc:chgData name="Hardeep K Dhalla" userId="abf1c324fe834724" providerId="LiveId" clId="{50EB8C3C-3E8B-4CA2-BF55-5B2279C77D44}" dt="2020-12-06T22:38:56.263" v="51"/>
        <pc:sldMkLst>
          <pc:docMk/>
          <pc:sldMk cId="0" sldId="34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31F1F4-A741-D64D-9D2A-EDB68E9B2B5F}" type="datetimeFigureOut">
              <a:rPr lang="en-US" smtClean="0"/>
              <a:pPr/>
              <a:t>12/6/2020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C81E7B-A4EC-5D4C-8F7F-716096BAD13B}" type="slidenum">
              <a:rPr lang="en-US" smtClean="0"/>
              <a:pPr/>
              <a:t>‹#›</a:t>
            </a:fld>
            <a:endParaRPr lang="en-US"/>
          </a:p>
        </p:txBody>
      </p:sp>
    </p:spTree>
    <p:extLst>
      <p:ext uri="{BB962C8B-B14F-4D97-AF65-F5344CB8AC3E}">
        <p14:creationId xmlns:p14="http://schemas.microsoft.com/office/powerpoint/2010/main" val="10841207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4F563-B13A-4248-9238-17F9C00343FF}" type="datetimeFigureOut">
              <a:rPr lang="en-US" smtClean="0"/>
              <a:pPr/>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E9287D-84D6-504C-94AE-BB31E081F26D}" type="slidenum">
              <a:rPr lang="en-US" smtClean="0"/>
              <a:pPr/>
              <a:t>‹#›</a:t>
            </a:fld>
            <a:endParaRPr lang="en-US"/>
          </a:p>
        </p:txBody>
      </p:sp>
    </p:spTree>
    <p:extLst>
      <p:ext uri="{BB962C8B-B14F-4D97-AF65-F5344CB8AC3E}">
        <p14:creationId xmlns:p14="http://schemas.microsoft.com/office/powerpoint/2010/main" val="16352709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Rot="1" noChangeAspect="1" noChangeArrowheads="1" noTextEdit="1"/>
          </p:cNvSpPr>
          <p:nvPr>
            <p:ph type="sldImg"/>
          </p:nvPr>
        </p:nvSpPr>
        <p:spPr>
          <a:ln/>
        </p:spPr>
      </p:sp>
      <p:sp>
        <p:nvSpPr>
          <p:cNvPr id="118787"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26/11/2014</a:t>
            </a:r>
            <a:endParaRPr lang="en-US"/>
          </a:p>
        </p:txBody>
      </p:sp>
      <p:sp>
        <p:nvSpPr>
          <p:cNvPr id="5"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26/11/2014</a:t>
            </a:r>
            <a:endParaRPr lang="en-US"/>
          </a:p>
        </p:txBody>
      </p:sp>
      <p:sp>
        <p:nvSpPr>
          <p:cNvPr id="5"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26/11/2014</a:t>
            </a:r>
            <a:endParaRPr lang="en-US"/>
          </a:p>
        </p:txBody>
      </p:sp>
      <p:sp>
        <p:nvSpPr>
          <p:cNvPr id="5"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26/11/2014</a:t>
            </a:r>
            <a:endParaRPr lang="en-US"/>
          </a:p>
        </p:txBody>
      </p:sp>
      <p:sp>
        <p:nvSpPr>
          <p:cNvPr id="5"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26/11/2014</a:t>
            </a:r>
            <a:endParaRPr lang="en-US"/>
          </a:p>
        </p:txBody>
      </p:sp>
      <p:sp>
        <p:nvSpPr>
          <p:cNvPr id="5"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6"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26/11/2014</a:t>
            </a:r>
            <a:endParaRPr lang="en-US"/>
          </a:p>
        </p:txBody>
      </p:sp>
      <p:sp>
        <p:nvSpPr>
          <p:cNvPr id="6"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26/11/2014</a:t>
            </a:r>
            <a:endParaRPr lang="en-US"/>
          </a:p>
        </p:txBody>
      </p:sp>
      <p:sp>
        <p:nvSpPr>
          <p:cNvPr id="8"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9"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26/11/2014</a:t>
            </a:r>
            <a:endParaRPr lang="en-US"/>
          </a:p>
        </p:txBody>
      </p:sp>
      <p:sp>
        <p:nvSpPr>
          <p:cNvPr id="4"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5"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26/11/2014</a:t>
            </a:r>
            <a:endParaRPr lang="en-US"/>
          </a:p>
        </p:txBody>
      </p:sp>
      <p:sp>
        <p:nvSpPr>
          <p:cNvPr id="3"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4"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26/11/2014</a:t>
            </a:r>
            <a:endParaRPr lang="en-US"/>
          </a:p>
        </p:txBody>
      </p:sp>
      <p:sp>
        <p:nvSpPr>
          <p:cNvPr id="6"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26/11/2014</a:t>
            </a:r>
            <a:endParaRPr lang="en-US"/>
          </a:p>
        </p:txBody>
      </p:sp>
      <p:sp>
        <p:nvSpPr>
          <p:cNvPr id="6" name="Footer Placeholder 4"/>
          <p:cNvSpPr>
            <a:spLocks noGrp="1"/>
          </p:cNvSpPr>
          <p:nvPr>
            <p:ph type="ftr" sz="quarter" idx="11"/>
          </p:nvPr>
        </p:nvSpPr>
        <p:spPr/>
        <p:txBody>
          <a:bodyPr/>
          <a:lstStyle>
            <a:lvl1pPr>
              <a:defRPr/>
            </a:lvl1pPr>
          </a:lstStyle>
          <a:p>
            <a:r>
              <a:rPr lang="en-US"/>
              <a:t>Chapter 18 Service-oriented software engineering</a:t>
            </a:r>
          </a:p>
        </p:txBody>
      </p:sp>
      <p:sp>
        <p:nvSpPr>
          <p:cNvPr id="7" name="Slide Number Placeholder 5"/>
          <p:cNvSpPr>
            <a:spLocks noGrp="1"/>
          </p:cNvSpPr>
          <p:nvPr>
            <p:ph type="sldNum" sz="quarter" idx="12"/>
          </p:nvPr>
        </p:nvSpPr>
        <p:spPr/>
        <p:txBody>
          <a:bodyPr/>
          <a:lstStyle>
            <a:lvl1pPr>
              <a:defRPr/>
            </a:lvl1pPr>
          </a:lstStyle>
          <a:p>
            <a:fld id="{79E88437-7EE6-ED48-AB3C-19DA85FCB265}"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26/11/2014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18 Service-oriented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9E88437-7EE6-ED48-AB3C-19DA85FCB265}"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eather-info-example.net/temperatures/edinburgh?date=20140226" TargetMode="External"/><Relationship Id="rId2" Type="http://schemas.openxmlformats.org/officeDocument/2006/relationships/hyperlink" Target="http://weather-info-example.net/temperatures/edinburg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274" y="2130425"/>
            <a:ext cx="7772400" cy="1470025"/>
          </a:xfrm>
        </p:spPr>
        <p:txBody>
          <a:bodyPr/>
          <a:lstStyle/>
          <a:p>
            <a:r>
              <a:rPr lang="en-US" dirty="0"/>
              <a:t>Chapter 17-18 – Distributed Engineering and Service-oriented Software Engineering</a:t>
            </a:r>
          </a:p>
        </p:txBody>
      </p:sp>
      <p:sp>
        <p:nvSpPr>
          <p:cNvPr id="3" name="Date Placeholder 2"/>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computing</a:t>
            </a:r>
          </a:p>
        </p:txBody>
      </p:sp>
      <p:sp>
        <p:nvSpPr>
          <p:cNvPr id="3" name="Content Placeholder 2"/>
          <p:cNvSpPr>
            <a:spLocks noGrp="1"/>
          </p:cNvSpPr>
          <p:nvPr>
            <p:ph idx="1"/>
          </p:nvPr>
        </p:nvSpPr>
        <p:spPr/>
        <p:txBody>
          <a:bodyPr/>
          <a:lstStyle/>
          <a:p>
            <a:r>
              <a:rPr lang="en-GB" dirty="0"/>
              <a:t>Distributed systems that are accessed over the Internet are normally organized as client-server systems. </a:t>
            </a:r>
          </a:p>
          <a:p>
            <a:r>
              <a:rPr lang="en-GB" dirty="0"/>
              <a:t>In a client-server system, the user interacts with a program running on their local computer (e.g. a web browser or mobile application). This interacts with another program running on a remote computer (e.g. a web server). </a:t>
            </a:r>
          </a:p>
          <a:p>
            <a:r>
              <a:rPr lang="en-GB" dirty="0"/>
              <a:t>The remote computer provides services, such as access to web pages, which are available to external clients.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interaction</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11</a:t>
            </a:fld>
            <a:endParaRPr lang="en-US"/>
          </a:p>
        </p:txBody>
      </p:sp>
      <p:pic>
        <p:nvPicPr>
          <p:cNvPr id="7" name="Picture 6" descr="17.4 ClientServerComputing (18.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75" y="2110379"/>
            <a:ext cx="8234931" cy="3411915"/>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Reusable services</a:t>
            </a:r>
          </a:p>
        </p:txBody>
      </p:sp>
      <p:sp>
        <p:nvSpPr>
          <p:cNvPr id="3" name="Content Placeholder 2"/>
          <p:cNvSpPr>
            <a:spLocks noGrp="1"/>
          </p:cNvSpPr>
          <p:nvPr>
            <p:ph idx="1"/>
          </p:nvPr>
        </p:nvSpPr>
        <p:spPr/>
        <p:txBody>
          <a:bodyPr/>
          <a:lstStyle/>
          <a:p>
            <a:r>
              <a:rPr lang="en-US" dirty="0"/>
              <a:t>Services are reusable components that are independent  and are loosely coupled.</a:t>
            </a:r>
          </a:p>
          <a:p>
            <a:r>
              <a:rPr lang="en-US" dirty="0"/>
              <a:t>A web service is:</a:t>
            </a:r>
          </a:p>
          <a:p>
            <a:pPr lvl="1"/>
            <a:r>
              <a:rPr lang="en-GB" i="1" dirty="0"/>
              <a:t>A loosely coupled, reusable software component that encapsulates discrete functionality, which may be distributed and programmatically accessed.  A web service is a service that is accessed using standard Internet and XML-based protocols.  </a:t>
            </a:r>
            <a:endParaRPr lang="en-US" dirty="0"/>
          </a:p>
          <a:p>
            <a:r>
              <a:rPr lang="en-US" dirty="0"/>
              <a:t>Services are platform and implementation-language independent.</a:t>
            </a:r>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12</a:t>
            </a:fld>
            <a:endParaRPr lang="en-US"/>
          </a:p>
        </p:txBody>
      </p:sp>
    </p:spTree>
    <p:extLst>
      <p:ext uri="{BB962C8B-B14F-4D97-AF65-F5344CB8AC3E}">
        <p14:creationId xmlns:p14="http://schemas.microsoft.com/office/powerpoint/2010/main" val="183058497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service-oriented approach</a:t>
            </a:r>
          </a:p>
        </p:txBody>
      </p:sp>
      <p:sp>
        <p:nvSpPr>
          <p:cNvPr id="3" name="Content Placeholder 2"/>
          <p:cNvSpPr>
            <a:spLocks noGrp="1"/>
          </p:cNvSpPr>
          <p:nvPr>
            <p:ph idx="1"/>
          </p:nvPr>
        </p:nvSpPr>
        <p:spPr/>
        <p:txBody>
          <a:bodyPr/>
          <a:lstStyle/>
          <a:p>
            <a:r>
              <a:rPr lang="en-GB" dirty="0"/>
              <a:t>Services can be offered by any service provider inside or outside of an organisation so organizations can create applications by integrating services from a range of providers. </a:t>
            </a:r>
          </a:p>
          <a:p>
            <a:r>
              <a:rPr lang="en-GB" dirty="0"/>
              <a:t>The service provider makes information about the service public so that any authorised user can use the service. </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13</a:t>
            </a:fld>
            <a:endParaRPr lang="en-US"/>
          </a:p>
        </p:txBody>
      </p:sp>
    </p:spTree>
    <p:extLst>
      <p:ext uri="{BB962C8B-B14F-4D97-AF65-F5344CB8AC3E}">
        <p14:creationId xmlns:p14="http://schemas.microsoft.com/office/powerpoint/2010/main" val="109054916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 service-oriented approach</a:t>
            </a:r>
          </a:p>
        </p:txBody>
      </p:sp>
      <p:sp>
        <p:nvSpPr>
          <p:cNvPr id="3" name="Content Placeholder 2"/>
          <p:cNvSpPr>
            <a:spLocks noGrp="1"/>
          </p:cNvSpPr>
          <p:nvPr>
            <p:ph idx="1"/>
          </p:nvPr>
        </p:nvSpPr>
        <p:spPr/>
        <p:txBody>
          <a:bodyPr/>
          <a:lstStyle/>
          <a:p>
            <a:r>
              <a:rPr lang="en-GB" dirty="0"/>
              <a:t>Opportunistic construction of new services is possible. A service provider may recognise new services that can be created by linking existing services in innovative ways.</a:t>
            </a:r>
          </a:p>
          <a:p>
            <a:r>
              <a:rPr lang="en-GB" dirty="0"/>
              <a:t>Service users can pay for services according to their use rather than their provision. </a:t>
            </a:r>
          </a:p>
          <a:p>
            <a:r>
              <a:rPr lang="en-GB" dirty="0"/>
              <a:t>Applications can be made smaller, which is particularly important for mobile devices with limited processing and memory capabilities. </a:t>
            </a:r>
          </a:p>
          <a:p>
            <a:r>
              <a:rPr lang="en-GB" dirty="0"/>
              <a:t>Computationally-intensive processing can be offloaded to external services.</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14</a:t>
            </a:fld>
            <a:endParaRPr lang="en-US"/>
          </a:p>
        </p:txBody>
      </p:sp>
    </p:spTree>
    <p:extLst>
      <p:ext uri="{BB962C8B-B14F-4D97-AF65-F5344CB8AC3E}">
        <p14:creationId xmlns:p14="http://schemas.microsoft.com/office/powerpoint/2010/main" val="325938624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Service-oriented architecture</a:t>
            </a:r>
          </a:p>
        </p:txBody>
      </p:sp>
      <p:sp>
        <p:nvSpPr>
          <p:cNvPr id="3" name="Date Placeholder 2"/>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15</a:t>
            </a:fld>
            <a:endParaRPr lang="en-US"/>
          </a:p>
        </p:txBody>
      </p:sp>
    </p:spTree>
    <p:extLst>
      <p:ext uri="{BB962C8B-B14F-4D97-AF65-F5344CB8AC3E}">
        <p14:creationId xmlns:p14="http://schemas.microsoft.com/office/powerpoint/2010/main" val="284672922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architecture</a:t>
            </a:r>
            <a:r>
              <a:rPr lang="en-GB" dirty="0"/>
              <a:t> </a:t>
            </a:r>
            <a:endParaRPr lang="en-US" dirty="0"/>
          </a:p>
        </p:txBody>
      </p:sp>
      <p:pic>
        <p:nvPicPr>
          <p:cNvPr id="4" name="Content Placeholder 3" descr="19.1 SOA-Triangle.eps"/>
          <p:cNvPicPr>
            <a:picLocks noGrp="1" noChangeAspect="1"/>
          </p:cNvPicPr>
          <p:nvPr>
            <p:ph idx="1"/>
          </p:nvPr>
        </p:nvPicPr>
        <p:blipFill>
          <a:blip r:embed="rId2"/>
          <a:srcRect t="-3978" b="-3978"/>
          <a:stretch>
            <a:fillRect/>
          </a:stretch>
        </p:blipFill>
        <p:spPr>
          <a:xfrm>
            <a:off x="1220297" y="1901828"/>
            <a:ext cx="6638231" cy="3650771"/>
          </a:xfrm>
        </p:spPr>
      </p:pic>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GB"/>
              <a:t>Key standards</a:t>
            </a:r>
          </a:p>
        </p:txBody>
      </p:sp>
      <p:sp>
        <p:nvSpPr>
          <p:cNvPr id="182275" name="Rectangle 3"/>
          <p:cNvSpPr>
            <a:spLocks noGrp="1" noChangeArrowheads="1"/>
          </p:cNvSpPr>
          <p:nvPr>
            <p:ph idx="1"/>
          </p:nvPr>
        </p:nvSpPr>
        <p:spPr/>
        <p:txBody>
          <a:bodyPr/>
          <a:lstStyle/>
          <a:p>
            <a:pPr>
              <a:lnSpc>
                <a:spcPct val="90000"/>
              </a:lnSpc>
            </a:pPr>
            <a:r>
              <a:rPr lang="en-US" sz="2400" dirty="0"/>
              <a:t>SOAP</a:t>
            </a:r>
          </a:p>
          <a:p>
            <a:pPr lvl="1">
              <a:lnSpc>
                <a:spcPct val="90000"/>
              </a:lnSpc>
            </a:pPr>
            <a:r>
              <a:rPr lang="en-US" sz="2000" dirty="0"/>
              <a:t>A message exchange standard that supports service communication</a:t>
            </a:r>
          </a:p>
          <a:p>
            <a:pPr>
              <a:lnSpc>
                <a:spcPct val="90000"/>
              </a:lnSpc>
            </a:pPr>
            <a:r>
              <a:rPr lang="en-US" sz="2400" dirty="0"/>
              <a:t>WSDL (Web Service Definition Language)</a:t>
            </a:r>
          </a:p>
          <a:p>
            <a:pPr lvl="1">
              <a:lnSpc>
                <a:spcPct val="90000"/>
              </a:lnSpc>
            </a:pPr>
            <a:r>
              <a:rPr lang="en-US" sz="2000" dirty="0"/>
              <a:t>This standard allows a service interface and its bindings to be defined</a:t>
            </a:r>
          </a:p>
          <a:p>
            <a:pPr>
              <a:lnSpc>
                <a:spcPct val="90000"/>
              </a:lnSpc>
            </a:pPr>
            <a:r>
              <a:rPr lang="en-US" sz="2400" dirty="0"/>
              <a:t>WS-BPEL</a:t>
            </a:r>
          </a:p>
          <a:p>
            <a:pPr lvl="1">
              <a:lnSpc>
                <a:spcPct val="90000"/>
              </a:lnSpc>
            </a:pPr>
            <a:r>
              <a:rPr lang="en-US" sz="2000" dirty="0"/>
              <a:t>A standard for workflow languages used to define service composition</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standards</a:t>
            </a:r>
            <a:r>
              <a:rPr lang="en-GB" dirty="0"/>
              <a:t> </a:t>
            </a:r>
            <a:endParaRPr lang="en-US" dirty="0"/>
          </a:p>
        </p:txBody>
      </p:sp>
      <p:pic>
        <p:nvPicPr>
          <p:cNvPr id="4" name="Content Placeholder 3" descr="19.2 WSProtocolStack.eps"/>
          <p:cNvPicPr>
            <a:picLocks noGrp="1" noChangeAspect="1"/>
          </p:cNvPicPr>
          <p:nvPr>
            <p:ph idx="1"/>
          </p:nvPr>
        </p:nvPicPr>
        <p:blipFill>
          <a:blip r:embed="rId2"/>
          <a:srcRect l="-16078" r="-16078"/>
          <a:stretch>
            <a:fillRect/>
          </a:stretch>
        </p:blipFill>
        <p:spPr>
          <a:xfrm>
            <a:off x="716388" y="1856890"/>
            <a:ext cx="7530595" cy="4141537"/>
          </a:xfrm>
        </p:spPr>
      </p:pic>
      <p:sp>
        <p:nvSpPr>
          <p:cNvPr id="3" name="Date Placeholder 2"/>
          <p:cNvSpPr>
            <a:spLocks noGrp="1"/>
          </p:cNvSpPr>
          <p:nvPr>
            <p:ph type="dt" sz="half" idx="10"/>
          </p:nvPr>
        </p:nvSpPr>
        <p:spPr/>
        <p:txBody>
          <a:bodyPr/>
          <a:lstStyle/>
          <a:p>
            <a:r>
              <a:rPr lang="en-GB"/>
              <a:t>26/11/2014</a:t>
            </a:r>
            <a:endParaRPr lang="en-US"/>
          </a:p>
        </p:txBody>
      </p:sp>
      <p:sp>
        <p:nvSpPr>
          <p:cNvPr id="6" name="Footer Placeholder 5"/>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Web service description language</a:t>
            </a:r>
          </a:p>
        </p:txBody>
      </p:sp>
      <p:sp>
        <p:nvSpPr>
          <p:cNvPr id="185347" name="Rectangle 3"/>
          <p:cNvSpPr>
            <a:spLocks noGrp="1" noChangeArrowheads="1"/>
          </p:cNvSpPr>
          <p:nvPr>
            <p:ph idx="1"/>
          </p:nvPr>
        </p:nvSpPr>
        <p:spPr/>
        <p:txBody>
          <a:bodyPr/>
          <a:lstStyle/>
          <a:p>
            <a:pPr>
              <a:lnSpc>
                <a:spcPct val="90000"/>
              </a:lnSpc>
            </a:pPr>
            <a:r>
              <a:rPr lang="en-US" dirty="0"/>
              <a:t>The service interface is defined in a service description expressed in WSDL (Web Service Description Language). </a:t>
            </a:r>
          </a:p>
          <a:p>
            <a:pPr>
              <a:lnSpc>
                <a:spcPct val="90000"/>
              </a:lnSpc>
            </a:pPr>
            <a:r>
              <a:rPr lang="en-US" dirty="0"/>
              <a:t>The WSDL specification defines</a:t>
            </a:r>
          </a:p>
          <a:p>
            <a:pPr lvl="1">
              <a:lnSpc>
                <a:spcPct val="90000"/>
              </a:lnSpc>
            </a:pPr>
            <a:r>
              <a:rPr lang="en-US" dirty="0"/>
              <a:t>What operations the service supports and the format of the messages that are sent and received by the service</a:t>
            </a:r>
          </a:p>
          <a:p>
            <a:pPr lvl="1">
              <a:lnSpc>
                <a:spcPct val="90000"/>
              </a:lnSpc>
            </a:pPr>
            <a:r>
              <a:rPr lang="en-US" dirty="0"/>
              <a:t>How the service is accessed - that is, the binding maps the abstract interface onto a concrete set of protocols</a:t>
            </a:r>
          </a:p>
          <a:p>
            <a:pPr lvl="1">
              <a:lnSpc>
                <a:spcPct val="90000"/>
              </a:lnSpc>
            </a:pPr>
            <a:r>
              <a:rPr lang="en-US" dirty="0"/>
              <a:t>Where the service is located. This is usually expressed as a URI (Universal Resource Identifier)</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a:t>Distributed systems</a:t>
            </a:r>
          </a:p>
          <a:p>
            <a:r>
              <a:rPr lang="en-GB" dirty="0"/>
              <a:t>Client–server computing</a:t>
            </a:r>
          </a:p>
          <a:p>
            <a:r>
              <a:rPr lang="en-GB" dirty="0"/>
              <a:t>Service-oriented architectures</a:t>
            </a:r>
          </a:p>
          <a:p>
            <a:r>
              <a:rPr lang="en-GB" dirty="0"/>
              <a:t>RESTful services</a:t>
            </a:r>
          </a:p>
        </p:txBody>
      </p:sp>
      <p:sp>
        <p:nvSpPr>
          <p:cNvPr id="2" name="Date Placeholder 1"/>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a WSDL description for a web service</a:t>
            </a:r>
            <a:r>
              <a:rPr lang="en-GB" dirty="0"/>
              <a:t> </a:t>
            </a:r>
            <a:endParaRPr lang="en-US" dirty="0"/>
          </a:p>
        </p:txBody>
      </p:sp>
      <p:sp>
        <p:nvSpPr>
          <p:cNvPr id="3" name="Date Placeholder 2"/>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20</a:t>
            </a:fld>
            <a:endParaRPr lang="en-US"/>
          </a:p>
        </p:txBody>
      </p:sp>
      <p:sp>
        <p:nvSpPr>
          <p:cNvPr id="18434" name="Text Box 2"/>
          <p:cNvSpPr txBox="1">
            <a:spLocks noChangeArrowheads="1"/>
          </p:cNvSpPr>
          <p:nvPr/>
        </p:nvSpPr>
        <p:spPr bwMode="auto">
          <a:xfrm>
            <a:off x="755089" y="1543620"/>
            <a:ext cx="7344946" cy="50240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900" b="0" i="1" u="none" strike="noStrike" cap="none" normalizeH="0" baseline="0" dirty="0">
              <a:ln>
                <a:noFill/>
              </a:ln>
              <a:solidFill>
                <a:schemeClr val="tx1"/>
              </a:solidFill>
              <a:effectLst/>
              <a:latin typeface="Times New Roman" charset="0"/>
              <a:ea typeface="ＭＳ Ｐゴシック" charset="-128"/>
            </a:endParaRPr>
          </a:p>
          <a:p>
            <a:pPr marL="0" lvl="0" indent="0" eaLnBrk="1" fontAlgn="base" latinLnBrk="0" hangingPunct="1">
              <a:lnSpc>
                <a:spcPct val="100000"/>
              </a:lnSpc>
              <a:spcBef>
                <a:spcPct val="0"/>
              </a:spcBef>
              <a:spcAft>
                <a:spcPts val="600"/>
              </a:spcAft>
              <a:tabLst/>
            </a:pPr>
            <a:r>
              <a:rPr kumimoji="0" lang="en-GB" sz="1600" b="0" i="1" u="none" strike="noStrike" cap="none" normalizeH="0" baseline="0" dirty="0">
                <a:ln>
                  <a:noFill/>
                </a:ln>
                <a:solidFill>
                  <a:schemeClr val="tx1"/>
                </a:solidFill>
                <a:effectLst/>
                <a:latin typeface="Arial"/>
                <a:ea typeface="ＭＳ Ｐゴシック" charset="-128"/>
                <a:cs typeface="Arial"/>
              </a:rPr>
              <a:t>Define some of the types used. Assume that the namespace prefixes  ‘</a:t>
            </a:r>
            <a:r>
              <a:rPr kumimoji="0" lang="en-GB" sz="1600" b="0" i="1" u="none" strike="noStrike" cap="none" normalizeH="0" baseline="0" dirty="0" err="1">
                <a:ln>
                  <a:noFill/>
                </a:ln>
                <a:solidFill>
                  <a:schemeClr val="tx1"/>
                </a:solidFill>
                <a:effectLst/>
                <a:latin typeface="Arial"/>
                <a:ea typeface="ＭＳ Ｐゴシック" charset="-128"/>
                <a:cs typeface="Arial"/>
              </a:rPr>
              <a:t>ws</a:t>
            </a:r>
            <a:r>
              <a:rPr kumimoji="0" lang="en-GB" sz="1600" b="0" i="1" u="none" strike="noStrike" cap="none" normalizeH="0" baseline="0" dirty="0">
                <a:ln>
                  <a:noFill/>
                </a:ln>
                <a:solidFill>
                  <a:schemeClr val="tx1"/>
                </a:solidFill>
                <a:effectLst/>
                <a:latin typeface="Arial"/>
                <a:ea typeface="ＭＳ Ｐゴシック" charset="-128"/>
                <a:cs typeface="Arial"/>
              </a:rPr>
              <a:t>’ refers to the namespace URI for XML schemas and the namespace prefix associated with this definition is </a:t>
            </a:r>
            <a:r>
              <a:rPr kumimoji="0" lang="en-GB" sz="1600" b="0" i="1"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&lt;types&gt;</a:t>
            </a:r>
          </a:p>
          <a:p>
            <a:pPr marL="18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schema </a:t>
            </a:r>
            <a:r>
              <a:rPr kumimoji="0" lang="en-GB" sz="1600" b="0" i="0" u="none" strike="noStrike" cap="none" normalizeH="0" baseline="0" dirty="0" err="1">
                <a:ln>
                  <a:noFill/>
                </a:ln>
                <a:solidFill>
                  <a:schemeClr val="tx1"/>
                </a:solidFill>
                <a:effectLst/>
                <a:latin typeface="Arial"/>
                <a:ea typeface="ＭＳ Ｐゴシック" charset="-128"/>
                <a:cs typeface="Arial"/>
              </a:rPr>
              <a:t>targetNameSpace</a:t>
            </a:r>
            <a:r>
              <a:rPr kumimoji="0" lang="en-GB" sz="1600" b="0" i="0" u="none" strike="noStrike" cap="none" normalizeH="0" baseline="0" dirty="0">
                <a:ln>
                  <a:noFill/>
                </a:ln>
                <a:solidFill>
                  <a:schemeClr val="tx1"/>
                </a:solidFill>
                <a:effectLst/>
                <a:latin typeface="Arial"/>
                <a:ea typeface="ＭＳ Ｐゴシック" charset="-128"/>
                <a:cs typeface="Arial"/>
              </a:rPr>
              <a:t> = “http://.../</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err="1">
                <a:ln>
                  <a:noFill/>
                </a:ln>
                <a:solidFill>
                  <a:schemeClr val="tx1"/>
                </a:solidFill>
                <a:effectLst/>
                <a:latin typeface="Arial"/>
                <a:ea typeface="ＭＳ Ｐゴシック" charset="-128"/>
                <a:cs typeface="Arial"/>
              </a:rPr>
              <a:t>xmlns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 “http://…/</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PlaceAndDate</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pdrec</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MaxMinTemp</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mmtrec</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element name = “</a:t>
            </a:r>
            <a:r>
              <a:rPr kumimoji="0" lang="en-GB" sz="1600" b="0" i="0" u="none" strike="noStrike" cap="none" normalizeH="0" baseline="0" dirty="0" err="1">
                <a:ln>
                  <a:noFill/>
                </a:ln>
                <a:solidFill>
                  <a:schemeClr val="tx1"/>
                </a:solidFill>
                <a:effectLst/>
                <a:latin typeface="Arial"/>
                <a:ea typeface="ＭＳ Ｐゴシック" charset="-128"/>
                <a:cs typeface="Arial"/>
              </a:rPr>
              <a:t>InDataFault</a:t>
            </a:r>
            <a:r>
              <a:rPr kumimoji="0" lang="en-GB" sz="1600" b="0" i="0" u="none" strike="noStrike" cap="none" normalizeH="0" baseline="0" dirty="0">
                <a:ln>
                  <a:noFill/>
                </a:ln>
                <a:solidFill>
                  <a:schemeClr val="tx1"/>
                </a:solidFill>
                <a:effectLst/>
                <a:latin typeface="Arial"/>
                <a:ea typeface="ＭＳ Ｐゴシック" charset="-128"/>
                <a:cs typeface="Arial"/>
              </a:rPr>
              <a:t>” type = “</a:t>
            </a:r>
            <a:r>
              <a:rPr kumimoji="0" lang="en-GB" sz="1600" b="0" i="0" u="none" strike="noStrike" cap="none" normalizeH="0" baseline="0" dirty="0" err="1">
                <a:ln>
                  <a:noFill/>
                </a:ln>
                <a:solidFill>
                  <a:schemeClr val="tx1"/>
                </a:solidFill>
                <a:effectLst/>
                <a:latin typeface="Arial"/>
                <a:ea typeface="ＭＳ Ｐゴシック" charset="-128"/>
                <a:cs typeface="Arial"/>
              </a:rPr>
              <a:t>errmess</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complexType</a:t>
            </a:r>
            <a:r>
              <a:rPr kumimoji="0" lang="en-GB" sz="1600" b="0" i="0" u="none" strike="noStrike" cap="none" normalizeH="0" baseline="0" dirty="0">
                <a:ln>
                  <a:noFill/>
                </a:ln>
                <a:solidFill>
                  <a:schemeClr val="tx1"/>
                </a:solidFill>
                <a:effectLst/>
                <a:latin typeface="Arial"/>
                <a:ea typeface="ＭＳ Ｐゴシック" charset="-128"/>
                <a:cs typeface="Arial"/>
              </a:rPr>
              <a:t> name = “</a:t>
            </a:r>
            <a:r>
              <a:rPr kumimoji="0" lang="en-GB" sz="1600" b="0" i="0" u="none" strike="noStrike" cap="none" normalizeH="0" baseline="0" dirty="0" err="1">
                <a:ln>
                  <a:noFill/>
                </a:ln>
                <a:solidFill>
                  <a:schemeClr val="tx1"/>
                </a:solidFill>
                <a:effectLst/>
                <a:latin typeface="Arial"/>
                <a:ea typeface="ＭＳ Ｐゴシック" charset="-128"/>
                <a:cs typeface="Arial"/>
              </a:rPr>
              <a:t>pdrec</a:t>
            </a:r>
            <a:r>
              <a:rPr kumimoji="0" lang="en-GB" sz="1600" b="0" i="0" u="none" strike="noStrike" cap="none" normalizeH="0" baseline="0" dirty="0">
                <a:ln>
                  <a:noFill/>
                </a:ln>
                <a:solidFill>
                  <a:schemeClr val="tx1"/>
                </a:solidFill>
                <a:effectLst/>
                <a:latin typeface="Arial"/>
                <a:ea typeface="ＭＳ Ｐゴシック" charset="-128"/>
                <a:cs typeface="Arial"/>
              </a:rPr>
              <a: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a:t>
            </a:r>
            <a:r>
              <a:rPr kumimoji="0" lang="en-GB" sz="1600" b="0" i="0" u="none" strike="noStrike" cap="none" normalizeH="0" baseline="0" dirty="0">
                <a:ln>
                  <a:noFill/>
                </a:ln>
                <a:solidFill>
                  <a:schemeClr val="tx1"/>
                </a:solidFill>
                <a:effectLst/>
                <a:latin typeface="Arial"/>
                <a:ea typeface="ＭＳ Ｐゴシック" charset="-128"/>
                <a:cs typeface="Arial"/>
              </a:rPr>
              <a:t>: sequence&gt;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“town” type = “</a:t>
            </a:r>
            <a:r>
              <a:rPr kumimoji="0" lang="en-GB" sz="1600" b="0" i="0" u="none" strike="noStrike" cap="none" normalizeH="0" baseline="0" dirty="0" err="1">
                <a:ln>
                  <a:noFill/>
                </a:ln>
                <a:solidFill>
                  <a:schemeClr val="tx1"/>
                </a:solidFill>
                <a:effectLst/>
                <a:latin typeface="Arial"/>
                <a:ea typeface="ＭＳ Ｐゴシック" charset="-128"/>
                <a:cs typeface="Arial"/>
              </a:rPr>
              <a:t>xs:string</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“country” type = “</a:t>
            </a:r>
            <a:r>
              <a:rPr kumimoji="0" lang="en-GB" sz="1600" b="0" i="0" u="none" strike="noStrike" cap="none" normalizeH="0" baseline="0" dirty="0" err="1">
                <a:ln>
                  <a:noFill/>
                </a:ln>
                <a:solidFill>
                  <a:schemeClr val="tx1"/>
                </a:solidFill>
                <a:effectLst/>
                <a:latin typeface="Arial"/>
                <a:ea typeface="ＭＳ Ｐゴシック" charset="-128"/>
                <a:cs typeface="Arial"/>
              </a:rPr>
              <a:t>xs:string</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xs:element</a:t>
            </a:r>
            <a:r>
              <a:rPr kumimoji="0" lang="en-GB" sz="1600" b="0" i="0" u="none" strike="noStrike" cap="none" normalizeH="0" baseline="0" dirty="0">
                <a:ln>
                  <a:noFill/>
                </a:ln>
                <a:solidFill>
                  <a:schemeClr val="tx1"/>
                </a:solidFill>
                <a:effectLst/>
                <a:latin typeface="Arial"/>
                <a:ea typeface="ＭＳ Ｐゴシック" charset="-128"/>
                <a:cs typeface="Arial"/>
              </a:rPr>
              <a:t> name = “day” type = “</a:t>
            </a:r>
            <a:r>
              <a:rPr kumimoji="0" lang="en-GB" sz="1600" b="0" i="0" u="none" strike="noStrike" cap="none" normalizeH="0" baseline="0" dirty="0" err="1">
                <a:ln>
                  <a:noFill/>
                </a:ln>
                <a:solidFill>
                  <a:schemeClr val="tx1"/>
                </a:solidFill>
                <a:effectLst/>
                <a:latin typeface="Arial"/>
                <a:ea typeface="ＭＳ Ｐゴシック" charset="-128"/>
                <a:cs typeface="Arial"/>
              </a:rPr>
              <a:t>xs:date</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xs:complexType</a:t>
            </a:r>
            <a:r>
              <a:rPr kumimoji="0" lang="en-GB" sz="1600" b="0" i="0" u="none" strike="noStrike" cap="none" normalizeH="0" baseline="0" dirty="0">
                <a:ln>
                  <a:noFill/>
                </a:ln>
                <a:solidFill>
                  <a:schemeClr val="tx1"/>
                </a:solidFill>
                <a:effectLst/>
                <a:latin typeface="Arial"/>
                <a:ea typeface="ＭＳ Ｐゴシック" charset="-128"/>
                <a:cs typeface="Arial"/>
              </a:rPr>
              <a:t>&gt;</a:t>
            </a:r>
          </a:p>
          <a:p>
            <a:pPr marL="360000" lvl="0" eaLnBrk="1" fontAlgn="base" latinLnBrk="0" hangingPunct="1">
              <a:lnSpc>
                <a:spcPct val="100000"/>
              </a:lnSpc>
              <a:spcBef>
                <a:spcPts val="600"/>
              </a:spcBef>
              <a:spcAft>
                <a:spcPts val="600"/>
              </a:spcAft>
              <a:tabLst/>
            </a:pPr>
            <a:r>
              <a:rPr kumimoji="0" lang="en-GB" sz="1600" b="0" i="1" u="none" strike="noStrike" cap="none" normalizeH="0" baseline="0" dirty="0">
                <a:ln>
                  <a:noFill/>
                </a:ln>
                <a:solidFill>
                  <a:schemeClr val="tx1"/>
                </a:solidFill>
                <a:effectLst/>
                <a:latin typeface="Arial"/>
                <a:ea typeface="ＭＳ Ｐゴシック" charset="-128"/>
                <a:cs typeface="Arial"/>
              </a:rPr>
              <a:t>Definitions of </a:t>
            </a:r>
            <a:r>
              <a:rPr kumimoji="0" lang="en-GB" sz="1600" b="0" i="1" u="none" strike="noStrike" cap="none" normalizeH="0" baseline="0" dirty="0" err="1">
                <a:ln>
                  <a:noFill/>
                </a:ln>
                <a:solidFill>
                  <a:schemeClr val="tx1"/>
                </a:solidFill>
                <a:effectLst/>
                <a:latin typeface="Arial"/>
                <a:ea typeface="ＭＳ Ｐゴシック" charset="-128"/>
                <a:cs typeface="Arial"/>
              </a:rPr>
              <a:t>MaxMinType</a:t>
            </a:r>
            <a:r>
              <a:rPr kumimoji="0" lang="en-GB" sz="1600" b="0" i="1" u="none" strike="noStrike" cap="none" normalizeH="0" baseline="0" dirty="0">
                <a:ln>
                  <a:noFill/>
                </a:ln>
                <a:solidFill>
                  <a:schemeClr val="tx1"/>
                </a:solidFill>
                <a:effectLst/>
                <a:latin typeface="Arial"/>
                <a:ea typeface="ＭＳ Ｐゴシック" charset="-128"/>
                <a:cs typeface="Arial"/>
              </a:rPr>
              <a:t> and </a:t>
            </a:r>
            <a:r>
              <a:rPr kumimoji="0" lang="en-GB" sz="1600" b="0" i="1" u="none" strike="noStrike" cap="none" normalizeH="0" baseline="0" dirty="0" err="1">
                <a:ln>
                  <a:noFill/>
                </a:ln>
                <a:solidFill>
                  <a:schemeClr val="tx1"/>
                </a:solidFill>
                <a:effectLst/>
                <a:latin typeface="Arial"/>
                <a:ea typeface="ＭＳ Ｐゴシック" charset="-128"/>
                <a:cs typeface="Arial"/>
              </a:rPr>
              <a:t>InDataFault</a:t>
            </a:r>
            <a:r>
              <a:rPr kumimoji="0" lang="en-GB" sz="1600" b="0" i="1" u="none" strike="noStrike" cap="none" normalizeH="0" baseline="0" dirty="0">
                <a:ln>
                  <a:noFill/>
                </a:ln>
                <a:solidFill>
                  <a:schemeClr val="tx1"/>
                </a:solidFill>
                <a:effectLst/>
                <a:latin typeface="Arial"/>
                <a:ea typeface="ＭＳ Ｐゴシック" charset="-128"/>
                <a:cs typeface="Arial"/>
              </a:rPr>
              <a:t> here</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180000" lvl="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&lt;/schema&gt;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&lt;/types&gt;</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a WSDL description for a web service</a:t>
            </a:r>
            <a:r>
              <a:rPr lang="en-GB" dirty="0"/>
              <a:t> </a:t>
            </a:r>
            <a:endParaRPr lang="en-US" dirty="0"/>
          </a:p>
        </p:txBody>
      </p:sp>
      <p:sp>
        <p:nvSpPr>
          <p:cNvPr id="3" name="Date Placeholder 2"/>
          <p:cNvSpPr>
            <a:spLocks noGrp="1"/>
          </p:cNvSpPr>
          <p:nvPr>
            <p:ph type="dt" sz="half" idx="10"/>
          </p:nvPr>
        </p:nvSpPr>
        <p:spPr/>
        <p:txBody>
          <a:bodyPr/>
          <a:lstStyle/>
          <a:p>
            <a:r>
              <a:rPr lang="en-GB"/>
              <a:t>26/11/2014</a:t>
            </a:r>
            <a:endParaRPr lang="en-US"/>
          </a:p>
        </p:txBody>
      </p:sp>
      <p:sp>
        <p:nvSpPr>
          <p:cNvPr id="5" name="Footer Placeholder 4"/>
          <p:cNvSpPr>
            <a:spLocks noGrp="1"/>
          </p:cNvSpPr>
          <p:nvPr>
            <p:ph type="ftr" sz="quarter" idx="11"/>
          </p:nvPr>
        </p:nvSpPr>
        <p:spPr/>
        <p:txBody>
          <a:bodyPr/>
          <a:lstStyle/>
          <a:p>
            <a:r>
              <a:rPr lang="en-US"/>
              <a:t>Chapter 18 Service-oriented software engineering</a:t>
            </a:r>
          </a:p>
        </p:txBody>
      </p:sp>
      <p:sp>
        <p:nvSpPr>
          <p:cNvPr id="4" name="Slide Number Placeholder 3"/>
          <p:cNvSpPr>
            <a:spLocks noGrp="1"/>
          </p:cNvSpPr>
          <p:nvPr>
            <p:ph type="sldNum" sz="quarter" idx="12"/>
          </p:nvPr>
        </p:nvSpPr>
        <p:spPr/>
        <p:txBody>
          <a:bodyPr/>
          <a:lstStyle/>
          <a:p>
            <a:fld id="{79E88437-7EE6-ED48-AB3C-19DA85FCB265}" type="slidenum">
              <a:rPr lang="en-US" smtClean="0"/>
              <a:pPr/>
              <a:t>21</a:t>
            </a:fld>
            <a:endParaRPr lang="en-US"/>
          </a:p>
        </p:txBody>
      </p:sp>
      <p:sp>
        <p:nvSpPr>
          <p:cNvPr id="18434" name="Text Box 2"/>
          <p:cNvSpPr txBox="1">
            <a:spLocks noChangeArrowheads="1"/>
          </p:cNvSpPr>
          <p:nvPr/>
        </p:nvSpPr>
        <p:spPr bwMode="auto">
          <a:xfrm>
            <a:off x="594918" y="2139639"/>
            <a:ext cx="7155514" cy="26784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ts val="600"/>
              </a:spcBef>
              <a:spcAft>
                <a:spcPts val="600"/>
              </a:spcAft>
              <a:tabLst/>
            </a:pPr>
            <a:r>
              <a:rPr kumimoji="0" lang="en-GB" sz="1600" b="0" i="1" u="none" strike="noStrike" cap="none" normalizeH="0" baseline="0" dirty="0">
                <a:ln>
                  <a:noFill/>
                </a:ln>
                <a:solidFill>
                  <a:schemeClr val="tx1"/>
                </a:solidFill>
                <a:effectLst/>
                <a:latin typeface="Arial"/>
                <a:ea typeface="ＭＳ Ｐゴシック" charset="-128"/>
                <a:cs typeface="Arial"/>
              </a:rPr>
              <a:t>Now define the interface and its operations. In this case, there is only a single operation to return maximum and minimum temperatures.</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&lt;interface name = “</a:t>
            </a:r>
            <a:r>
              <a:rPr kumimoji="0" lang="en-GB" sz="1600" b="0" i="0" u="none" strike="noStrike" cap="none" normalizeH="0" baseline="0" dirty="0" err="1">
                <a:ln>
                  <a:noFill/>
                </a:ln>
                <a:solidFill>
                  <a:schemeClr val="tx1"/>
                </a:solidFill>
                <a:effectLst/>
                <a:latin typeface="Arial"/>
                <a:ea typeface="ＭＳ Ｐゴシック" charset="-128"/>
                <a:cs typeface="Arial"/>
              </a:rPr>
              <a:t>weatherInfo</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18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&lt;operation name = “</a:t>
            </a:r>
            <a:r>
              <a:rPr kumimoji="0" lang="en-GB" sz="1600" b="0" i="0" u="none" strike="noStrike" cap="none" normalizeH="0" baseline="0" dirty="0" err="1">
                <a:ln>
                  <a:noFill/>
                </a:ln>
                <a:solidFill>
                  <a:schemeClr val="tx1"/>
                </a:solidFill>
                <a:effectLst/>
                <a:latin typeface="Arial"/>
                <a:ea typeface="ＭＳ Ｐゴシック" charset="-128"/>
                <a:cs typeface="Arial"/>
              </a:rPr>
              <a:t>getMaxMinTemps</a:t>
            </a:r>
            <a:r>
              <a:rPr kumimoji="0" lang="en-GB" sz="1600" b="0" i="0" u="none" strike="noStrike" cap="none" normalizeH="0" baseline="0" dirty="0">
                <a:ln>
                  <a:noFill/>
                </a:ln>
                <a:solidFill>
                  <a:schemeClr val="tx1"/>
                </a:solidFill>
                <a:effectLst/>
                <a:latin typeface="Arial"/>
                <a:ea typeface="ＭＳ Ｐゴシック" charset="-128"/>
                <a:cs typeface="Arial"/>
              </a:rPr>
              <a:t>” pattern = “</a:t>
            </a:r>
            <a:r>
              <a:rPr kumimoji="0" lang="en-GB" sz="1600" b="0" i="0" u="none" strike="noStrike" cap="none" normalizeH="0" baseline="0" dirty="0" err="1">
                <a:ln>
                  <a:noFill/>
                </a:ln>
                <a:solidFill>
                  <a:schemeClr val="tx1"/>
                </a:solidFill>
                <a:effectLst/>
                <a:latin typeface="Arial"/>
                <a:ea typeface="ＭＳ Ｐゴシック" charset="-128"/>
                <a:cs typeface="Arial"/>
              </a:rPr>
              <a:t>wsdlns</a:t>
            </a:r>
            <a:r>
              <a:rPr kumimoji="0" lang="en-GB" sz="1600" b="0" i="0" u="none" strike="noStrike" cap="none" normalizeH="0" baseline="0" dirty="0">
                <a:ln>
                  <a:noFill/>
                </a:ln>
                <a:solidFill>
                  <a:schemeClr val="tx1"/>
                </a:solidFill>
                <a:effectLst/>
                <a:latin typeface="Arial"/>
                <a:ea typeface="ＭＳ Ｐゴシック" charset="-128"/>
                <a:cs typeface="Arial"/>
              </a:rPr>
              <a:t>: in-out”&gt;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&lt;input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“In”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PlaceAndDate</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&lt;output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“Out”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weathns:MaxMinTemp</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36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a:t>
            </a:r>
            <a:r>
              <a:rPr kumimoji="0" lang="en-GB" sz="1600" b="0" i="0" u="none" strike="noStrike" cap="none" normalizeH="0" baseline="0" dirty="0" err="1">
                <a:ln>
                  <a:noFill/>
                </a:ln>
                <a:solidFill>
                  <a:schemeClr val="tx1"/>
                </a:solidFill>
                <a:effectLst/>
                <a:latin typeface="Arial"/>
                <a:ea typeface="ＭＳ Ｐゴシック" charset="-128"/>
                <a:cs typeface="Arial"/>
              </a:rPr>
              <a:t>outfault</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messageLabel</a:t>
            </a:r>
            <a:r>
              <a:rPr kumimoji="0" lang="en-GB" sz="1600" b="0" i="0" u="none" strike="noStrike" cap="none" normalizeH="0" baseline="0" dirty="0">
                <a:ln>
                  <a:noFill/>
                </a:ln>
                <a:solidFill>
                  <a:schemeClr val="tx1"/>
                </a:solidFill>
                <a:effectLst/>
                <a:latin typeface="Arial"/>
                <a:ea typeface="ＭＳ Ｐゴシック" charset="-128"/>
                <a:cs typeface="Arial"/>
              </a:rPr>
              <a:t> = “Out” element = “</a:t>
            </a:r>
            <a:r>
              <a:rPr kumimoji="0" lang="en-GB" sz="1600" b="0" i="0" u="none" strike="noStrike" cap="none" normalizeH="0" baseline="0" dirty="0" err="1">
                <a:ln>
                  <a:noFill/>
                </a:ln>
                <a:solidFill>
                  <a:schemeClr val="tx1"/>
                </a:solidFill>
                <a:effectLst/>
                <a:latin typeface="Arial"/>
                <a:ea typeface="ＭＳ Ｐゴシック" charset="-128"/>
                <a:cs typeface="Arial"/>
              </a:rPr>
              <a:t>weathns:InDataFault</a:t>
            </a:r>
            <a:r>
              <a:rPr kumimoji="0" lang="en-GB" sz="1600" b="0" i="0" u="none" strike="noStrike" cap="none" normalizeH="0" baseline="0" dirty="0">
                <a:ln>
                  <a:noFill/>
                </a:ln>
                <a:solidFill>
                  <a:schemeClr val="tx1"/>
                </a:solidFill>
                <a:effectLst/>
                <a:latin typeface="Arial"/>
                <a:ea typeface="ＭＳ Ｐゴシック" charset="-128"/>
                <a:cs typeface="Arial"/>
              </a:rPr>
              <a:t>” /&gt;</a:t>
            </a:r>
          </a:p>
          <a:p>
            <a:pPr marL="18000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&lt;/operation&gt;</a:t>
            </a:r>
          </a:p>
          <a:p>
            <a:pPr marL="0" lvl="0" indent="0" eaLnBrk="1" fontAlgn="base" latinLnBrk="0" hangingPunct="1">
              <a:lnSpc>
                <a:spcPct val="100000"/>
              </a:lnSpc>
              <a:spcBef>
                <a:spcPct val="0"/>
              </a:spcBef>
              <a:spcAft>
                <a:spcPct val="0"/>
              </a:spcAft>
              <a:tabLst/>
            </a:pPr>
            <a:r>
              <a:rPr kumimoji="0" lang="en-GB" sz="1600" b="0" i="0" u="none" strike="noStrike" cap="none" normalizeH="0" baseline="0" dirty="0">
                <a:ln>
                  <a:noFill/>
                </a:ln>
                <a:solidFill>
                  <a:schemeClr val="tx1"/>
                </a:solidFill>
                <a:effectLst/>
                <a:latin typeface="Arial"/>
                <a:ea typeface="ＭＳ Ｐゴシック" charset="-128"/>
                <a:cs typeface="Arial"/>
              </a:rPr>
              <a:t>&lt;/interface&gt;</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3635"/>
            <a:ext cx="8229600" cy="1143000"/>
          </a:xfrm>
        </p:spPr>
        <p:txBody>
          <a:bodyPr/>
          <a:lstStyle/>
          <a:p>
            <a:pPr algn="ctr"/>
            <a:r>
              <a:rPr lang="en-US" dirty="0" err="1"/>
              <a:t>RESTful</a:t>
            </a:r>
            <a:r>
              <a:rPr lang="en-US" dirty="0"/>
              <a:t> services</a:t>
            </a:r>
          </a:p>
        </p:txBody>
      </p:sp>
      <p:sp>
        <p:nvSpPr>
          <p:cNvPr id="3" name="Date Placeholder 2"/>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22</a:t>
            </a:fld>
            <a:endParaRPr lang="en-US"/>
          </a:p>
        </p:txBody>
      </p:sp>
    </p:spTree>
    <p:extLst>
      <p:ext uri="{BB962C8B-B14F-4D97-AF65-F5344CB8AC3E}">
        <p14:creationId xmlns:p14="http://schemas.microsoft.com/office/powerpoint/2010/main" val="1896786507"/>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web services</a:t>
            </a:r>
          </a:p>
        </p:txBody>
      </p:sp>
      <p:sp>
        <p:nvSpPr>
          <p:cNvPr id="3" name="Content Placeholder 2"/>
          <p:cNvSpPr>
            <a:spLocks noGrp="1"/>
          </p:cNvSpPr>
          <p:nvPr>
            <p:ph idx="1"/>
          </p:nvPr>
        </p:nvSpPr>
        <p:spPr/>
        <p:txBody>
          <a:bodyPr/>
          <a:lstStyle/>
          <a:p>
            <a:r>
              <a:rPr lang="en-GB" sz="2200" dirty="0"/>
              <a:t>Current web services standards have been criticized as ‘heavyweight’ standards that are over-general and inefficient. </a:t>
            </a:r>
          </a:p>
          <a:p>
            <a:r>
              <a:rPr lang="en-GB" sz="2200" dirty="0"/>
              <a:t>REST (</a:t>
            </a:r>
            <a:r>
              <a:rPr lang="en-GB" sz="2200" dirty="0" err="1"/>
              <a:t>REpresentational</a:t>
            </a:r>
            <a:r>
              <a:rPr lang="en-GB" sz="2200" dirty="0"/>
              <a:t> State Transfer) is an architectural style based on transferring representations of resources from a server to a client. </a:t>
            </a:r>
          </a:p>
          <a:p>
            <a:r>
              <a:rPr lang="en-GB" sz="2200" dirty="0"/>
              <a:t>This style underlies the web as a whole and is simpler than SOAP/WSDL for implementing web services.</a:t>
            </a:r>
          </a:p>
          <a:p>
            <a:r>
              <a:rPr lang="en-GB" sz="2200" dirty="0" err="1"/>
              <a:t>RESTful</a:t>
            </a:r>
            <a:r>
              <a:rPr lang="en-GB" sz="2200" dirty="0"/>
              <a:t> services involve a lower overhead than so-called ‘big web services’ and are used by many organizations implementing service-based systems. </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23</a:t>
            </a:fld>
            <a:endParaRPr lang="en-US" dirty="0"/>
          </a:p>
        </p:txBody>
      </p:sp>
    </p:spTree>
    <p:extLst>
      <p:ext uri="{BB962C8B-B14F-4D97-AF65-F5344CB8AC3E}">
        <p14:creationId xmlns:p14="http://schemas.microsoft.com/office/powerpoint/2010/main" val="390099971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GB" dirty="0"/>
              <a:t>The fundamental element in a </a:t>
            </a:r>
            <a:r>
              <a:rPr lang="en-GB" dirty="0" err="1"/>
              <a:t>RESTful</a:t>
            </a:r>
            <a:r>
              <a:rPr lang="en-GB" dirty="0"/>
              <a:t> architecture is a resource.</a:t>
            </a:r>
          </a:p>
          <a:p>
            <a:r>
              <a:rPr lang="en-GB" dirty="0"/>
              <a:t> Essentially, a resource is simply a data element such as a </a:t>
            </a:r>
            <a:r>
              <a:rPr lang="en-GB" dirty="0" err="1"/>
              <a:t>catalog</a:t>
            </a:r>
            <a:r>
              <a:rPr lang="en-GB" dirty="0"/>
              <a:t>, a medical record, or a document, such as this book chapter. </a:t>
            </a:r>
          </a:p>
          <a:p>
            <a:r>
              <a:rPr lang="en-GB" dirty="0"/>
              <a:t>In general, resources may have multiple representations i.e. they can exist in different formats. </a:t>
            </a:r>
          </a:p>
          <a:p>
            <a:pPr lvl="1"/>
            <a:r>
              <a:rPr lang="en-GB" dirty="0"/>
              <a:t>MS WORD</a:t>
            </a:r>
          </a:p>
          <a:p>
            <a:pPr lvl="1"/>
            <a:r>
              <a:rPr lang="en-GB" dirty="0"/>
              <a:t>PDF</a:t>
            </a:r>
          </a:p>
          <a:p>
            <a:pPr lvl="1"/>
            <a:r>
              <a:rPr lang="en-GB" dirty="0"/>
              <a:t>Quark </a:t>
            </a:r>
            <a:r>
              <a:rPr lang="en-GB" dirty="0" err="1"/>
              <a:t>XPress</a:t>
            </a:r>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24</a:t>
            </a:fld>
            <a:endParaRPr lang="en-US"/>
          </a:p>
        </p:txBody>
      </p:sp>
    </p:spTree>
    <p:extLst>
      <p:ext uri="{BB962C8B-B14F-4D97-AF65-F5344CB8AC3E}">
        <p14:creationId xmlns:p14="http://schemas.microsoft.com/office/powerpoint/2010/main" val="2047817703"/>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operations</a:t>
            </a:r>
          </a:p>
        </p:txBody>
      </p:sp>
      <p:sp>
        <p:nvSpPr>
          <p:cNvPr id="3" name="Content Placeholder 2"/>
          <p:cNvSpPr>
            <a:spLocks noGrp="1"/>
          </p:cNvSpPr>
          <p:nvPr>
            <p:ph idx="1"/>
          </p:nvPr>
        </p:nvSpPr>
        <p:spPr/>
        <p:txBody>
          <a:bodyPr/>
          <a:lstStyle/>
          <a:p>
            <a:r>
              <a:rPr lang="en-GB" dirty="0"/>
              <a:t>Create – bring the resource into existence.</a:t>
            </a:r>
          </a:p>
          <a:p>
            <a:r>
              <a:rPr lang="en-GB" dirty="0"/>
              <a:t>Read – return a representation of the resource.</a:t>
            </a:r>
          </a:p>
          <a:p>
            <a:r>
              <a:rPr lang="en-GB" dirty="0"/>
              <a:t>Update – change the value of the resource.</a:t>
            </a:r>
          </a:p>
          <a:p>
            <a:r>
              <a:rPr lang="en-GB" dirty="0"/>
              <a:t>Delete – make the resource inaccessible.</a:t>
            </a:r>
          </a:p>
          <a:p>
            <a:endParaRPr lang="en-US"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25</a:t>
            </a:fld>
            <a:endParaRPr lang="en-US"/>
          </a:p>
        </p:txBody>
      </p:sp>
    </p:spTree>
    <p:extLst>
      <p:ext uri="{BB962C8B-B14F-4D97-AF65-F5344CB8AC3E}">
        <p14:creationId xmlns:p14="http://schemas.microsoft.com/office/powerpoint/2010/main" val="4205136156"/>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and actions</a:t>
            </a:r>
          </a:p>
        </p:txBody>
      </p:sp>
      <p:sp>
        <p:nvSpPr>
          <p:cNvPr id="3" name="Date Placeholder 2"/>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26</a:t>
            </a:fld>
            <a:endParaRPr lang="en-US"/>
          </a:p>
        </p:txBody>
      </p:sp>
      <p:pic>
        <p:nvPicPr>
          <p:cNvPr id="6" name="Picture 5" descr="18.6 Resource opera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94" y="1858558"/>
            <a:ext cx="8685568" cy="3718959"/>
          </a:xfrm>
          <a:prstGeom prst="rect">
            <a:avLst/>
          </a:prstGeom>
        </p:spPr>
      </p:pic>
    </p:spTree>
    <p:extLst>
      <p:ext uri="{BB962C8B-B14F-4D97-AF65-F5344CB8AC3E}">
        <p14:creationId xmlns:p14="http://schemas.microsoft.com/office/powerpoint/2010/main" val="111179852"/>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access</a:t>
            </a:r>
          </a:p>
        </p:txBody>
      </p:sp>
      <p:sp>
        <p:nvSpPr>
          <p:cNvPr id="3" name="Content Placeholder 2"/>
          <p:cNvSpPr>
            <a:spLocks noGrp="1"/>
          </p:cNvSpPr>
          <p:nvPr>
            <p:ph idx="1"/>
          </p:nvPr>
        </p:nvSpPr>
        <p:spPr/>
        <p:txBody>
          <a:bodyPr/>
          <a:lstStyle/>
          <a:p>
            <a:r>
              <a:rPr lang="en-GB" dirty="0"/>
              <a:t>When a </a:t>
            </a:r>
            <a:r>
              <a:rPr lang="en-GB" dirty="0" err="1"/>
              <a:t>RESTful</a:t>
            </a:r>
            <a:r>
              <a:rPr lang="en-GB" dirty="0"/>
              <a:t> approach is used, the data is exposed and is accessed using its URL. </a:t>
            </a:r>
          </a:p>
          <a:p>
            <a:r>
              <a:rPr lang="en-GB" dirty="0"/>
              <a:t>Therefore, the weather data for each place in the database, might be accessed using URLs such as:</a:t>
            </a:r>
          </a:p>
          <a:p>
            <a:pPr lvl="1"/>
            <a:r>
              <a:rPr lang="en-GB" dirty="0"/>
              <a:t>http://weather-info-</a:t>
            </a:r>
            <a:r>
              <a:rPr lang="en-GB" dirty="0" err="1"/>
              <a:t>example.net</a:t>
            </a:r>
            <a:r>
              <a:rPr lang="en-GB" dirty="0"/>
              <a:t>/temperatures/</a:t>
            </a:r>
            <a:r>
              <a:rPr lang="en-GB" dirty="0" err="1"/>
              <a:t>boston</a:t>
            </a:r>
            <a:br>
              <a:rPr lang="en-GB" dirty="0"/>
            </a:br>
            <a:r>
              <a:rPr lang="en-GB" u="sng" dirty="0">
                <a:hlinkClick r:id="rId2"/>
              </a:rPr>
              <a:t>http://weather-info-example.net/temperatures/edinburgh</a:t>
            </a:r>
            <a:endParaRPr lang="en-GB" dirty="0"/>
          </a:p>
          <a:p>
            <a:r>
              <a:rPr lang="en-GB" dirty="0"/>
              <a:t>Invokes the GET operation and returns a list of maximum and minimum temperatures. </a:t>
            </a:r>
          </a:p>
          <a:p>
            <a:r>
              <a:rPr lang="en-GB" dirty="0"/>
              <a:t>To request the temperatures for a specific date, a URL query is used:</a:t>
            </a:r>
          </a:p>
          <a:p>
            <a:pPr lvl="1"/>
            <a:r>
              <a:rPr lang="en-GB" u="sng" dirty="0">
                <a:hlinkClick r:id="rId3"/>
              </a:rPr>
              <a:t>http://weather-info-example.net/temperatures/edinburgh?date=20140226</a:t>
            </a:r>
            <a:endParaRPr lang="en-GB" dirty="0"/>
          </a:p>
        </p:txBody>
      </p:sp>
      <p:sp>
        <p:nvSpPr>
          <p:cNvPr id="6" name="Date Placeholder 5"/>
          <p:cNvSpPr>
            <a:spLocks noGrp="1"/>
          </p:cNvSpPr>
          <p:nvPr>
            <p:ph type="dt" sz="half" idx="10"/>
          </p:nvPr>
        </p:nvSpPr>
        <p:spPr/>
        <p:txBody>
          <a:bodyPr/>
          <a:lstStyle/>
          <a:p>
            <a:r>
              <a:rPr lang="en-GB"/>
              <a:t>26/11/2014</a:t>
            </a:r>
            <a:endParaRPr lang="en-US"/>
          </a:p>
        </p:txBody>
      </p:sp>
      <p:sp>
        <p:nvSpPr>
          <p:cNvPr id="4" name="Footer Placeholder 3"/>
          <p:cNvSpPr>
            <a:spLocks noGrp="1"/>
          </p:cNvSpPr>
          <p:nvPr>
            <p:ph type="ftr" sz="quarter" idx="11"/>
          </p:nvPr>
        </p:nvSpPr>
        <p:spPr/>
        <p:txBody>
          <a:bodyPr/>
          <a:lstStyle/>
          <a:p>
            <a:r>
              <a:rPr lang="en-US"/>
              <a:t>Chapter 18 Service-oriented software engineering</a:t>
            </a:r>
          </a:p>
        </p:txBody>
      </p:sp>
      <p:sp>
        <p:nvSpPr>
          <p:cNvPr id="5" name="Slide Number Placeholder 4"/>
          <p:cNvSpPr>
            <a:spLocks noGrp="1"/>
          </p:cNvSpPr>
          <p:nvPr>
            <p:ph type="sldNum" sz="quarter" idx="12"/>
          </p:nvPr>
        </p:nvSpPr>
        <p:spPr/>
        <p:txBody>
          <a:bodyPr/>
          <a:lstStyle/>
          <a:p>
            <a:fld id="{79E88437-7EE6-ED48-AB3C-19DA85FCB265}" type="slidenum">
              <a:rPr lang="en-US" smtClean="0"/>
              <a:pPr/>
              <a:t>27</a:t>
            </a:fld>
            <a:endParaRPr lang="en-US"/>
          </a:p>
        </p:txBody>
      </p:sp>
    </p:spTree>
    <p:extLst>
      <p:ext uri="{BB962C8B-B14F-4D97-AF65-F5344CB8AC3E}">
        <p14:creationId xmlns:p14="http://schemas.microsoft.com/office/powerpoint/2010/main" val="301724413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a:t>Distributed systems</a:t>
            </a:r>
          </a:p>
        </p:txBody>
      </p:sp>
      <p:sp>
        <p:nvSpPr>
          <p:cNvPr id="142339" name="Rectangle 3"/>
          <p:cNvSpPr>
            <a:spLocks noGrp="1" noChangeArrowheads="1"/>
          </p:cNvSpPr>
          <p:nvPr>
            <p:ph idx="1"/>
          </p:nvPr>
        </p:nvSpPr>
        <p:spPr/>
        <p:txBody>
          <a:bodyPr/>
          <a:lstStyle/>
          <a:p>
            <a:r>
              <a:rPr lang="en-GB" dirty="0"/>
              <a:t>Virtually all large computer-based systems are now distributed systems.</a:t>
            </a:r>
          </a:p>
          <a:p>
            <a:r>
              <a:rPr lang="en-GB" dirty="0"/>
              <a:t>Information processing is distributed over several computers rather than confined to a single machine.</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of interaction</a:t>
            </a:r>
          </a:p>
        </p:txBody>
      </p:sp>
      <p:sp>
        <p:nvSpPr>
          <p:cNvPr id="3" name="Content Placeholder 2"/>
          <p:cNvSpPr>
            <a:spLocks noGrp="1"/>
          </p:cNvSpPr>
          <p:nvPr>
            <p:ph idx="1"/>
          </p:nvPr>
        </p:nvSpPr>
        <p:spPr/>
        <p:txBody>
          <a:bodyPr/>
          <a:lstStyle/>
          <a:p>
            <a:r>
              <a:rPr lang="en-US" dirty="0"/>
              <a:t>Two types of interaction between components in a distributed system</a:t>
            </a:r>
          </a:p>
          <a:p>
            <a:pPr lvl="1"/>
            <a:r>
              <a:rPr lang="en-US" dirty="0"/>
              <a:t>Procedural interaction</a:t>
            </a:r>
          </a:p>
          <a:p>
            <a:pPr lvl="1"/>
            <a:r>
              <a:rPr lang="en-US" dirty="0"/>
              <a:t>Message-based interaction.</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interaction between a diner and a waiter</a:t>
            </a:r>
            <a:r>
              <a:rPr lang="en-GB" dirty="0"/>
              <a:t> </a:t>
            </a:r>
            <a:endParaRPr lang="en-US" dirty="0"/>
          </a:p>
        </p:txBody>
      </p:sp>
      <p:pic>
        <p:nvPicPr>
          <p:cNvPr id="4" name="Content Placeholder 3" descr="18.1 Call-BasedInteraction.eps"/>
          <p:cNvPicPr>
            <a:picLocks noGrp="1" noChangeAspect="1"/>
          </p:cNvPicPr>
          <p:nvPr>
            <p:ph idx="1"/>
          </p:nvPr>
        </p:nvPicPr>
        <p:blipFill>
          <a:blip r:embed="rId2"/>
          <a:srcRect t="27212" b="27212"/>
          <a:stretch>
            <a:fillRect/>
          </a:stretch>
        </p:blipFill>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Message-based interaction between a waiter and the kitchen</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a:t>
            </a:fld>
            <a:endParaRPr lang="en-US"/>
          </a:p>
        </p:txBody>
      </p:sp>
      <p:sp>
        <p:nvSpPr>
          <p:cNvPr id="15362" name="Text Box 2"/>
          <p:cNvSpPr txBox="1">
            <a:spLocks noChangeArrowheads="1"/>
          </p:cNvSpPr>
          <p:nvPr/>
        </p:nvSpPr>
        <p:spPr bwMode="auto">
          <a:xfrm>
            <a:off x="985433" y="1600200"/>
            <a:ext cx="7326011" cy="29368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“soup” type = “tomato”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“soup” type = “fish”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“pigeon salad”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 course&gt;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“steak” type = “sirloin” cooking = “medium”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“steak” type = “fillet” cooking = “rare”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“sea bass”&gt;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a:t>
            </a:r>
            <a:r>
              <a:rPr kumimoji="0" lang="en-US" b="0" i="0" u="none" strike="noStrike" cap="none" normalizeH="0" baseline="0" dirty="0" err="1">
                <a:ln>
                  <a:noFill/>
                </a:ln>
                <a:solidFill>
                  <a:schemeClr val="tx1"/>
                </a:solidFill>
                <a:effectLst/>
                <a:latin typeface="Cambria" charset="0"/>
                <a:ea typeface="Times New Roman" charset="0"/>
              </a:rPr>
              <a:t>french</a:t>
            </a:r>
            <a:r>
              <a:rPr kumimoji="0" lang="en-US" b="0" i="0" u="none" strike="noStrike" cap="none" normalizeH="0" baseline="0" dirty="0">
                <a:ln>
                  <a:noFill/>
                </a:ln>
                <a:solidFill>
                  <a:schemeClr val="tx1"/>
                </a:solidFill>
                <a:effectLst/>
                <a:latin typeface="Cambria" charset="0"/>
                <a:ea typeface="Times New Roman" charset="0"/>
              </a:rPr>
              <a:t> fries” portions = “2”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“salad” portions = “1”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calls</a:t>
            </a:r>
          </a:p>
        </p:txBody>
      </p:sp>
      <p:sp>
        <p:nvSpPr>
          <p:cNvPr id="3" name="Content Placeholder 2"/>
          <p:cNvSpPr>
            <a:spLocks noGrp="1"/>
          </p:cNvSpPr>
          <p:nvPr>
            <p:ph idx="1"/>
          </p:nvPr>
        </p:nvSpPr>
        <p:spPr/>
        <p:txBody>
          <a:bodyPr/>
          <a:lstStyle/>
          <a:p>
            <a:r>
              <a:rPr lang="en-GB" dirty="0"/>
              <a:t>Procedural communication in a distributed system is implemented using remote procedure calls (RPC).</a:t>
            </a:r>
          </a:p>
          <a:p>
            <a:r>
              <a:rPr lang="en-GB" dirty="0"/>
              <a:t> In a remote procedure call, one component calls another component as if it was a local procedure or method. The middleware in the system intercepts this call and passes it to a remote component. </a:t>
            </a:r>
          </a:p>
          <a:p>
            <a:r>
              <a:rPr lang="en-GB" dirty="0"/>
              <a:t>This carries out the required computation and, via the middleware, returns the result to the calling component. </a:t>
            </a:r>
          </a:p>
          <a:p>
            <a:r>
              <a:rPr lang="en-GB" dirty="0"/>
              <a:t>A problem with </a:t>
            </a:r>
            <a:r>
              <a:rPr lang="en-GB" dirty="0" err="1"/>
              <a:t>RPCs</a:t>
            </a:r>
            <a:r>
              <a:rPr lang="en-GB" dirty="0"/>
              <a:t> is that the caller and the </a:t>
            </a:r>
            <a:r>
              <a:rPr lang="en-GB" dirty="0" err="1"/>
              <a:t>callee</a:t>
            </a:r>
            <a:r>
              <a:rPr lang="en-GB" dirty="0"/>
              <a:t> need to be available at the time of the communication, and they must know how to refer to each other.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r>
              <a:rPr lang="en-GB" dirty="0"/>
              <a:t>Message-based interaction normally involves one component creating a message that details the services required from another component. </a:t>
            </a:r>
          </a:p>
          <a:p>
            <a:r>
              <a:rPr lang="en-GB" dirty="0"/>
              <a:t>Through the system middleware, this is sent to the receiving component. </a:t>
            </a:r>
          </a:p>
          <a:p>
            <a:r>
              <a:rPr lang="en-GB" dirty="0"/>
              <a:t>The receiver parses the message, carries out the computations and creates a message for the sending component with the required results.  </a:t>
            </a:r>
          </a:p>
          <a:p>
            <a:r>
              <a:rPr lang="en-GB" dirty="0"/>
              <a:t>In a message-based approach, it is not necessary for the sender and receiver of the message to be aware of each other. They simple communicate with the middleware.</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Content Placeholder 2"/>
          <p:cNvSpPr>
            <a:spLocks noGrp="1"/>
          </p:cNvSpPr>
          <p:nvPr>
            <p:ph idx="1"/>
          </p:nvPr>
        </p:nvSpPr>
        <p:spPr/>
        <p:txBody>
          <a:bodyPr/>
          <a:lstStyle/>
          <a:p>
            <a:r>
              <a:rPr lang="en-GB" dirty="0"/>
              <a:t>The components in a distributed system may be implemented in different programming languages and may execute on completely different types of processor. Models of data, information representation and protocols for communication may all be different. </a:t>
            </a:r>
          </a:p>
          <a:p>
            <a:r>
              <a:rPr lang="en-GB" dirty="0"/>
              <a:t>Middleware is software that can manage these diverse parts, and ensure that they can communicate and exchange data. </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3478</TotalTime>
  <Words>1660</Words>
  <Application>Microsoft Office PowerPoint</Application>
  <PresentationFormat>On-screen Show (4:3)</PresentationFormat>
  <Paragraphs>212</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Times New Roman</vt:lpstr>
      <vt:lpstr>Wingdings</vt:lpstr>
      <vt:lpstr>SE10 slides</vt:lpstr>
      <vt:lpstr>Chapter 17-18 – Distributed Engineering and Service-oriented Software Engineering</vt:lpstr>
      <vt:lpstr>Topics covered</vt:lpstr>
      <vt:lpstr>Distributed systems</vt:lpstr>
      <vt:lpstr>Models of interaction</vt:lpstr>
      <vt:lpstr>Procedural interaction between a diner and a waiter </vt:lpstr>
      <vt:lpstr>Message-based interaction between a waiter and the kitchen </vt:lpstr>
      <vt:lpstr>Remote procedure calls</vt:lpstr>
      <vt:lpstr>Message passing</vt:lpstr>
      <vt:lpstr>Middleware</vt:lpstr>
      <vt:lpstr>Client-server computing</vt:lpstr>
      <vt:lpstr>Client–server interaction </vt:lpstr>
      <vt:lpstr>Reusable services</vt:lpstr>
      <vt:lpstr>Benefits of service-oriented approach</vt:lpstr>
      <vt:lpstr>Benefits of a service-oriented approach</vt:lpstr>
      <vt:lpstr>Service-oriented architecture</vt:lpstr>
      <vt:lpstr>Service-oriented architecture </vt:lpstr>
      <vt:lpstr>Key standards</vt:lpstr>
      <vt:lpstr>Web service standards </vt:lpstr>
      <vt:lpstr>Web service description language</vt:lpstr>
      <vt:lpstr>Part of a WSDL description for a web service </vt:lpstr>
      <vt:lpstr>Part of a WSDL description for a web service </vt:lpstr>
      <vt:lpstr>RESTful services</vt:lpstr>
      <vt:lpstr>RESTful web services</vt:lpstr>
      <vt:lpstr>Resources</vt:lpstr>
      <vt:lpstr>Resource operations</vt:lpstr>
      <vt:lpstr>Resources and actions</vt:lpstr>
      <vt:lpstr>Resource access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19</dc:title>
  <dc:creator>Ian Sommerville</dc:creator>
  <cp:lastModifiedBy>Hardeep K Dhalla</cp:lastModifiedBy>
  <cp:revision>23</cp:revision>
  <dcterms:created xsi:type="dcterms:W3CDTF">2010-02-06T08:09:03Z</dcterms:created>
  <dcterms:modified xsi:type="dcterms:W3CDTF">2020-12-06T23:05:06Z</dcterms:modified>
</cp:coreProperties>
</file>