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73" r:id="rId4"/>
    <p:sldId id="325" r:id="rId5"/>
    <p:sldId id="349" r:id="rId6"/>
    <p:sldId id="352" r:id="rId7"/>
    <p:sldId id="353" r:id="rId8"/>
    <p:sldId id="354" r:id="rId9"/>
    <p:sldId id="355" r:id="rId10"/>
    <p:sldId id="357" r:id="rId11"/>
    <p:sldId id="358" r:id="rId12"/>
    <p:sldId id="360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E672A-0A6E-484D-9F0E-F8FEBA137AEE}" v="1" dt="2021-09-16T02:02:21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A03886FB-3F45-47C0-B75A-C1C82062AD45}"/>
    <pc:docChg chg="delSld">
      <pc:chgData name="Hardeep K Dhalla" userId="abf1c324fe834724" providerId="LiveId" clId="{A03886FB-3F45-47C0-B75A-C1C82062AD45}" dt="2020-09-16T15:19:55.057" v="0" actId="47"/>
      <pc:docMkLst>
        <pc:docMk/>
      </pc:docMkLst>
      <pc:sldChg chg="del">
        <pc:chgData name="Hardeep K Dhalla" userId="abf1c324fe834724" providerId="LiveId" clId="{A03886FB-3F45-47C0-B75A-C1C82062AD45}" dt="2020-09-16T15:19:55.057" v="0" actId="47"/>
        <pc:sldMkLst>
          <pc:docMk/>
          <pc:sldMk cId="1473188252" sldId="356"/>
        </pc:sldMkLst>
      </pc:sldChg>
    </pc:docChg>
  </pc:docChgLst>
  <pc:docChgLst>
    <pc:chgData name="Hardeep K Dhalla" userId="abf1c324fe834724" providerId="LiveId" clId="{C0C81F20-412E-493C-A502-4267218A2402}"/>
    <pc:docChg chg="addSld delSld modSld">
      <pc:chgData name="Hardeep K Dhalla" userId="abf1c324fe834724" providerId="LiveId" clId="{C0C81F20-412E-493C-A502-4267218A2402}" dt="2020-09-10T20:17:54.365" v="6"/>
      <pc:docMkLst>
        <pc:docMk/>
      </pc:docMkLst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57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58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59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61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62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63"/>
        </pc:sldMkLst>
      </pc:sldChg>
      <pc:sldChg chg="modSp mod">
        <pc:chgData name="Hardeep K Dhalla" userId="abf1c324fe834724" providerId="LiveId" clId="{C0C81F20-412E-493C-A502-4267218A2402}" dt="2020-09-10T20:17:54.365" v="6"/>
        <pc:sldMkLst>
          <pc:docMk/>
          <pc:sldMk cId="0" sldId="270"/>
        </pc:sldMkLst>
        <pc:spChg chg="mod">
          <ac:chgData name="Hardeep K Dhalla" userId="abf1c324fe834724" providerId="LiveId" clId="{C0C81F20-412E-493C-A502-4267218A2402}" dt="2020-09-10T20:17:54.365" v="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C0C81F20-412E-493C-A502-4267218A2402}" dt="2020-09-10T20:16:27.211" v="3" actId="6549"/>
        <pc:sldMkLst>
          <pc:docMk/>
          <pc:sldMk cId="0" sldId="273"/>
        </pc:sldMkLst>
        <pc:spChg chg="mod">
          <ac:chgData name="Hardeep K Dhalla" userId="abf1c324fe834724" providerId="LiveId" clId="{C0C81F20-412E-493C-A502-4267218A2402}" dt="2020-09-10T20:16:27.211" v="3" actId="6549"/>
          <ac:spMkLst>
            <pc:docMk/>
            <pc:sldMk cId="0" sldId="273"/>
            <ac:spMk id="5" creationId="{00000000-0000-0000-0000-000000000000}"/>
          </ac:spMkLst>
        </pc:spChg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81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82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84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85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88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89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91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93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299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301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303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319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320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322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0" sldId="323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600270752" sldId="334"/>
        </pc:sldMkLst>
      </pc:sldChg>
      <pc:sldChg chg="del">
        <pc:chgData name="Hardeep K Dhalla" userId="abf1c324fe834724" providerId="LiveId" clId="{C0C81F20-412E-493C-A502-4267218A2402}" dt="2020-09-02T14:47:02.577" v="2" actId="47"/>
        <pc:sldMkLst>
          <pc:docMk/>
          <pc:sldMk cId="1021939441" sldId="337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1197914283" sldId="347"/>
        </pc:sldMkLst>
      </pc:sldChg>
      <pc:sldChg chg="del">
        <pc:chgData name="Hardeep K Dhalla" userId="abf1c324fe834724" providerId="LiveId" clId="{C0C81F20-412E-493C-A502-4267218A2402}" dt="2020-09-02T14:46:59.042" v="1" actId="47"/>
        <pc:sldMkLst>
          <pc:docMk/>
          <pc:sldMk cId="4135383746" sldId="348"/>
        </pc:sldMkLst>
      </pc:sldChg>
      <pc:sldChg chg="add">
        <pc:chgData name="Hardeep K Dhalla" userId="abf1c324fe834724" providerId="LiveId" clId="{C0C81F20-412E-493C-A502-4267218A2402}" dt="2020-09-10T20:17:39.621" v="4"/>
        <pc:sldMkLst>
          <pc:docMk/>
          <pc:sldMk cId="954642665" sldId="352"/>
        </pc:sldMkLst>
      </pc:sldChg>
      <pc:sldChg chg="add">
        <pc:chgData name="Hardeep K Dhalla" userId="abf1c324fe834724" providerId="LiveId" clId="{C0C81F20-412E-493C-A502-4267218A2402}" dt="2020-09-10T20:17:39.621" v="4"/>
        <pc:sldMkLst>
          <pc:docMk/>
          <pc:sldMk cId="1891936099" sldId="353"/>
        </pc:sldMkLst>
      </pc:sldChg>
      <pc:sldChg chg="add">
        <pc:chgData name="Hardeep K Dhalla" userId="abf1c324fe834724" providerId="LiveId" clId="{C0C81F20-412E-493C-A502-4267218A2402}" dt="2020-09-10T20:17:39.621" v="4"/>
        <pc:sldMkLst>
          <pc:docMk/>
          <pc:sldMk cId="676002720" sldId="354"/>
        </pc:sldMkLst>
      </pc:sldChg>
      <pc:sldChg chg="add">
        <pc:chgData name="Hardeep K Dhalla" userId="abf1c324fe834724" providerId="LiveId" clId="{C0C81F20-412E-493C-A502-4267218A2402}" dt="2020-09-10T20:17:39.621" v="4"/>
        <pc:sldMkLst>
          <pc:docMk/>
          <pc:sldMk cId="3365508528" sldId="355"/>
        </pc:sldMkLst>
      </pc:sldChg>
      <pc:sldChg chg="add">
        <pc:chgData name="Hardeep K Dhalla" userId="abf1c324fe834724" providerId="LiveId" clId="{C0C81F20-412E-493C-A502-4267218A2402}" dt="2020-09-10T20:17:39.621" v="4"/>
        <pc:sldMkLst>
          <pc:docMk/>
          <pc:sldMk cId="1473188252" sldId="356"/>
        </pc:sldMkLst>
      </pc:sldChg>
      <pc:sldChg chg="add">
        <pc:chgData name="Hardeep K Dhalla" userId="abf1c324fe834724" providerId="LiveId" clId="{C0C81F20-412E-493C-A502-4267218A2402}" dt="2020-09-10T20:17:39.621" v="4"/>
        <pc:sldMkLst>
          <pc:docMk/>
          <pc:sldMk cId="2153427100" sldId="357"/>
        </pc:sldMkLst>
      </pc:sldChg>
      <pc:sldChg chg="add">
        <pc:chgData name="Hardeep K Dhalla" userId="abf1c324fe834724" providerId="LiveId" clId="{C0C81F20-412E-493C-A502-4267218A2402}" dt="2020-09-10T20:17:39.621" v="4"/>
        <pc:sldMkLst>
          <pc:docMk/>
          <pc:sldMk cId="3949935750" sldId="358"/>
        </pc:sldMkLst>
      </pc:sldChg>
    </pc:docChg>
  </pc:docChgLst>
  <pc:docChgLst>
    <pc:chgData name="Hardeep K Dhalla" userId="abf1c324fe834724" providerId="LiveId" clId="{244E672A-0A6E-484D-9F0E-F8FEBA137AEE}"/>
    <pc:docChg chg="undo custSel addSld delSld modSld">
      <pc:chgData name="Hardeep K Dhalla" userId="abf1c324fe834724" providerId="LiveId" clId="{244E672A-0A6E-484D-9F0E-F8FEBA137AEE}" dt="2021-09-16T02:02:24.094" v="19" actId="47"/>
      <pc:docMkLst>
        <pc:docMk/>
      </pc:docMkLst>
      <pc:sldChg chg="del">
        <pc:chgData name="Hardeep K Dhalla" userId="abf1c324fe834724" providerId="LiveId" clId="{244E672A-0A6E-484D-9F0E-F8FEBA137AEE}" dt="2021-09-15T21:18:05.770" v="11" actId="2696"/>
        <pc:sldMkLst>
          <pc:docMk/>
          <pc:sldMk cId="0" sldId="305"/>
        </pc:sldMkLst>
      </pc:sldChg>
      <pc:sldChg chg="del">
        <pc:chgData name="Hardeep K Dhalla" userId="abf1c324fe834724" providerId="LiveId" clId="{244E672A-0A6E-484D-9F0E-F8FEBA137AEE}" dt="2021-09-15T21:18:05.770" v="11" actId="2696"/>
        <pc:sldMkLst>
          <pc:docMk/>
          <pc:sldMk cId="0" sldId="307"/>
        </pc:sldMkLst>
      </pc:sldChg>
      <pc:sldChg chg="add del">
        <pc:chgData name="Hardeep K Dhalla" userId="abf1c324fe834724" providerId="LiveId" clId="{244E672A-0A6E-484D-9F0E-F8FEBA137AEE}" dt="2021-09-15T21:17:14.249" v="10" actId="2696"/>
        <pc:sldMkLst>
          <pc:docMk/>
          <pc:sldMk cId="0" sldId="313"/>
        </pc:sldMkLst>
      </pc:sldChg>
      <pc:sldChg chg="add del">
        <pc:chgData name="Hardeep K Dhalla" userId="abf1c324fe834724" providerId="LiveId" clId="{244E672A-0A6E-484D-9F0E-F8FEBA137AEE}" dt="2021-09-15T21:17:14.249" v="10" actId="2696"/>
        <pc:sldMkLst>
          <pc:docMk/>
          <pc:sldMk cId="0" sldId="316"/>
        </pc:sldMkLst>
      </pc:sldChg>
      <pc:sldChg chg="modSp mod">
        <pc:chgData name="Hardeep K Dhalla" userId="abf1c324fe834724" providerId="LiveId" clId="{244E672A-0A6E-484D-9F0E-F8FEBA137AEE}" dt="2021-09-15T21:15:35.915" v="3" actId="20577"/>
        <pc:sldMkLst>
          <pc:docMk/>
          <pc:sldMk cId="0" sldId="325"/>
        </pc:sldMkLst>
        <pc:spChg chg="mod">
          <ac:chgData name="Hardeep K Dhalla" userId="abf1c324fe834724" providerId="LiveId" clId="{244E672A-0A6E-484D-9F0E-F8FEBA137AEE}" dt="2021-09-15T21:15:35.915" v="3" actId="20577"/>
          <ac:spMkLst>
            <pc:docMk/>
            <pc:sldMk cId="0" sldId="325"/>
            <ac:spMk id="3" creationId="{00000000-0000-0000-0000-000000000000}"/>
          </ac:spMkLst>
        </pc:spChg>
      </pc:sldChg>
      <pc:sldChg chg="del">
        <pc:chgData name="Hardeep K Dhalla" userId="abf1c324fe834724" providerId="LiveId" clId="{244E672A-0A6E-484D-9F0E-F8FEBA137AEE}" dt="2021-09-15T21:18:05.770" v="11" actId="2696"/>
        <pc:sldMkLst>
          <pc:docMk/>
          <pc:sldMk cId="0" sldId="326"/>
        </pc:sldMkLst>
      </pc:sldChg>
      <pc:sldChg chg="modSp mod">
        <pc:chgData name="Hardeep K Dhalla" userId="abf1c324fe834724" providerId="LiveId" clId="{244E672A-0A6E-484D-9F0E-F8FEBA137AEE}" dt="2021-09-15T21:18:42.203" v="14" actId="6549"/>
        <pc:sldMkLst>
          <pc:docMk/>
          <pc:sldMk cId="2770983247" sldId="349"/>
        </pc:sldMkLst>
        <pc:spChg chg="mod">
          <ac:chgData name="Hardeep K Dhalla" userId="abf1c324fe834724" providerId="LiveId" clId="{244E672A-0A6E-484D-9F0E-F8FEBA137AEE}" dt="2021-09-15T21:18:42.203" v="14" actId="6549"/>
          <ac:spMkLst>
            <pc:docMk/>
            <pc:sldMk cId="2770983247" sldId="349"/>
            <ac:spMk id="3" creationId="{00000000-0000-0000-0000-000000000000}"/>
          </ac:spMkLst>
        </pc:spChg>
      </pc:sldChg>
      <pc:sldChg chg="modSp new del mod">
        <pc:chgData name="Hardeep K Dhalla" userId="abf1c324fe834724" providerId="LiveId" clId="{244E672A-0A6E-484D-9F0E-F8FEBA137AEE}" dt="2021-09-16T02:02:24.094" v="19" actId="47"/>
        <pc:sldMkLst>
          <pc:docMk/>
          <pc:sldMk cId="965507577" sldId="359"/>
        </pc:sldMkLst>
        <pc:spChg chg="mod">
          <ac:chgData name="Hardeep K Dhalla" userId="abf1c324fe834724" providerId="LiveId" clId="{244E672A-0A6E-484D-9F0E-F8FEBA137AEE}" dt="2021-09-15T21:20:05.568" v="17"/>
          <ac:spMkLst>
            <pc:docMk/>
            <pc:sldMk cId="965507577" sldId="359"/>
            <ac:spMk id="2" creationId="{2A390B17-260C-4F15-81AE-6CACA282A1CD}"/>
          </ac:spMkLst>
        </pc:spChg>
        <pc:spChg chg="mod">
          <ac:chgData name="Hardeep K Dhalla" userId="abf1c324fe834724" providerId="LiveId" clId="{244E672A-0A6E-484D-9F0E-F8FEBA137AEE}" dt="2021-09-15T21:19:50.128" v="16"/>
          <ac:spMkLst>
            <pc:docMk/>
            <pc:sldMk cId="965507577" sldId="359"/>
            <ac:spMk id="3" creationId="{334D9F6C-D3F7-420E-8CA4-18699B0160F8}"/>
          </ac:spMkLst>
        </pc:spChg>
      </pc:sldChg>
      <pc:sldChg chg="add">
        <pc:chgData name="Hardeep K Dhalla" userId="abf1c324fe834724" providerId="LiveId" clId="{244E672A-0A6E-484D-9F0E-F8FEBA137AEE}" dt="2021-09-16T02:02:21.246" v="18"/>
        <pc:sldMkLst>
          <pc:docMk/>
          <pc:sldMk cId="2259887285" sldId="3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as.cmmiinstitute.com/pars/pars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L1VOF5JgPQ" TargetMode="External"/><Relationship Id="rId5" Type="http://schemas.openxmlformats.org/officeDocument/2006/relationships/hyperlink" Target="https://www.youtube.com/watch?v=GXZMXODGyCc" TargetMode="External"/><Relationship Id="rId4" Type="http://schemas.openxmlformats.org/officeDocument/2006/relationships/hyperlink" Target="https://www.youtube.com/watch?v=_eM1FVFH-0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Time taken for process activities to be </a:t>
            </a:r>
            <a:br>
              <a:rPr lang="en-GB" dirty="0"/>
            </a:br>
            <a:r>
              <a:rPr lang="en-GB" dirty="0"/>
              <a:t>completed</a:t>
            </a:r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/>
              <a:t>Resources required for processes or activities</a:t>
            </a:r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/>
              <a:t>Number of occurrences of a particular event</a:t>
            </a:r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lvl="1">
              <a:buNone/>
            </a:pPr>
            <a:endParaRPr lang="en-US" dirty="0">
              <a:hlinkClick r:id="rId3"/>
            </a:endParaRPr>
          </a:p>
          <a:p>
            <a:pPr lvl="1"/>
            <a:r>
              <a:rPr lang="en-US" dirty="0"/>
              <a:t>CMMI-TV: We Know What Done Looks Like</a:t>
            </a:r>
          </a:p>
          <a:p>
            <a:pPr lvl="1">
              <a:buNone/>
            </a:pPr>
            <a:endParaRPr lang="en-US" dirty="0">
              <a:hlinkClick r:id="rId3"/>
            </a:endParaRPr>
          </a:p>
          <a:p>
            <a:pPr lvl="1">
              <a:buNone/>
            </a:pPr>
            <a:r>
              <a:rPr lang="en-US" dirty="0">
                <a:hlinkClick r:id="rId4"/>
              </a:rPr>
              <a:t>https://www.youtube.com/watch?v=_eM1FVFH-04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CMMI Institute Published Appraisal Results</a:t>
            </a:r>
          </a:p>
          <a:p>
            <a:pPr lvl="1">
              <a:buNone/>
            </a:pPr>
            <a:endParaRPr lang="en-US" dirty="0">
              <a:hlinkClick r:id="rId3"/>
            </a:endParaRPr>
          </a:p>
          <a:p>
            <a:pPr lvl="1">
              <a:buNone/>
            </a:pPr>
            <a:r>
              <a:rPr lang="en-US" dirty="0">
                <a:hlinkClick r:id="rId3"/>
              </a:rPr>
              <a:t>https://sas.cmmiinstitute.com/pars/pars.aspx</a:t>
            </a:r>
          </a:p>
          <a:p>
            <a:pPr lvl="1">
              <a:buNone/>
            </a:pPr>
            <a:endParaRPr lang="en-US" dirty="0">
              <a:hlinkClick r:id="rId3"/>
            </a:endParaRPr>
          </a:p>
          <a:p>
            <a:pPr lvl="1"/>
            <a:r>
              <a:rPr lang="en-US" dirty="0"/>
              <a:t>Capability Maturity Model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hlinkClick r:id="rId5"/>
              </a:rPr>
              <a:t>https://www.youtube.com/watch?v=GXZMXODGyCc</a:t>
            </a:r>
            <a:endParaRPr lang="en-US" dirty="0"/>
          </a:p>
          <a:p>
            <a:pPr lvl="1">
              <a:buNone/>
            </a:pPr>
            <a:endParaRPr lang="en-US" dirty="0">
              <a:hlinkClick r:id="rId6"/>
            </a:endParaRPr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Coping with change</a:t>
            </a:r>
          </a:p>
          <a:p>
            <a:r>
              <a:rPr lang="en-GB"/>
              <a:t>Process Improvement</a:t>
            </a:r>
          </a:p>
          <a:p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</a:t>
            </a:r>
          </a:p>
          <a:p>
            <a:r>
              <a:rPr lang="en-GB" dirty="0"/>
              <a:t>Change tolerance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 </a:t>
            </a:r>
          </a:p>
          <a:p>
            <a:r>
              <a:rPr lang="en-GB" dirty="0"/>
              <a:t>Incremental delivery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10061</TotalTime>
  <Words>459</Words>
  <Application>Microsoft Office PowerPoint</Application>
  <PresentationFormat>On-screen Show (4:3)</PresentationFormat>
  <Paragraphs>84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SE10 slides</vt:lpstr>
      <vt:lpstr>Chapter 2 – Software Processes</vt:lpstr>
      <vt:lpstr>Topics covered</vt:lpstr>
      <vt:lpstr>Coping with change</vt:lpstr>
      <vt:lpstr>Reducing the costs of rework</vt:lpstr>
      <vt:lpstr>Coping with changing requirements</vt:lpstr>
      <vt:lpstr>Process improvement</vt:lpstr>
      <vt:lpstr>Approaches to improvement</vt:lpstr>
      <vt:lpstr>The process improvement cycle </vt:lpstr>
      <vt:lpstr>Process improvement activities</vt:lpstr>
      <vt:lpstr>Process metrics</vt:lpstr>
      <vt:lpstr>Capability maturity levels</vt:lpstr>
      <vt:lpstr>The SEI capability maturity model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Hardeep K Dhalla</cp:lastModifiedBy>
  <cp:revision>78</cp:revision>
  <dcterms:created xsi:type="dcterms:W3CDTF">2010-01-06T19:57:16Z</dcterms:created>
  <dcterms:modified xsi:type="dcterms:W3CDTF">2021-09-16T02:02:24Z</dcterms:modified>
</cp:coreProperties>
</file>