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3" r:id="rId3"/>
    <p:sldId id="287" r:id="rId4"/>
    <p:sldId id="288" r:id="rId5"/>
    <p:sldId id="331" r:id="rId6"/>
    <p:sldId id="289" r:id="rId7"/>
    <p:sldId id="267" r:id="rId8"/>
    <p:sldId id="332" r:id="rId9"/>
    <p:sldId id="269" r:id="rId10"/>
    <p:sldId id="281" r:id="rId11"/>
    <p:sldId id="271" r:id="rId12"/>
    <p:sldId id="273" r:id="rId13"/>
    <p:sldId id="276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1FF0B-6AC7-43F6-9DBB-500A8919501A}" v="1" dt="2021-11-15T19:26:12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eep K Dhalla" userId="abf1c324fe834724" providerId="LiveId" clId="{7F3CF3D2-4295-48BD-9DCE-CE889E5AE65F}"/>
    <pc:docChg chg="delSld modSld">
      <pc:chgData name="Hardeep K Dhalla" userId="abf1c324fe834724" providerId="LiveId" clId="{7F3CF3D2-4295-48BD-9DCE-CE889E5AE65F}" dt="2020-04-26T19:28:28.279" v="12" actId="6549"/>
      <pc:docMkLst>
        <pc:docMk/>
      </pc:docMkLst>
      <pc:sldChg chg="del">
        <pc:chgData name="Hardeep K Dhalla" userId="abf1c324fe834724" providerId="LiveId" clId="{7F3CF3D2-4295-48BD-9DCE-CE889E5AE65F}" dt="2020-04-26T19:26:06.135" v="3" actId="47"/>
        <pc:sldMkLst>
          <pc:docMk/>
          <pc:sldMk cId="0" sldId="262"/>
        </pc:sldMkLst>
      </pc:sldChg>
      <pc:sldChg chg="modSp mod">
        <pc:chgData name="Hardeep K Dhalla" userId="abf1c324fe834724" providerId="LiveId" clId="{7F3CF3D2-4295-48BD-9DCE-CE889E5AE65F}" dt="2020-04-26T19:22:09.615" v="0" actId="6549"/>
        <pc:sldMkLst>
          <pc:docMk/>
          <pc:sldMk cId="0" sldId="267"/>
        </pc:sldMkLst>
        <pc:spChg chg="mod">
          <ac:chgData name="Hardeep K Dhalla" userId="abf1c324fe834724" providerId="LiveId" clId="{7F3CF3D2-4295-48BD-9DCE-CE889E5AE65F}" dt="2020-04-26T19:22:09.615" v="0" actId="6549"/>
          <ac:spMkLst>
            <pc:docMk/>
            <pc:sldMk cId="0" sldId="267"/>
            <ac:spMk id="47107" creationId="{00000000-0000-0000-0000-000000000000}"/>
          </ac:spMkLst>
        </pc:spChg>
      </pc:sldChg>
      <pc:sldChg chg="modSp mod">
        <pc:chgData name="Hardeep K Dhalla" userId="abf1c324fe834724" providerId="LiveId" clId="{7F3CF3D2-4295-48BD-9DCE-CE889E5AE65F}" dt="2020-04-26T19:28:28.279" v="12" actId="6549"/>
        <pc:sldMkLst>
          <pc:docMk/>
          <pc:sldMk cId="0" sldId="269"/>
        </pc:sldMkLst>
        <pc:spChg chg="mod">
          <ac:chgData name="Hardeep K Dhalla" userId="abf1c324fe834724" providerId="LiveId" clId="{7F3CF3D2-4295-48BD-9DCE-CE889E5AE65F}" dt="2020-04-26T19:28:28.279" v="12" actId="6549"/>
          <ac:spMkLst>
            <pc:docMk/>
            <pc:sldMk cId="0" sldId="269"/>
            <ac:spMk id="53251" creationId="{00000000-0000-0000-0000-000000000000}"/>
          </ac:spMkLst>
        </pc:spChg>
      </pc:sldChg>
      <pc:sldChg chg="modSp mod">
        <pc:chgData name="Hardeep K Dhalla" userId="abf1c324fe834724" providerId="LiveId" clId="{7F3CF3D2-4295-48BD-9DCE-CE889E5AE65F}" dt="2020-04-26T19:27:10.284" v="7" actId="6549"/>
        <pc:sldMkLst>
          <pc:docMk/>
          <pc:sldMk cId="0" sldId="276"/>
        </pc:sldMkLst>
        <pc:spChg chg="mod">
          <ac:chgData name="Hardeep K Dhalla" userId="abf1c324fe834724" providerId="LiveId" clId="{7F3CF3D2-4295-48BD-9DCE-CE889E5AE65F}" dt="2020-04-26T19:27:10.284" v="7" actId="6549"/>
          <ac:spMkLst>
            <pc:docMk/>
            <pc:sldMk cId="0" sldId="276"/>
            <ac:spMk id="57347" creationId="{00000000-0000-0000-0000-000000000000}"/>
          </ac:spMkLst>
        </pc:spChg>
      </pc:sldChg>
      <pc:sldChg chg="del">
        <pc:chgData name="Hardeep K Dhalla" userId="abf1c324fe834724" providerId="LiveId" clId="{7F3CF3D2-4295-48BD-9DCE-CE889E5AE65F}" dt="2020-04-26T19:27:35.872" v="8" actId="47"/>
        <pc:sldMkLst>
          <pc:docMk/>
          <pc:sldMk cId="0" sldId="284"/>
        </pc:sldMkLst>
      </pc:sldChg>
      <pc:sldChg chg="del">
        <pc:chgData name="Hardeep K Dhalla" userId="abf1c324fe834724" providerId="LiveId" clId="{7F3CF3D2-4295-48BD-9DCE-CE889E5AE65F}" dt="2020-04-26T19:26:44.008" v="4" actId="47"/>
        <pc:sldMkLst>
          <pc:docMk/>
          <pc:sldMk cId="0" sldId="286"/>
        </pc:sldMkLst>
      </pc:sldChg>
      <pc:sldChg chg="modSp mod">
        <pc:chgData name="Hardeep K Dhalla" userId="abf1c324fe834724" providerId="LiveId" clId="{7F3CF3D2-4295-48BD-9DCE-CE889E5AE65F}" dt="2020-04-26T19:22:31.825" v="2" actId="6549"/>
        <pc:sldMkLst>
          <pc:docMk/>
          <pc:sldMk cId="3044948557" sldId="332"/>
        </pc:sldMkLst>
        <pc:spChg chg="mod">
          <ac:chgData name="Hardeep K Dhalla" userId="abf1c324fe834724" providerId="LiveId" clId="{7F3CF3D2-4295-48BD-9DCE-CE889E5AE65F}" dt="2020-04-26T19:22:31.825" v="2" actId="6549"/>
          <ac:spMkLst>
            <pc:docMk/>
            <pc:sldMk cId="3044948557" sldId="332"/>
            <ac:spMk id="3" creationId="{00000000-0000-0000-0000-000000000000}"/>
          </ac:spMkLst>
        </pc:spChg>
      </pc:sldChg>
    </pc:docChg>
  </pc:docChgLst>
  <pc:docChgLst>
    <pc:chgData name="Hardeep K Dhalla" userId="abf1c324fe834724" providerId="LiveId" clId="{6801FF0B-6AC7-43F6-9DBB-500A8919501A}"/>
    <pc:docChg chg="addSld modSld">
      <pc:chgData name="Hardeep K Dhalla" userId="abf1c324fe834724" providerId="LiveId" clId="{6801FF0B-6AC7-43F6-9DBB-500A8919501A}" dt="2021-11-15T19:26:12.755" v="0"/>
      <pc:docMkLst>
        <pc:docMk/>
      </pc:docMkLst>
      <pc:sldChg chg="add">
        <pc:chgData name="Hardeep K Dhalla" userId="abf1c324fe834724" providerId="LiveId" clId="{6801FF0B-6AC7-43F6-9DBB-500A8919501A}" dt="2021-11-15T19:26:12.755" v="0"/>
        <pc:sldMkLst>
          <pc:docMk/>
          <pc:sldMk cId="0" sldId="287"/>
        </pc:sldMkLst>
      </pc:sldChg>
      <pc:sldChg chg="add">
        <pc:chgData name="Hardeep K Dhalla" userId="abf1c324fe834724" providerId="LiveId" clId="{6801FF0B-6AC7-43F6-9DBB-500A8919501A}" dt="2021-11-15T19:26:12.755" v="0"/>
        <pc:sldMkLst>
          <pc:docMk/>
          <pc:sldMk cId="0" sldId="288"/>
        </pc:sldMkLst>
      </pc:sldChg>
      <pc:sldChg chg="add">
        <pc:chgData name="Hardeep K Dhalla" userId="abf1c324fe834724" providerId="LiveId" clId="{6801FF0B-6AC7-43F6-9DBB-500A8919501A}" dt="2021-11-15T19:26:12.755" v="0"/>
        <pc:sldMkLst>
          <pc:docMk/>
          <pc:sldMk cId="0" sldId="289"/>
        </pc:sldMkLst>
      </pc:sldChg>
      <pc:sldChg chg="add">
        <pc:chgData name="Hardeep K Dhalla" userId="abf1c324fe834724" providerId="LiveId" clId="{6801FF0B-6AC7-43F6-9DBB-500A8919501A}" dt="2021-11-15T19:26:12.755" v="0"/>
        <pc:sldMkLst>
          <pc:docMk/>
          <pc:sldMk cId="182473904" sldId="331"/>
        </pc:sldMkLst>
      </pc:sldChg>
    </pc:docChg>
  </pc:docChgLst>
  <pc:docChgLst>
    <pc:chgData name="Hardeep K Dhalla" userId="abf1c324fe834724" providerId="LiveId" clId="{00DD8EE9-6EDC-4DBB-8852-42461A15E24F}"/>
    <pc:docChg chg="undo custSel addSld delSld modSld">
      <pc:chgData name="Hardeep K Dhalla" userId="abf1c324fe834724" providerId="LiveId" clId="{00DD8EE9-6EDC-4DBB-8852-42461A15E24F}" dt="2020-04-26T19:16:53.239" v="39" actId="47"/>
      <pc:docMkLst>
        <pc:docMk/>
      </pc:docMkLst>
      <pc:sldChg chg="del">
        <pc:chgData name="Hardeep K Dhalla" userId="abf1c324fe834724" providerId="LiveId" clId="{00DD8EE9-6EDC-4DBB-8852-42461A15E24F}" dt="2020-04-26T19:16:35.316" v="13" actId="47"/>
        <pc:sldMkLst>
          <pc:docMk/>
          <pc:sldMk cId="0" sldId="263"/>
        </pc:sldMkLst>
      </pc:sldChg>
      <pc:sldChg chg="del">
        <pc:chgData name="Hardeep K Dhalla" userId="abf1c324fe834724" providerId="LiveId" clId="{00DD8EE9-6EDC-4DBB-8852-42461A15E24F}" dt="2020-04-26T19:16:35.772" v="16" actId="47"/>
        <pc:sldMkLst>
          <pc:docMk/>
          <pc:sldMk cId="0" sldId="264"/>
        </pc:sldMkLst>
      </pc:sldChg>
      <pc:sldChg chg="del">
        <pc:chgData name="Hardeep K Dhalla" userId="abf1c324fe834724" providerId="LiveId" clId="{00DD8EE9-6EDC-4DBB-8852-42461A15E24F}" dt="2020-04-26T19:16:38.817" v="24" actId="47"/>
        <pc:sldMkLst>
          <pc:docMk/>
          <pc:sldMk cId="0" sldId="265"/>
        </pc:sldMkLst>
      </pc:sldChg>
      <pc:sldChg chg="del">
        <pc:chgData name="Hardeep K Dhalla" userId="abf1c324fe834724" providerId="LiveId" clId="{00DD8EE9-6EDC-4DBB-8852-42461A15E24F}" dt="2020-04-26T19:16:41.697" v="29" actId="47"/>
        <pc:sldMkLst>
          <pc:docMk/>
          <pc:sldMk cId="0" sldId="266"/>
        </pc:sldMkLst>
      </pc:sldChg>
      <pc:sldChg chg="del">
        <pc:chgData name="Hardeep K Dhalla" userId="abf1c324fe834724" providerId="LiveId" clId="{00DD8EE9-6EDC-4DBB-8852-42461A15E24F}" dt="2020-04-26T19:16:22.100" v="1" actId="47"/>
        <pc:sldMkLst>
          <pc:docMk/>
          <pc:sldMk cId="0" sldId="287"/>
        </pc:sldMkLst>
      </pc:sldChg>
      <pc:sldChg chg="del">
        <pc:chgData name="Hardeep K Dhalla" userId="abf1c324fe834724" providerId="LiveId" clId="{00DD8EE9-6EDC-4DBB-8852-42461A15E24F}" dt="2020-04-26T19:16:22.660" v="3" actId="47"/>
        <pc:sldMkLst>
          <pc:docMk/>
          <pc:sldMk cId="0" sldId="288"/>
        </pc:sldMkLst>
      </pc:sldChg>
      <pc:sldChg chg="del">
        <pc:chgData name="Hardeep K Dhalla" userId="abf1c324fe834724" providerId="LiveId" clId="{00DD8EE9-6EDC-4DBB-8852-42461A15E24F}" dt="2020-04-26T19:16:23.048" v="5" actId="47"/>
        <pc:sldMkLst>
          <pc:docMk/>
          <pc:sldMk cId="0" sldId="289"/>
        </pc:sldMkLst>
      </pc:sldChg>
      <pc:sldChg chg="del">
        <pc:chgData name="Hardeep K Dhalla" userId="abf1c324fe834724" providerId="LiveId" clId="{00DD8EE9-6EDC-4DBB-8852-42461A15E24F}" dt="2020-04-26T19:16:40.551" v="27" actId="47"/>
        <pc:sldMkLst>
          <pc:docMk/>
          <pc:sldMk cId="0" sldId="291"/>
        </pc:sldMkLst>
      </pc:sldChg>
      <pc:sldChg chg="del">
        <pc:chgData name="Hardeep K Dhalla" userId="abf1c324fe834724" providerId="LiveId" clId="{00DD8EE9-6EDC-4DBB-8852-42461A15E24F}" dt="2020-04-26T19:16:35.164" v="12" actId="47"/>
        <pc:sldMkLst>
          <pc:docMk/>
          <pc:sldMk cId="0" sldId="292"/>
        </pc:sldMkLst>
      </pc:sldChg>
      <pc:sldChg chg="del">
        <pc:chgData name="Hardeep K Dhalla" userId="abf1c324fe834724" providerId="LiveId" clId="{00DD8EE9-6EDC-4DBB-8852-42461A15E24F}" dt="2020-04-26T19:16:35.467" v="14" actId="47"/>
        <pc:sldMkLst>
          <pc:docMk/>
          <pc:sldMk cId="0" sldId="294"/>
        </pc:sldMkLst>
      </pc:sldChg>
      <pc:sldChg chg="del">
        <pc:chgData name="Hardeep K Dhalla" userId="abf1c324fe834724" providerId="LiveId" clId="{00DD8EE9-6EDC-4DBB-8852-42461A15E24F}" dt="2020-04-26T19:16:36.058" v="18" actId="47"/>
        <pc:sldMkLst>
          <pc:docMk/>
          <pc:sldMk cId="0" sldId="296"/>
        </pc:sldMkLst>
      </pc:sldChg>
      <pc:sldChg chg="del">
        <pc:chgData name="Hardeep K Dhalla" userId="abf1c324fe834724" providerId="LiveId" clId="{00DD8EE9-6EDC-4DBB-8852-42461A15E24F}" dt="2020-04-26T19:16:36.197" v="19" actId="47"/>
        <pc:sldMkLst>
          <pc:docMk/>
          <pc:sldMk cId="0" sldId="297"/>
        </pc:sldMkLst>
      </pc:sldChg>
      <pc:sldChg chg="del">
        <pc:chgData name="Hardeep K Dhalla" userId="abf1c324fe834724" providerId="LiveId" clId="{00DD8EE9-6EDC-4DBB-8852-42461A15E24F}" dt="2020-04-26T19:16:36.344" v="20" actId="47"/>
        <pc:sldMkLst>
          <pc:docMk/>
          <pc:sldMk cId="0" sldId="298"/>
        </pc:sldMkLst>
      </pc:sldChg>
      <pc:sldChg chg="del">
        <pc:chgData name="Hardeep K Dhalla" userId="abf1c324fe834724" providerId="LiveId" clId="{00DD8EE9-6EDC-4DBB-8852-42461A15E24F}" dt="2020-04-26T19:16:35.624" v="15" actId="47"/>
        <pc:sldMkLst>
          <pc:docMk/>
          <pc:sldMk cId="0" sldId="299"/>
        </pc:sldMkLst>
      </pc:sldChg>
      <pc:sldChg chg="del">
        <pc:chgData name="Hardeep K Dhalla" userId="abf1c324fe834724" providerId="LiveId" clId="{00DD8EE9-6EDC-4DBB-8852-42461A15E24F}" dt="2020-04-26T19:16:37.837" v="22" actId="47"/>
        <pc:sldMkLst>
          <pc:docMk/>
          <pc:sldMk cId="0" sldId="300"/>
        </pc:sldMkLst>
      </pc:sldChg>
      <pc:sldChg chg="del">
        <pc:chgData name="Hardeep K Dhalla" userId="abf1c324fe834724" providerId="LiveId" clId="{00DD8EE9-6EDC-4DBB-8852-42461A15E24F}" dt="2020-04-26T19:16:41.114" v="28" actId="47"/>
        <pc:sldMkLst>
          <pc:docMk/>
          <pc:sldMk cId="0" sldId="302"/>
        </pc:sldMkLst>
      </pc:sldChg>
      <pc:sldChg chg="del">
        <pc:chgData name="Hardeep K Dhalla" userId="abf1c324fe834724" providerId="LiveId" clId="{00DD8EE9-6EDC-4DBB-8852-42461A15E24F}" dt="2020-04-26T19:16:43.351" v="33" actId="47"/>
        <pc:sldMkLst>
          <pc:docMk/>
          <pc:sldMk cId="0" sldId="309"/>
        </pc:sldMkLst>
      </pc:sldChg>
      <pc:sldChg chg="del">
        <pc:chgData name="Hardeep K Dhalla" userId="abf1c324fe834724" providerId="LiveId" clId="{00DD8EE9-6EDC-4DBB-8852-42461A15E24F}" dt="2020-04-26T19:16:43.521" v="34" actId="47"/>
        <pc:sldMkLst>
          <pc:docMk/>
          <pc:sldMk cId="0" sldId="310"/>
        </pc:sldMkLst>
      </pc:sldChg>
      <pc:sldChg chg="del">
        <pc:chgData name="Hardeep K Dhalla" userId="abf1c324fe834724" providerId="LiveId" clId="{00DD8EE9-6EDC-4DBB-8852-42461A15E24F}" dt="2020-04-26T19:16:42.524" v="31" actId="47"/>
        <pc:sldMkLst>
          <pc:docMk/>
          <pc:sldMk cId="0" sldId="311"/>
        </pc:sldMkLst>
      </pc:sldChg>
      <pc:sldChg chg="del">
        <pc:chgData name="Hardeep K Dhalla" userId="abf1c324fe834724" providerId="LiveId" clId="{00DD8EE9-6EDC-4DBB-8852-42461A15E24F}" dt="2020-04-26T19:16:42.936" v="32" actId="47"/>
        <pc:sldMkLst>
          <pc:docMk/>
          <pc:sldMk cId="0" sldId="312"/>
        </pc:sldMkLst>
      </pc:sldChg>
      <pc:sldChg chg="modSp mod">
        <pc:chgData name="Hardeep K Dhalla" userId="abf1c324fe834724" providerId="LiveId" clId="{00DD8EE9-6EDC-4DBB-8852-42461A15E24F}" dt="2020-04-26T19:16:18.056" v="0" actId="6549"/>
        <pc:sldMkLst>
          <pc:docMk/>
          <pc:sldMk cId="0" sldId="313"/>
        </pc:sldMkLst>
        <pc:spChg chg="mod">
          <ac:chgData name="Hardeep K Dhalla" userId="abf1c324fe834724" providerId="LiveId" clId="{00DD8EE9-6EDC-4DBB-8852-42461A15E24F}" dt="2020-04-26T19:16:18.056" v="0" actId="6549"/>
          <ac:spMkLst>
            <pc:docMk/>
            <pc:sldMk cId="0" sldId="313"/>
            <ac:spMk id="3" creationId="{00000000-0000-0000-0000-000000000000}"/>
          </ac:spMkLst>
        </pc:spChg>
      </pc:sldChg>
      <pc:sldChg chg="del">
        <pc:chgData name="Hardeep K Dhalla" userId="abf1c324fe834724" providerId="LiveId" clId="{00DD8EE9-6EDC-4DBB-8852-42461A15E24F}" dt="2020-04-26T19:16:22.474" v="2" actId="47"/>
        <pc:sldMkLst>
          <pc:docMk/>
          <pc:sldMk cId="0" sldId="314"/>
        </pc:sldMkLst>
      </pc:sldChg>
      <pc:sldChg chg="del">
        <pc:chgData name="Hardeep K Dhalla" userId="abf1c324fe834724" providerId="LiveId" clId="{00DD8EE9-6EDC-4DBB-8852-42461A15E24F}" dt="2020-04-26T19:16:23.486" v="6" actId="47"/>
        <pc:sldMkLst>
          <pc:docMk/>
          <pc:sldMk cId="0" sldId="315"/>
        </pc:sldMkLst>
      </pc:sldChg>
      <pc:sldChg chg="del">
        <pc:chgData name="Hardeep K Dhalla" userId="abf1c324fe834724" providerId="LiveId" clId="{00DD8EE9-6EDC-4DBB-8852-42461A15E24F}" dt="2020-04-26T19:16:34.845" v="10" actId="47"/>
        <pc:sldMkLst>
          <pc:docMk/>
          <pc:sldMk cId="0" sldId="318"/>
        </pc:sldMkLst>
      </pc:sldChg>
      <pc:sldChg chg="del">
        <pc:chgData name="Hardeep K Dhalla" userId="abf1c324fe834724" providerId="LiveId" clId="{00DD8EE9-6EDC-4DBB-8852-42461A15E24F}" dt="2020-04-26T19:16:35.027" v="11" actId="47"/>
        <pc:sldMkLst>
          <pc:docMk/>
          <pc:sldMk cId="0" sldId="319"/>
        </pc:sldMkLst>
      </pc:sldChg>
      <pc:sldChg chg="del">
        <pc:chgData name="Hardeep K Dhalla" userId="abf1c324fe834724" providerId="LiveId" clId="{00DD8EE9-6EDC-4DBB-8852-42461A15E24F}" dt="2020-04-26T19:16:38.375" v="23" actId="47"/>
        <pc:sldMkLst>
          <pc:docMk/>
          <pc:sldMk cId="0" sldId="320"/>
        </pc:sldMkLst>
      </pc:sldChg>
      <pc:sldChg chg="del">
        <pc:chgData name="Hardeep K Dhalla" userId="abf1c324fe834724" providerId="LiveId" clId="{00DD8EE9-6EDC-4DBB-8852-42461A15E24F}" dt="2020-04-26T19:16:39.629" v="25" actId="47"/>
        <pc:sldMkLst>
          <pc:docMk/>
          <pc:sldMk cId="0" sldId="321"/>
        </pc:sldMkLst>
      </pc:sldChg>
      <pc:sldChg chg="del">
        <pc:chgData name="Hardeep K Dhalla" userId="abf1c324fe834724" providerId="LiveId" clId="{00DD8EE9-6EDC-4DBB-8852-42461A15E24F}" dt="2020-04-26T19:16:39.942" v="26" actId="47"/>
        <pc:sldMkLst>
          <pc:docMk/>
          <pc:sldMk cId="0" sldId="322"/>
        </pc:sldMkLst>
      </pc:sldChg>
      <pc:sldChg chg="del">
        <pc:chgData name="Hardeep K Dhalla" userId="abf1c324fe834724" providerId="LiveId" clId="{00DD8EE9-6EDC-4DBB-8852-42461A15E24F}" dt="2020-04-26T19:16:42.299" v="30" actId="47"/>
        <pc:sldMkLst>
          <pc:docMk/>
          <pc:sldMk cId="0" sldId="323"/>
        </pc:sldMkLst>
      </pc:sldChg>
      <pc:sldChg chg="add del">
        <pc:chgData name="Hardeep K Dhalla" userId="abf1c324fe834724" providerId="LiveId" clId="{00DD8EE9-6EDC-4DBB-8852-42461A15E24F}" dt="2020-04-26T19:16:48.034" v="38" actId="47"/>
        <pc:sldMkLst>
          <pc:docMk/>
          <pc:sldMk cId="0" sldId="325"/>
        </pc:sldMkLst>
      </pc:sldChg>
      <pc:sldChg chg="add del">
        <pc:chgData name="Hardeep K Dhalla" userId="abf1c324fe834724" providerId="LiveId" clId="{00DD8EE9-6EDC-4DBB-8852-42461A15E24F}" dt="2020-04-26T19:16:53.239" v="39" actId="47"/>
        <pc:sldMkLst>
          <pc:docMk/>
          <pc:sldMk cId="207884088" sldId="327"/>
        </pc:sldMkLst>
      </pc:sldChg>
      <pc:sldChg chg="del">
        <pc:chgData name="Hardeep K Dhalla" userId="abf1c324fe834724" providerId="LiveId" clId="{00DD8EE9-6EDC-4DBB-8852-42461A15E24F}" dt="2020-04-26T19:16:34.426" v="9" actId="47"/>
        <pc:sldMkLst>
          <pc:docMk/>
          <pc:sldMk cId="1480364693" sldId="328"/>
        </pc:sldMkLst>
      </pc:sldChg>
      <pc:sldChg chg="del">
        <pc:chgData name="Hardeep K Dhalla" userId="abf1c324fe834724" providerId="LiveId" clId="{00DD8EE9-6EDC-4DBB-8852-42461A15E24F}" dt="2020-04-26T19:16:43.989" v="35" actId="47"/>
        <pc:sldMkLst>
          <pc:docMk/>
          <pc:sldMk cId="3668415218" sldId="329"/>
        </pc:sldMkLst>
      </pc:sldChg>
      <pc:sldChg chg="del">
        <pc:chgData name="Hardeep K Dhalla" userId="abf1c324fe834724" providerId="LiveId" clId="{00DD8EE9-6EDC-4DBB-8852-42461A15E24F}" dt="2020-04-26T19:16:37.252" v="21" actId="47"/>
        <pc:sldMkLst>
          <pc:docMk/>
          <pc:sldMk cId="406544866" sldId="330"/>
        </pc:sldMkLst>
      </pc:sldChg>
      <pc:sldChg chg="del">
        <pc:chgData name="Hardeep K Dhalla" userId="abf1c324fe834724" providerId="LiveId" clId="{00DD8EE9-6EDC-4DBB-8852-42461A15E24F}" dt="2020-04-26T19:16:22.873" v="4" actId="47"/>
        <pc:sldMkLst>
          <pc:docMk/>
          <pc:sldMk cId="182473904" sldId="331"/>
        </pc:sldMkLst>
      </pc:sldChg>
      <pc:sldChg chg="del">
        <pc:chgData name="Hardeep K Dhalla" userId="abf1c324fe834724" providerId="LiveId" clId="{00DD8EE9-6EDC-4DBB-8852-42461A15E24F}" dt="2020-04-26T19:16:35.904" v="17" actId="47"/>
        <pc:sldMkLst>
          <pc:docMk/>
          <pc:sldMk cId="219381673" sldId="33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49946-30E8-EF45-816C-54A0CC5828B3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9138B-A9E6-8349-A1E8-E80673ED8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81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8708B-7B32-BE4F-B0DB-B439E38FBDCE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C5C8D-D3DB-A946-B900-2FF245373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34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22 Project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DB566-6001-1B4F-A74B-7213F33DB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22 Project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DB566-6001-1B4F-A74B-7213F33DB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22 Project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DB566-6001-1B4F-A74B-7213F33DB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22 Project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DB566-6001-1B4F-A74B-7213F33DB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22 Project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DB566-6001-1B4F-A74B-7213F33DB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04/12/2014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22 Project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DB566-6001-1B4F-A74B-7213F33DB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04/12/2014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22 Project management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DB566-6001-1B4F-A74B-7213F33DB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04/12/2014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22 Project management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DB566-6001-1B4F-A74B-7213F33DB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04/12/2014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22 Project management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DB566-6001-1B4F-A74B-7213F33DB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04/12/2014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22 Project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DB566-6001-1B4F-A74B-7213F33DB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04/12/2014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22 Project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DB566-6001-1B4F-A74B-7213F33DB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Chapter 22 Project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41DB566-6001-1B4F-A74B-7213F33DBA3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Chapter 22 – Project Management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22 Project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risk management process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22 Project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 descr="22.2 Risk-man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0" y="2333592"/>
            <a:ext cx="8090244" cy="2429302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Risk identification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r>
              <a:rPr lang="en-GB" dirty="0"/>
              <a:t>May be a team activities or based on the individual project manager’s experience.</a:t>
            </a:r>
          </a:p>
          <a:p>
            <a:r>
              <a:rPr lang="en-GB" dirty="0"/>
              <a:t>A checklist of common risks may be used to identify risks in a project</a:t>
            </a:r>
          </a:p>
          <a:p>
            <a:pPr lvl="1"/>
            <a:r>
              <a:rPr lang="en-GB" dirty="0"/>
              <a:t>Technology risks.</a:t>
            </a:r>
          </a:p>
          <a:p>
            <a:pPr lvl="1"/>
            <a:r>
              <a:rPr lang="en-GB" dirty="0"/>
              <a:t>Organizational risks.</a:t>
            </a:r>
          </a:p>
          <a:p>
            <a:pPr lvl="1"/>
            <a:r>
              <a:rPr lang="en-GB" dirty="0"/>
              <a:t>People risks.</a:t>
            </a:r>
          </a:p>
          <a:p>
            <a:pPr lvl="1"/>
            <a:r>
              <a:rPr lang="en-GB" dirty="0"/>
              <a:t>Requirements risks.</a:t>
            </a:r>
          </a:p>
          <a:p>
            <a:pPr lvl="1"/>
            <a:r>
              <a:rPr lang="en-GB" dirty="0"/>
              <a:t>Estimation risks.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22 Project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Risk analysis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r>
              <a:rPr lang="en-GB" dirty="0"/>
              <a:t>Assess probability and seriousness of each risk.</a:t>
            </a:r>
          </a:p>
          <a:p>
            <a:r>
              <a:rPr lang="en-GB" dirty="0"/>
              <a:t>Probability may be very low, low, moderate, high or very high.</a:t>
            </a:r>
          </a:p>
          <a:p>
            <a:r>
              <a:rPr lang="en-GB" dirty="0"/>
              <a:t>Risk consequences might be catastrophic, serious, tolerable or insignificant.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22 Project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Risk planning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pPr>
              <a:lnSpc>
                <a:spcPct val="90000"/>
              </a:lnSpc>
            </a:pPr>
            <a:r>
              <a:rPr lang="en-GB" dirty="0"/>
              <a:t>Consider each risk and develop a strategy to manage that risk.</a:t>
            </a:r>
          </a:p>
          <a:p>
            <a:pPr>
              <a:lnSpc>
                <a:spcPct val="90000"/>
              </a:lnSpc>
            </a:pPr>
            <a:r>
              <a:rPr lang="en-GB" dirty="0"/>
              <a:t>Avoidance strategies</a:t>
            </a:r>
          </a:p>
          <a:p>
            <a:pPr>
              <a:lnSpc>
                <a:spcPct val="90000"/>
              </a:lnSpc>
            </a:pPr>
            <a:r>
              <a:rPr lang="en-GB" dirty="0"/>
              <a:t>Minimization strategies</a:t>
            </a:r>
          </a:p>
          <a:p>
            <a:pPr>
              <a:lnSpc>
                <a:spcPct val="90000"/>
              </a:lnSpc>
            </a:pPr>
            <a:r>
              <a:rPr lang="en-GB" dirty="0"/>
              <a:t>Contingency plans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22 Project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Risk monitoring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r>
              <a:rPr lang="en-GB"/>
              <a:t>Assess each identified risks regularly to decide whether or not it is becoming less or more probable.</a:t>
            </a:r>
          </a:p>
          <a:p>
            <a:r>
              <a:rPr lang="en-GB"/>
              <a:t>Also assess whether the effects of the risk have changed.</a:t>
            </a:r>
          </a:p>
          <a:p>
            <a:r>
              <a:rPr lang="en-GB"/>
              <a:t>Each key risk should be discussed at management progress meetings.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22 Project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Risk management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22 Project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Software project management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dirty="0"/>
              <a:t>Concerned with activities involved in ensuring </a:t>
            </a:r>
            <a:br>
              <a:rPr lang="en-GB" dirty="0"/>
            </a:br>
            <a:r>
              <a:rPr lang="en-GB" dirty="0"/>
              <a:t>that software is delivered on time and on </a:t>
            </a:r>
            <a:br>
              <a:rPr lang="en-GB" dirty="0"/>
            </a:br>
            <a:r>
              <a:rPr lang="en-GB" dirty="0"/>
              <a:t>schedule and in accordance with the </a:t>
            </a:r>
            <a:br>
              <a:rPr lang="en-GB" dirty="0"/>
            </a:br>
            <a:r>
              <a:rPr lang="en-GB" dirty="0"/>
              <a:t>requirements of the organisations developing </a:t>
            </a:r>
            <a:br>
              <a:rPr lang="en-GB" dirty="0"/>
            </a:br>
            <a:r>
              <a:rPr lang="en-GB" dirty="0"/>
              <a:t>and procuring the software.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22 Project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advTm="2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1" y="262912"/>
            <a:ext cx="8476054" cy="1109007"/>
          </a:xfrm>
          <a:noFill/>
          <a:ln/>
        </p:spPr>
        <p:txBody>
          <a:bodyPr lIns="90840" tIns="44623" rIns="90840" bIns="44623"/>
          <a:lstStyle/>
          <a:p>
            <a:r>
              <a:rPr lang="en-GB"/>
              <a:t>Software management distinctions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dirty="0"/>
              <a:t>The product is intangible.</a:t>
            </a:r>
          </a:p>
          <a:p>
            <a:r>
              <a:rPr lang="en-GB" dirty="0"/>
              <a:t>Many software projects are 'one-off' projects.</a:t>
            </a:r>
          </a:p>
          <a:p>
            <a:r>
              <a:rPr lang="en-GB" dirty="0"/>
              <a:t>Software processes are variable and organization specific.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22 Project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advTm="2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influencing 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Company size </a:t>
            </a:r>
          </a:p>
          <a:p>
            <a:r>
              <a:rPr lang="en-GB" dirty="0"/>
              <a:t>Software customers </a:t>
            </a:r>
          </a:p>
          <a:p>
            <a:r>
              <a:rPr lang="en-GB" dirty="0"/>
              <a:t>Software size </a:t>
            </a:r>
          </a:p>
          <a:p>
            <a:r>
              <a:rPr lang="en-GB" dirty="0"/>
              <a:t>Software type</a:t>
            </a:r>
          </a:p>
          <a:p>
            <a:r>
              <a:rPr lang="en-GB" dirty="0"/>
              <a:t>Organizational culture </a:t>
            </a:r>
          </a:p>
          <a:p>
            <a:r>
              <a:rPr lang="en-GB" dirty="0"/>
              <a:t>Software development processes  </a:t>
            </a:r>
          </a:p>
          <a:p>
            <a:r>
              <a:rPr lang="en-GB" dirty="0"/>
              <a:t>These factors mean that project managers in different organizations may work in quite different ways.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22 Project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3904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dirty="0"/>
              <a:t>Universal management activities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i="1" dirty="0"/>
              <a:t>Project planning </a:t>
            </a:r>
          </a:p>
          <a:p>
            <a:r>
              <a:rPr lang="en-GB" i="1" dirty="0"/>
              <a:t>Risk management</a:t>
            </a:r>
          </a:p>
          <a:p>
            <a:r>
              <a:rPr lang="en-GB" i="1" dirty="0"/>
              <a:t>People management</a:t>
            </a:r>
            <a:r>
              <a:rPr lang="en-GB" dirty="0"/>
              <a:t> </a:t>
            </a:r>
          </a:p>
          <a:p>
            <a:r>
              <a:rPr lang="en-GB" i="1" dirty="0"/>
              <a:t>Reporting</a:t>
            </a:r>
            <a:r>
              <a:rPr lang="en-GB" dirty="0"/>
              <a:t> </a:t>
            </a:r>
          </a:p>
          <a:p>
            <a:r>
              <a:rPr lang="en-GB" i="1" dirty="0"/>
              <a:t>Proposal writing</a:t>
            </a:r>
            <a:r>
              <a:rPr lang="en-GB" dirty="0"/>
              <a:t> </a:t>
            </a:r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22 Project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advTm="2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Risk management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pPr>
              <a:lnSpc>
                <a:spcPct val="90000"/>
              </a:lnSpc>
            </a:pPr>
            <a:r>
              <a:rPr lang="en-GB" dirty="0"/>
              <a:t>Risk management is concerned with identifying risks and drawing up plans to minimise their effect on a project.</a:t>
            </a:r>
          </a:p>
          <a:p>
            <a:pPr>
              <a:lnSpc>
                <a:spcPct val="90000"/>
              </a:lnSpc>
            </a:pPr>
            <a:r>
              <a:rPr lang="en-GB" dirty="0"/>
              <a:t>Software risk management is important because of the inherent uncertainties in software development. </a:t>
            </a:r>
          </a:p>
          <a:p>
            <a:pPr>
              <a:lnSpc>
                <a:spcPct val="90000"/>
              </a:lnSpc>
            </a:pPr>
            <a:r>
              <a:rPr lang="en-GB" dirty="0"/>
              <a:t>You have to anticipate risks, understand the impact of these risks on the project, the product and the business, and take steps to avoid these risks.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22 Project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i="1" dirty="0"/>
              <a:t>Project risks </a:t>
            </a:r>
            <a:r>
              <a:rPr lang="en-GB" dirty="0"/>
              <a:t>affect schedule or resources;</a:t>
            </a:r>
          </a:p>
          <a:p>
            <a:pPr>
              <a:lnSpc>
                <a:spcPct val="90000"/>
              </a:lnSpc>
            </a:pPr>
            <a:r>
              <a:rPr lang="en-GB" i="1" dirty="0"/>
              <a:t>Product risks </a:t>
            </a:r>
            <a:r>
              <a:rPr lang="en-GB" dirty="0"/>
              <a:t>affect the quality or performance of the software being developed;</a:t>
            </a:r>
          </a:p>
          <a:p>
            <a:pPr>
              <a:lnSpc>
                <a:spcPct val="90000"/>
              </a:lnSpc>
            </a:pPr>
            <a:r>
              <a:rPr lang="en-GB" i="1" dirty="0"/>
              <a:t>Business risks </a:t>
            </a:r>
            <a:r>
              <a:rPr lang="en-GB" dirty="0"/>
              <a:t>affect the organisation developing or procuring the software.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22 Project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48557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risk management process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pPr>
              <a:lnSpc>
                <a:spcPct val="90000"/>
              </a:lnSpc>
            </a:pPr>
            <a:r>
              <a:rPr lang="en-GB" dirty="0"/>
              <a:t>Risk identification</a:t>
            </a:r>
          </a:p>
          <a:p>
            <a:pPr>
              <a:lnSpc>
                <a:spcPct val="90000"/>
              </a:lnSpc>
            </a:pPr>
            <a:r>
              <a:rPr lang="en-GB" dirty="0"/>
              <a:t>Risk analysis</a:t>
            </a:r>
          </a:p>
          <a:p>
            <a:pPr>
              <a:lnSpc>
                <a:spcPct val="90000"/>
              </a:lnSpc>
            </a:pPr>
            <a:r>
              <a:rPr lang="en-GB" dirty="0"/>
              <a:t>Risk planning</a:t>
            </a:r>
          </a:p>
          <a:p>
            <a:pPr>
              <a:lnSpc>
                <a:spcPct val="90000"/>
              </a:lnSpc>
            </a:pPr>
            <a:r>
              <a:rPr lang="en-GB" dirty="0"/>
              <a:t>Risk monitoring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22 Project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469</TotalTime>
  <Words>457</Words>
  <Application>Microsoft Office PowerPoint</Application>
  <PresentationFormat>On-screen Show (4:3)</PresentationFormat>
  <Paragraphs>100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SE10 slides</vt:lpstr>
      <vt:lpstr>Chapter 22 – Project Management</vt:lpstr>
      <vt:lpstr>Topics covered</vt:lpstr>
      <vt:lpstr>Software project management</vt:lpstr>
      <vt:lpstr>Software management distinctions</vt:lpstr>
      <vt:lpstr>Factors influencing project management</vt:lpstr>
      <vt:lpstr>Universal management activities</vt:lpstr>
      <vt:lpstr>Risk management</vt:lpstr>
      <vt:lpstr>Risk classification</vt:lpstr>
      <vt:lpstr>The risk management process</vt:lpstr>
      <vt:lpstr>The risk management process </vt:lpstr>
      <vt:lpstr>Risk identification</vt:lpstr>
      <vt:lpstr>Risk analysis</vt:lpstr>
      <vt:lpstr>Risk planning</vt:lpstr>
      <vt:lpstr>Risk monitoring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22</dc:title>
  <dc:creator>Ian Sommerville</dc:creator>
  <cp:lastModifiedBy>Hardeep K Dhalla</cp:lastModifiedBy>
  <cp:revision>17</cp:revision>
  <dcterms:created xsi:type="dcterms:W3CDTF">2010-02-12T10:22:34Z</dcterms:created>
  <dcterms:modified xsi:type="dcterms:W3CDTF">2021-11-15T19:26:13Z</dcterms:modified>
</cp:coreProperties>
</file>