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87" r:id="rId4"/>
    <p:sldId id="309" r:id="rId5"/>
    <p:sldId id="339" r:id="rId6"/>
    <p:sldId id="311" r:id="rId7"/>
    <p:sldId id="288" r:id="rId8"/>
    <p:sldId id="312" r:id="rId9"/>
    <p:sldId id="325" r:id="rId10"/>
    <p:sldId id="291" r:id="rId11"/>
    <p:sldId id="314" r:id="rId12"/>
    <p:sldId id="33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DA8F1-8AB7-4C50-8FA9-A04A8019609A}" v="2" dt="2020-09-25T14:05:48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9" autoAdjust="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C25DA8F1-8AB7-4C50-8FA9-A04A8019609A}"/>
    <pc:docChg chg="delSld modSld sldOrd">
      <pc:chgData name="Hardeep K Dhalla" userId="abf1c324fe834724" providerId="LiveId" clId="{C25DA8F1-8AB7-4C50-8FA9-A04A8019609A}" dt="2020-09-25T14:08:27.549" v="4"/>
      <pc:docMkLst>
        <pc:docMk/>
      </pc:docMkLst>
      <pc:sldChg chg="ord">
        <pc:chgData name="Hardeep K Dhalla" userId="abf1c324fe834724" providerId="LiveId" clId="{C25DA8F1-8AB7-4C50-8FA9-A04A8019609A}" dt="2020-09-25T14:08:27.549" v="4"/>
        <pc:sldMkLst>
          <pc:docMk/>
          <pc:sldMk cId="0" sldId="291"/>
        </pc:sldMkLst>
      </pc:sldChg>
      <pc:sldChg chg="del">
        <pc:chgData name="Hardeep K Dhalla" userId="abf1c324fe834724" providerId="LiveId" clId="{C25DA8F1-8AB7-4C50-8FA9-A04A8019609A}" dt="2020-09-25T14:04:02.909" v="0" actId="47"/>
        <pc:sldMkLst>
          <pc:docMk/>
          <pc:sldMk cId="3099963659" sldId="315"/>
        </pc:sldMkLst>
      </pc:sldChg>
      <pc:sldChg chg="modSp mod">
        <pc:chgData name="Hardeep K Dhalla" userId="abf1c324fe834724" providerId="LiveId" clId="{C25DA8F1-8AB7-4C50-8FA9-A04A8019609A}" dt="2020-09-25T14:06:26.419" v="2" actId="6549"/>
        <pc:sldMkLst>
          <pc:docMk/>
          <pc:sldMk cId="1518837956" sldId="325"/>
        </pc:sldMkLst>
        <pc:spChg chg="mod">
          <ac:chgData name="Hardeep K Dhalla" userId="abf1c324fe834724" providerId="LiveId" clId="{C25DA8F1-8AB7-4C50-8FA9-A04A8019609A}" dt="2020-09-25T14:06:26.419" v="2" actId="6549"/>
          <ac:spMkLst>
            <pc:docMk/>
            <pc:sldMk cId="1518837956" sldId="325"/>
            <ac:spMk id="11673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– Agile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to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A completely incremental approach to requirements engineering is impossible.</a:t>
            </a:r>
          </a:p>
          <a:p>
            <a:r>
              <a:rPr lang="en-GB" sz="2200" dirty="0"/>
              <a:t>There cannot be a single product owner or customer representative.</a:t>
            </a:r>
          </a:p>
          <a:p>
            <a:r>
              <a:rPr lang="en-GB" sz="2200" dirty="0"/>
              <a:t>For large systems development, it is not possible to focus only on the code of the system.  </a:t>
            </a:r>
          </a:p>
          <a:p>
            <a:r>
              <a:rPr lang="en-GB" sz="2200" dirty="0"/>
              <a:t>Cross-team communication mechanisms have to be designed and used. </a:t>
            </a:r>
          </a:p>
          <a:p>
            <a:r>
              <a:rPr lang="en-GB" sz="2200" dirty="0"/>
              <a:t>Continuous integration is practically impossible. However, it is essential to maintain frequent system builds and regular releases of the system. 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Scrum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" name="Picture 8" descr="3.10 Distributed Scr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2" y="788679"/>
            <a:ext cx="7673718" cy="56041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2794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Role replication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team has a Product Owner for their work component and </a:t>
            </a:r>
            <a:r>
              <a:rPr lang="en-GB" dirty="0" err="1"/>
              <a:t>ScrumMaster</a:t>
            </a:r>
            <a:r>
              <a:rPr lang="en-GB" dirty="0"/>
              <a:t>. </a:t>
            </a:r>
          </a:p>
          <a:p>
            <a:r>
              <a:rPr lang="en-GB" i="1" dirty="0"/>
              <a:t>Product architects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team chooses a product architect and these architects collaborate to design and evolve the overall system architecture.</a:t>
            </a:r>
          </a:p>
          <a:p>
            <a:r>
              <a:rPr lang="en-GB" i="1" dirty="0"/>
              <a:t>Release alignment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dates of product releases from each team are aligned so that a demonstrable and complete system is produced.</a:t>
            </a:r>
          </a:p>
          <a:p>
            <a:r>
              <a:rPr lang="en-GB" i="1" dirty="0"/>
              <a:t>Scrum of Scrums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There is a daily Scrum of Scrums where representatives from each team meet to discuss progress and plan work to be done.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42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  <a:p>
            <a:r>
              <a:rPr lang="en-US" dirty="0"/>
              <a:t>Scaling agile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principal responsibility of software project managers is to manage the project so that the software is delivered on time and within the planned budget for the project. </a:t>
            </a:r>
          </a:p>
          <a:p>
            <a:r>
              <a:rPr lang="en-GB" dirty="0"/>
              <a:t>The standard approach to project management is plan-driven. </a:t>
            </a:r>
          </a:p>
          <a:p>
            <a:r>
              <a:rPr lang="en-GB" dirty="0"/>
              <a:t>Agile project management requires a different approach, which is adapted to incremental development and the practices used in agile methods.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 is an agile method that focuses on managing iterative development rather than specific agile practices.</a:t>
            </a:r>
          </a:p>
          <a:p>
            <a:r>
              <a:rPr lang="en-GB" dirty="0"/>
              <a:t>There are three phases in Scrum. </a:t>
            </a:r>
          </a:p>
          <a:p>
            <a:pPr lvl="1"/>
            <a:r>
              <a:rPr lang="en-GB" dirty="0"/>
              <a:t>The initial phase is an outline planning phase.</a:t>
            </a:r>
          </a:p>
          <a:p>
            <a:pPr lvl="1"/>
            <a:r>
              <a:rPr lang="en-GB" dirty="0"/>
              <a:t>This is followed by a series of sprint cycles, where each cycle develops an increment of the system. </a:t>
            </a:r>
          </a:p>
          <a:p>
            <a:pPr lvl="1"/>
            <a:r>
              <a:rPr lang="en-GB" dirty="0"/>
              <a:t>The project closure phase wraps up the project.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scrum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221674"/>
            <a:ext cx="8326582" cy="58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product is broken down into a set of manageable and understandable chunks.</a:t>
            </a:r>
          </a:p>
          <a:p>
            <a:r>
              <a:rPr lang="en-GB" dirty="0"/>
              <a:t>Unstable requirements do not hold up progress.</a:t>
            </a:r>
          </a:p>
          <a:p>
            <a:r>
              <a:rPr lang="en-GB" dirty="0"/>
              <a:t>The whole team have visibility of everything and consequently team communication is improved.</a:t>
            </a:r>
          </a:p>
          <a:p>
            <a:r>
              <a:rPr lang="en-GB" dirty="0"/>
              <a:t>Customers see on-time delivery of increments and gain feedback on how the product works.</a:t>
            </a:r>
          </a:p>
          <a:p>
            <a:r>
              <a:rPr lang="en-GB" dirty="0"/>
              <a:t>Trust between customers and developers is established and a positive culture is created in which everyone expects the project to succeed.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methods have proved to be successful for small and medium sized projects that can be developed by a small co-located team.</a:t>
            </a:r>
          </a:p>
          <a:p>
            <a:r>
              <a:rPr lang="en-US" dirty="0"/>
              <a:t>It is sometimes argued that the success of these methods comes because of improved communications which is possible when everyone is working together.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and 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up agile methods involves changing these to cope with larger, longer projects where there are multiple development teams, perhaps working in different locations.</a:t>
            </a:r>
          </a:p>
          <a:p>
            <a:r>
              <a:rPr lang="en-GB" dirty="0"/>
              <a:t>‘Scaling out’ is concerned with how agile methods can be introduced across a large organization with many years of software development experience.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agile methods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informality of agile development is incompatible with the legal approach to contract definition that is commonly used in large companies.</a:t>
            </a:r>
          </a:p>
          <a:p>
            <a:r>
              <a:rPr lang="en-US" dirty="0"/>
              <a:t>	</a:t>
            </a:r>
            <a:r>
              <a:rPr lang="en-GB" dirty="0"/>
              <a:t>Agile methods are designed for small co-located teams yet much software development now involves worldwide distributed teams. 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795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2892</TotalTime>
  <Words>612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SE10 slides</vt:lpstr>
      <vt:lpstr>Chapter 3 – Agile Software Development</vt:lpstr>
      <vt:lpstr>Topics covered</vt:lpstr>
      <vt:lpstr>Agile project management</vt:lpstr>
      <vt:lpstr>Scrum</vt:lpstr>
      <vt:lpstr>PowerPoint Presentation</vt:lpstr>
      <vt:lpstr>Scrum benefits</vt:lpstr>
      <vt:lpstr>Scaling agile methods</vt:lpstr>
      <vt:lpstr>Scaling out and scaling up</vt:lpstr>
      <vt:lpstr>Practical problems with agile methods</vt:lpstr>
      <vt:lpstr>Scaling up to large systems</vt:lpstr>
      <vt:lpstr>Distributed Scrum</vt:lpstr>
      <vt:lpstr>Multi-team Scrum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Hardeep K Dhalla</cp:lastModifiedBy>
  <cp:revision>70</cp:revision>
  <dcterms:created xsi:type="dcterms:W3CDTF">2010-01-06T20:28:26Z</dcterms:created>
  <dcterms:modified xsi:type="dcterms:W3CDTF">2020-09-25T14:09:00Z</dcterms:modified>
</cp:coreProperties>
</file>