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handoutMasterIdLst>
    <p:handoutMasterId r:id="rId26"/>
  </p:handoutMasterIdLst>
  <p:sldIdLst>
    <p:sldId id="256" r:id="rId2"/>
    <p:sldId id="266" r:id="rId3"/>
    <p:sldId id="296" r:id="rId4"/>
    <p:sldId id="323" r:id="rId5"/>
    <p:sldId id="257" r:id="rId6"/>
    <p:sldId id="298" r:id="rId7"/>
    <p:sldId id="320" r:id="rId8"/>
    <p:sldId id="271" r:id="rId9"/>
    <p:sldId id="260" r:id="rId10"/>
    <p:sldId id="265" r:id="rId11"/>
    <p:sldId id="275" r:id="rId12"/>
    <p:sldId id="330" r:id="rId13"/>
    <p:sldId id="276" r:id="rId14"/>
    <p:sldId id="261" r:id="rId15"/>
    <p:sldId id="262" r:id="rId16"/>
    <p:sldId id="278" r:id="rId17"/>
    <p:sldId id="303" r:id="rId18"/>
    <p:sldId id="279" r:id="rId19"/>
    <p:sldId id="282" r:id="rId20"/>
    <p:sldId id="305" r:id="rId21"/>
    <p:sldId id="263" r:id="rId22"/>
    <p:sldId id="307" r:id="rId23"/>
    <p:sldId id="283"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 Dhalla" userId="abf1c324fe834724" providerId="LiveId" clId="{81455BC6-6FB7-4B0A-A6EE-D2D9FBFEDE63}"/>
    <pc:docChg chg="delSld modSld">
      <pc:chgData name="Hardeep K Dhalla" userId="abf1c324fe834724" providerId="LiveId" clId="{81455BC6-6FB7-4B0A-A6EE-D2D9FBFEDE63}" dt="2020-09-10T20:51:35.482" v="44" actId="47"/>
      <pc:docMkLst>
        <pc:docMk/>
      </pc:docMkLst>
      <pc:sldChg chg="modSp mod">
        <pc:chgData name="Hardeep K Dhalla" userId="abf1c324fe834724" providerId="LiveId" clId="{81455BC6-6FB7-4B0A-A6EE-D2D9FBFEDE63}" dt="2020-09-10T20:48:13.421" v="1" actId="6549"/>
        <pc:sldMkLst>
          <pc:docMk/>
          <pc:sldMk cId="0" sldId="271"/>
        </pc:sldMkLst>
        <pc:spChg chg="mod">
          <ac:chgData name="Hardeep K Dhalla" userId="abf1c324fe834724" providerId="LiveId" clId="{81455BC6-6FB7-4B0A-A6EE-D2D9FBFEDE63}" dt="2020-09-10T20:48:13.421" v="1" actId="6549"/>
          <ac:spMkLst>
            <pc:docMk/>
            <pc:sldMk cId="0" sldId="271"/>
            <ac:spMk id="1168387" creationId="{00000000-0000-0000-0000-000000000000}"/>
          </ac:spMkLst>
        </pc:spChg>
      </pc:sldChg>
      <pc:sldChg chg="modSp mod">
        <pc:chgData name="Hardeep K Dhalla" userId="abf1c324fe834724" providerId="LiveId" clId="{81455BC6-6FB7-4B0A-A6EE-D2D9FBFEDE63}" dt="2020-09-10T20:48:51.105" v="2" actId="6549"/>
        <pc:sldMkLst>
          <pc:docMk/>
          <pc:sldMk cId="0" sldId="282"/>
        </pc:sldMkLst>
        <pc:spChg chg="mod">
          <ac:chgData name="Hardeep K Dhalla" userId="abf1c324fe834724" providerId="LiveId" clId="{81455BC6-6FB7-4B0A-A6EE-D2D9FBFEDE63}" dt="2020-09-10T20:48:51.105" v="2" actId="6549"/>
          <ac:spMkLst>
            <pc:docMk/>
            <pc:sldMk cId="0" sldId="282"/>
            <ac:spMk id="1173507" creationId="{00000000-0000-0000-0000-000000000000}"/>
          </ac:spMkLst>
        </pc:spChg>
      </pc:sldChg>
      <pc:sldChg chg="modSp mod">
        <pc:chgData name="Hardeep K Dhalla" userId="abf1c324fe834724" providerId="LiveId" clId="{81455BC6-6FB7-4B0A-A6EE-D2D9FBFEDE63}" dt="2020-09-10T20:51:28.161" v="43"/>
        <pc:sldMkLst>
          <pc:docMk/>
          <pc:sldMk cId="0" sldId="283"/>
        </pc:sldMkLst>
        <pc:spChg chg="mod">
          <ac:chgData name="Hardeep K Dhalla" userId="abf1c324fe834724" providerId="LiveId" clId="{81455BC6-6FB7-4B0A-A6EE-D2D9FBFEDE63}" dt="2020-09-10T20:51:28.161" v="43"/>
          <ac:spMkLst>
            <pc:docMk/>
            <pc:sldMk cId="0" sldId="283"/>
            <ac:spMk id="1174531" creationId="{00000000-0000-0000-0000-000000000000}"/>
          </ac:spMkLst>
        </pc:spChg>
      </pc:sldChg>
      <pc:sldChg chg="modSp del mod">
        <pc:chgData name="Hardeep K Dhalla" userId="abf1c324fe834724" providerId="LiveId" clId="{81455BC6-6FB7-4B0A-A6EE-D2D9FBFEDE63}" dt="2020-09-10T20:51:35.482" v="44" actId="47"/>
        <pc:sldMkLst>
          <pc:docMk/>
          <pc:sldMk cId="0" sldId="295"/>
        </pc:sldMkLst>
        <pc:spChg chg="mod">
          <ac:chgData name="Hardeep K Dhalla" userId="abf1c324fe834724" providerId="LiveId" clId="{81455BC6-6FB7-4B0A-A6EE-D2D9FBFEDE63}" dt="2020-09-10T20:51:24.760" v="41" actId="21"/>
          <ac:spMkLst>
            <pc:docMk/>
            <pc:sldMk cId="0" sldId="295"/>
            <ac:spMk id="3" creationId="{00000000-0000-0000-0000-000000000000}"/>
          </ac:spMkLst>
        </pc:spChg>
      </pc:sldChg>
      <pc:sldChg chg="modSp mod">
        <pc:chgData name="Hardeep K Dhalla" userId="abf1c324fe834724" providerId="LiveId" clId="{81455BC6-6FB7-4B0A-A6EE-D2D9FBFEDE63}" dt="2020-09-10T20:47:46.173" v="0" actId="6549"/>
        <pc:sldMkLst>
          <pc:docMk/>
          <pc:sldMk cId="0" sldId="296"/>
        </pc:sldMkLst>
        <pc:spChg chg="mod">
          <ac:chgData name="Hardeep K Dhalla" userId="abf1c324fe834724" providerId="LiveId" clId="{81455BC6-6FB7-4B0A-A6EE-D2D9FBFEDE63}" dt="2020-09-10T20:47:46.173" v="0" actId="6549"/>
          <ac:spMkLst>
            <pc:docMk/>
            <pc:sldMk cId="0" sldId="296"/>
            <ac:spMk id="3" creationId="{00000000-0000-0000-0000-000000000000}"/>
          </ac:spMkLst>
        </pc:spChg>
      </pc:sldChg>
      <pc:sldChg chg="modSp mod">
        <pc:chgData name="Hardeep K Dhalla" userId="abf1c324fe834724" providerId="LiveId" clId="{81455BC6-6FB7-4B0A-A6EE-D2D9FBFEDE63}" dt="2020-09-10T20:49:23.558" v="4" actId="6549"/>
        <pc:sldMkLst>
          <pc:docMk/>
          <pc:sldMk cId="0" sldId="305"/>
        </pc:sldMkLst>
        <pc:spChg chg="mod">
          <ac:chgData name="Hardeep K Dhalla" userId="abf1c324fe834724" providerId="LiveId" clId="{81455BC6-6FB7-4B0A-A6EE-D2D9FBFEDE63}" dt="2020-09-10T20:49:23.558" v="4" actId="6549"/>
          <ac:spMkLst>
            <pc:docMk/>
            <pc:sldMk cId="0" sldId="30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9/10/2020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9/10/2020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sz="2000" dirty="0"/>
              <a:t>Conventional wisdom in software engineering is to design for change. It is worth spending time and effort anticipating changes as this reduces costs later in the life cycle.</a:t>
            </a:r>
          </a:p>
          <a:p>
            <a:r>
              <a:rPr lang="en-US" sz="2000" dirty="0"/>
              <a:t>Programming team look for possible software improvements and make these improvements even where there is no immediate need for them.</a:t>
            </a:r>
          </a:p>
          <a:p>
            <a:r>
              <a:rPr lang="en-US" sz="2000" dirty="0"/>
              <a:t>This improves the understandability of the software and so reduces the need for documentation.</a:t>
            </a:r>
          </a:p>
          <a:p>
            <a:r>
              <a:rPr lang="en-US" sz="2000" dirty="0"/>
              <a:t>Changes are easier to make because the code is well-structured and clear.</a:t>
            </a:r>
          </a:p>
          <a:p>
            <a:r>
              <a:rPr lang="en-US" sz="2000" dirty="0"/>
              <a:t>However, some changes requires architecture refactoring and this is much more expensive.</a:t>
            </a:r>
          </a:p>
          <a:p>
            <a:endParaRPr lang="en-US" sz="2000" dirty="0"/>
          </a:p>
          <a:p>
            <a:pPr>
              <a:lnSpc>
                <a:spcPct val="90000"/>
              </a:lnSpc>
            </a:pPr>
            <a:endParaRPr lang="en-US" sz="20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Junit.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t>
            </a:r>
          </a:p>
          <a:p>
            <a:pPr>
              <a:lnSpc>
                <a:spcPct val="90000"/>
              </a:lnSpc>
            </a:pPr>
            <a:r>
              <a:rPr lang="en-US" sz="2400" dirty="0"/>
              <a:t>Supports knowledge sharing across the team.</a:t>
            </a:r>
          </a:p>
          <a:p>
            <a:pPr>
              <a:lnSpc>
                <a:spcPct val="90000"/>
              </a:lnSpc>
            </a:pPr>
            <a:r>
              <a:rPr lang="en-US" sz="2400" dirty="0"/>
              <a:t>It serves as an informal review process.</a:t>
            </a:r>
          </a:p>
          <a:p>
            <a:pPr>
              <a:lnSpc>
                <a:spcPct val="90000"/>
              </a:lnSpc>
            </a:pPr>
            <a:r>
              <a:rPr lang="en-US" sz="2400" dirty="0"/>
              <a:t>It encourages refactoring.</a:t>
            </a:r>
          </a:p>
          <a:p>
            <a:pPr>
              <a:lnSpc>
                <a:spcPct val="90000"/>
              </a:lnSpc>
            </a:pPr>
            <a:r>
              <a:rPr lang="en-GB" dirty="0"/>
              <a:t>Pair programming is not necessarily inefficient and there is some evidence that suggests that a pair working together is more efficient than 2 programmers working separately. </a:t>
            </a:r>
            <a:endParaRPr lang="en-US" dirty="0"/>
          </a:p>
          <a:p>
            <a:pPr>
              <a:lnSpc>
                <a:spcPct val="90000"/>
              </a:lnSpc>
            </a:pP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1586</TotalTime>
  <Words>1517</Words>
  <Application>Microsoft Office PowerPoint</Application>
  <PresentationFormat>On-screen Show (4:3)</PresentationFormat>
  <Paragraphs>183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The principles of agile methods </vt:lpstr>
      <vt:lpstr>Agile method applicability</vt:lpstr>
      <vt:lpstr>Agile development techniques</vt:lpstr>
      <vt:lpstr>Extreme programming</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Examples of refactoring</vt:lpstr>
      <vt:lpstr>Test-first development</vt:lpstr>
      <vt:lpstr>Test-driven development</vt:lpstr>
      <vt:lpstr>Customer involvement</vt:lpstr>
      <vt:lpstr>Test case description for dose checking </vt:lpstr>
      <vt:lpstr>Problems with test-first development</vt:lpstr>
      <vt:lpstr>Pair programming</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Hardeep K Dhalla</cp:lastModifiedBy>
  <cp:revision>49</cp:revision>
  <dcterms:created xsi:type="dcterms:W3CDTF">2010-01-06T20:28:26Z</dcterms:created>
  <dcterms:modified xsi:type="dcterms:W3CDTF">2020-09-10T20:51:36Z</dcterms:modified>
</cp:coreProperties>
</file>