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363F567E-B4A8-4A6A-A7F8-1B919AC8BFC8}"/>
    <pc:docChg chg="undo custSel addSld delSld">
      <pc:chgData name="Hardeep K Dhalla" userId="abf1c324fe834724" providerId="LiveId" clId="{363F567E-B4A8-4A6A-A7F8-1B919AC8BFC8}" dt="2021-10-13T20:22:26.975" v="60" actId="47"/>
      <pc:docMkLst>
        <pc:docMk/>
      </pc:docMkLst>
      <pc:sldChg chg="add del">
        <pc:chgData name="Hardeep K Dhalla" userId="abf1c324fe834724" providerId="LiveId" clId="{363F567E-B4A8-4A6A-A7F8-1B919AC8BFC8}" dt="2021-10-13T20:19:37.900" v="10" actId="47"/>
        <pc:sldMkLst>
          <pc:docMk/>
          <pc:sldMk cId="0" sldId="257"/>
        </pc:sldMkLst>
      </pc:sldChg>
      <pc:sldChg chg="del">
        <pc:chgData name="Hardeep K Dhalla" userId="abf1c324fe834724" providerId="LiveId" clId="{363F567E-B4A8-4A6A-A7F8-1B919AC8BFC8}" dt="2021-10-13T20:19:54.108" v="12" actId="47"/>
        <pc:sldMkLst>
          <pc:docMk/>
          <pc:sldMk cId="0" sldId="258"/>
        </pc:sldMkLst>
      </pc:sldChg>
      <pc:sldChg chg="del">
        <pc:chgData name="Hardeep K Dhalla" userId="abf1c324fe834724" providerId="LiveId" clId="{363F567E-B4A8-4A6A-A7F8-1B919AC8BFC8}" dt="2021-10-13T20:20:04.400" v="16" actId="47"/>
        <pc:sldMkLst>
          <pc:docMk/>
          <pc:sldMk cId="0" sldId="260"/>
        </pc:sldMkLst>
      </pc:sldChg>
      <pc:sldChg chg="add del">
        <pc:chgData name="Hardeep K Dhalla" userId="abf1c324fe834724" providerId="LiveId" clId="{363F567E-B4A8-4A6A-A7F8-1B919AC8BFC8}" dt="2021-10-13T20:21:33.701" v="20" actId="47"/>
        <pc:sldMkLst>
          <pc:docMk/>
          <pc:sldMk cId="0" sldId="263"/>
        </pc:sldMkLst>
      </pc:sldChg>
      <pc:sldChg chg="del">
        <pc:chgData name="Hardeep K Dhalla" userId="abf1c324fe834724" providerId="LiveId" clId="{363F567E-B4A8-4A6A-A7F8-1B919AC8BFC8}" dt="2021-10-13T20:21:37.240" v="24" actId="47"/>
        <pc:sldMkLst>
          <pc:docMk/>
          <pc:sldMk cId="0" sldId="264"/>
        </pc:sldMkLst>
      </pc:sldChg>
      <pc:sldChg chg="del">
        <pc:chgData name="Hardeep K Dhalla" userId="abf1c324fe834724" providerId="LiveId" clId="{363F567E-B4A8-4A6A-A7F8-1B919AC8BFC8}" dt="2021-10-13T20:21:37.885" v="25" actId="47"/>
        <pc:sldMkLst>
          <pc:docMk/>
          <pc:sldMk cId="0" sldId="265"/>
        </pc:sldMkLst>
      </pc:sldChg>
      <pc:sldChg chg="del">
        <pc:chgData name="Hardeep K Dhalla" userId="abf1c324fe834724" providerId="LiveId" clId="{363F567E-B4A8-4A6A-A7F8-1B919AC8BFC8}" dt="2021-10-13T20:21:38.646" v="26" actId="47"/>
        <pc:sldMkLst>
          <pc:docMk/>
          <pc:sldMk cId="0" sldId="266"/>
        </pc:sldMkLst>
      </pc:sldChg>
      <pc:sldChg chg="del">
        <pc:chgData name="Hardeep K Dhalla" userId="abf1c324fe834724" providerId="LiveId" clId="{363F567E-B4A8-4A6A-A7F8-1B919AC8BFC8}" dt="2021-10-13T20:21:40.335" v="29" actId="47"/>
        <pc:sldMkLst>
          <pc:docMk/>
          <pc:sldMk cId="0" sldId="267"/>
        </pc:sldMkLst>
      </pc:sldChg>
      <pc:sldChg chg="del">
        <pc:chgData name="Hardeep K Dhalla" userId="abf1c324fe834724" providerId="LiveId" clId="{363F567E-B4A8-4A6A-A7F8-1B919AC8BFC8}" dt="2021-10-13T20:21:41.100" v="30" actId="47"/>
        <pc:sldMkLst>
          <pc:docMk/>
          <pc:sldMk cId="0" sldId="268"/>
        </pc:sldMkLst>
      </pc:sldChg>
      <pc:sldChg chg="del">
        <pc:chgData name="Hardeep K Dhalla" userId="abf1c324fe834724" providerId="LiveId" clId="{363F567E-B4A8-4A6A-A7F8-1B919AC8BFC8}" dt="2021-10-13T20:21:42.272" v="32" actId="47"/>
        <pc:sldMkLst>
          <pc:docMk/>
          <pc:sldMk cId="0" sldId="269"/>
        </pc:sldMkLst>
      </pc:sldChg>
      <pc:sldChg chg="add del">
        <pc:chgData name="Hardeep K Dhalla" userId="abf1c324fe834724" providerId="LiveId" clId="{363F567E-B4A8-4A6A-A7F8-1B919AC8BFC8}" dt="2021-10-13T20:22:05.276" v="40" actId="47"/>
        <pc:sldMkLst>
          <pc:docMk/>
          <pc:sldMk cId="0" sldId="270"/>
        </pc:sldMkLst>
      </pc:sldChg>
      <pc:sldChg chg="del">
        <pc:chgData name="Hardeep K Dhalla" userId="abf1c324fe834724" providerId="LiveId" clId="{363F567E-B4A8-4A6A-A7F8-1B919AC8BFC8}" dt="2021-10-13T20:22:26.975" v="60" actId="47"/>
        <pc:sldMkLst>
          <pc:docMk/>
          <pc:sldMk cId="0" sldId="271"/>
        </pc:sldMkLst>
      </pc:sldChg>
      <pc:sldChg chg="del">
        <pc:chgData name="Hardeep K Dhalla" userId="abf1c324fe834724" providerId="LiveId" clId="{363F567E-B4A8-4A6A-A7F8-1B919AC8BFC8}" dt="2021-10-13T20:22:10.198" v="43" actId="47"/>
        <pc:sldMkLst>
          <pc:docMk/>
          <pc:sldMk cId="0" sldId="272"/>
        </pc:sldMkLst>
      </pc:sldChg>
      <pc:sldChg chg="del">
        <pc:chgData name="Hardeep K Dhalla" userId="abf1c324fe834724" providerId="LiveId" clId="{363F567E-B4A8-4A6A-A7F8-1B919AC8BFC8}" dt="2021-10-13T20:22:12.132" v="45" actId="47"/>
        <pc:sldMkLst>
          <pc:docMk/>
          <pc:sldMk cId="0" sldId="273"/>
        </pc:sldMkLst>
      </pc:sldChg>
      <pc:sldChg chg="del">
        <pc:chgData name="Hardeep K Dhalla" userId="abf1c324fe834724" providerId="LiveId" clId="{363F567E-B4A8-4A6A-A7F8-1B919AC8BFC8}" dt="2021-10-13T20:22:11.415" v="44" actId="47"/>
        <pc:sldMkLst>
          <pc:docMk/>
          <pc:sldMk cId="0" sldId="274"/>
        </pc:sldMkLst>
      </pc:sldChg>
      <pc:sldChg chg="del">
        <pc:chgData name="Hardeep K Dhalla" userId="abf1c324fe834724" providerId="LiveId" clId="{363F567E-B4A8-4A6A-A7F8-1B919AC8BFC8}" dt="2021-10-13T20:22:17.044" v="52" actId="47"/>
        <pc:sldMkLst>
          <pc:docMk/>
          <pc:sldMk cId="0" sldId="275"/>
        </pc:sldMkLst>
      </pc:sldChg>
      <pc:sldChg chg="del">
        <pc:chgData name="Hardeep K Dhalla" userId="abf1c324fe834724" providerId="LiveId" clId="{363F567E-B4A8-4A6A-A7F8-1B919AC8BFC8}" dt="2021-10-13T20:22:17.711" v="53" actId="47"/>
        <pc:sldMkLst>
          <pc:docMk/>
          <pc:sldMk cId="0" sldId="276"/>
        </pc:sldMkLst>
      </pc:sldChg>
      <pc:sldChg chg="del">
        <pc:chgData name="Hardeep K Dhalla" userId="abf1c324fe834724" providerId="LiveId" clId="{363F567E-B4A8-4A6A-A7F8-1B919AC8BFC8}" dt="2021-10-13T20:22:12.584" v="46" actId="47"/>
        <pc:sldMkLst>
          <pc:docMk/>
          <pc:sldMk cId="0" sldId="277"/>
        </pc:sldMkLst>
      </pc:sldChg>
      <pc:sldChg chg="del">
        <pc:chgData name="Hardeep K Dhalla" userId="abf1c324fe834724" providerId="LiveId" clId="{363F567E-B4A8-4A6A-A7F8-1B919AC8BFC8}" dt="2021-10-13T20:22:08.927" v="42" actId="47"/>
        <pc:sldMkLst>
          <pc:docMk/>
          <pc:sldMk cId="0" sldId="278"/>
        </pc:sldMkLst>
      </pc:sldChg>
      <pc:sldChg chg="del">
        <pc:chgData name="Hardeep K Dhalla" userId="abf1c324fe834724" providerId="LiveId" clId="{363F567E-B4A8-4A6A-A7F8-1B919AC8BFC8}" dt="2021-10-13T20:19:33.499" v="2" actId="47"/>
        <pc:sldMkLst>
          <pc:docMk/>
          <pc:sldMk cId="0" sldId="280"/>
        </pc:sldMkLst>
      </pc:sldChg>
      <pc:sldChg chg="del">
        <pc:chgData name="Hardeep K Dhalla" userId="abf1c324fe834724" providerId="LiveId" clId="{363F567E-B4A8-4A6A-A7F8-1B919AC8BFC8}" dt="2021-10-13T20:19:31.602" v="0" actId="47"/>
        <pc:sldMkLst>
          <pc:docMk/>
          <pc:sldMk cId="0" sldId="281"/>
        </pc:sldMkLst>
      </pc:sldChg>
      <pc:sldChg chg="del">
        <pc:chgData name="Hardeep K Dhalla" userId="abf1c324fe834724" providerId="LiveId" clId="{363F567E-B4A8-4A6A-A7F8-1B919AC8BFC8}" dt="2021-10-13T20:19:32.906" v="1" actId="47"/>
        <pc:sldMkLst>
          <pc:docMk/>
          <pc:sldMk cId="0" sldId="282"/>
        </pc:sldMkLst>
      </pc:sldChg>
      <pc:sldChg chg="del">
        <pc:chgData name="Hardeep K Dhalla" userId="abf1c324fe834724" providerId="LiveId" clId="{363F567E-B4A8-4A6A-A7F8-1B919AC8BFC8}" dt="2021-10-13T20:19:33.922" v="3" actId="47"/>
        <pc:sldMkLst>
          <pc:docMk/>
          <pc:sldMk cId="0" sldId="283"/>
        </pc:sldMkLst>
      </pc:sldChg>
      <pc:sldChg chg="del">
        <pc:chgData name="Hardeep K Dhalla" userId="abf1c324fe834724" providerId="LiveId" clId="{363F567E-B4A8-4A6A-A7F8-1B919AC8BFC8}" dt="2021-10-13T20:19:34.226" v="4" actId="47"/>
        <pc:sldMkLst>
          <pc:docMk/>
          <pc:sldMk cId="0" sldId="284"/>
        </pc:sldMkLst>
      </pc:sldChg>
      <pc:sldChg chg="del">
        <pc:chgData name="Hardeep K Dhalla" userId="abf1c324fe834724" providerId="LiveId" clId="{363F567E-B4A8-4A6A-A7F8-1B919AC8BFC8}" dt="2021-10-13T20:19:35.005" v="5" actId="47"/>
        <pc:sldMkLst>
          <pc:docMk/>
          <pc:sldMk cId="0" sldId="285"/>
        </pc:sldMkLst>
      </pc:sldChg>
      <pc:sldChg chg="del">
        <pc:chgData name="Hardeep K Dhalla" userId="abf1c324fe834724" providerId="LiveId" clId="{363F567E-B4A8-4A6A-A7F8-1B919AC8BFC8}" dt="2021-10-13T20:19:36.254" v="8" actId="47"/>
        <pc:sldMkLst>
          <pc:docMk/>
          <pc:sldMk cId="0" sldId="286"/>
        </pc:sldMkLst>
      </pc:sldChg>
      <pc:sldChg chg="del">
        <pc:chgData name="Hardeep K Dhalla" userId="abf1c324fe834724" providerId="LiveId" clId="{363F567E-B4A8-4A6A-A7F8-1B919AC8BFC8}" dt="2021-10-13T20:19:35.841" v="7" actId="47"/>
        <pc:sldMkLst>
          <pc:docMk/>
          <pc:sldMk cId="0" sldId="287"/>
        </pc:sldMkLst>
      </pc:sldChg>
      <pc:sldChg chg="del">
        <pc:chgData name="Hardeep K Dhalla" userId="abf1c324fe834724" providerId="LiveId" clId="{363F567E-B4A8-4A6A-A7F8-1B919AC8BFC8}" dt="2021-10-13T20:19:52.485" v="11" actId="47"/>
        <pc:sldMkLst>
          <pc:docMk/>
          <pc:sldMk cId="0" sldId="288"/>
        </pc:sldMkLst>
      </pc:sldChg>
      <pc:sldChg chg="del">
        <pc:chgData name="Hardeep K Dhalla" userId="abf1c324fe834724" providerId="LiveId" clId="{363F567E-B4A8-4A6A-A7F8-1B919AC8BFC8}" dt="2021-10-13T20:19:55.272" v="14" actId="47"/>
        <pc:sldMkLst>
          <pc:docMk/>
          <pc:sldMk cId="0" sldId="289"/>
        </pc:sldMkLst>
      </pc:sldChg>
      <pc:sldChg chg="del">
        <pc:chgData name="Hardeep K Dhalla" userId="abf1c324fe834724" providerId="LiveId" clId="{363F567E-B4A8-4A6A-A7F8-1B919AC8BFC8}" dt="2021-10-13T20:19:55.703" v="15" actId="47"/>
        <pc:sldMkLst>
          <pc:docMk/>
          <pc:sldMk cId="0" sldId="290"/>
        </pc:sldMkLst>
      </pc:sldChg>
      <pc:sldChg chg="del">
        <pc:chgData name="Hardeep K Dhalla" userId="abf1c324fe834724" providerId="LiveId" clId="{363F567E-B4A8-4A6A-A7F8-1B919AC8BFC8}" dt="2021-10-13T20:21:35.691" v="22" actId="47"/>
        <pc:sldMkLst>
          <pc:docMk/>
          <pc:sldMk cId="0" sldId="291"/>
        </pc:sldMkLst>
      </pc:sldChg>
      <pc:sldChg chg="del">
        <pc:chgData name="Hardeep K Dhalla" userId="abf1c324fe834724" providerId="LiveId" clId="{363F567E-B4A8-4A6A-A7F8-1B919AC8BFC8}" dt="2021-10-13T20:21:36.132" v="23" actId="47"/>
        <pc:sldMkLst>
          <pc:docMk/>
          <pc:sldMk cId="0" sldId="292"/>
        </pc:sldMkLst>
      </pc:sldChg>
      <pc:sldChg chg="del">
        <pc:chgData name="Hardeep K Dhalla" userId="abf1c324fe834724" providerId="LiveId" clId="{363F567E-B4A8-4A6A-A7F8-1B919AC8BFC8}" dt="2021-10-13T20:21:41.551" v="31" actId="47"/>
        <pc:sldMkLst>
          <pc:docMk/>
          <pc:sldMk cId="0" sldId="293"/>
        </pc:sldMkLst>
      </pc:sldChg>
      <pc:sldChg chg="del">
        <pc:chgData name="Hardeep K Dhalla" userId="abf1c324fe834724" providerId="LiveId" clId="{363F567E-B4A8-4A6A-A7F8-1B919AC8BFC8}" dt="2021-10-13T20:21:43.019" v="34" actId="47"/>
        <pc:sldMkLst>
          <pc:docMk/>
          <pc:sldMk cId="0" sldId="294"/>
        </pc:sldMkLst>
      </pc:sldChg>
      <pc:sldChg chg="del">
        <pc:chgData name="Hardeep K Dhalla" userId="abf1c324fe834724" providerId="LiveId" clId="{363F567E-B4A8-4A6A-A7F8-1B919AC8BFC8}" dt="2021-10-13T20:21:43.407" v="35" actId="47"/>
        <pc:sldMkLst>
          <pc:docMk/>
          <pc:sldMk cId="0" sldId="295"/>
        </pc:sldMkLst>
      </pc:sldChg>
      <pc:sldChg chg="del">
        <pc:chgData name="Hardeep K Dhalla" userId="abf1c324fe834724" providerId="LiveId" clId="{363F567E-B4A8-4A6A-A7F8-1B919AC8BFC8}" dt="2021-10-13T20:22:14.999" v="50" actId="47"/>
        <pc:sldMkLst>
          <pc:docMk/>
          <pc:sldMk cId="0" sldId="297"/>
        </pc:sldMkLst>
      </pc:sldChg>
      <pc:sldChg chg="del">
        <pc:chgData name="Hardeep K Dhalla" userId="abf1c324fe834724" providerId="LiveId" clId="{363F567E-B4A8-4A6A-A7F8-1B919AC8BFC8}" dt="2021-10-13T20:22:21.094" v="59" actId="47"/>
        <pc:sldMkLst>
          <pc:docMk/>
          <pc:sldMk cId="0" sldId="298"/>
        </pc:sldMkLst>
      </pc:sldChg>
      <pc:sldChg chg="del">
        <pc:chgData name="Hardeep K Dhalla" userId="abf1c324fe834724" providerId="LiveId" clId="{363F567E-B4A8-4A6A-A7F8-1B919AC8BFC8}" dt="2021-10-13T20:20:07.285" v="17" actId="47"/>
        <pc:sldMkLst>
          <pc:docMk/>
          <pc:sldMk cId="0" sldId="299"/>
        </pc:sldMkLst>
      </pc:sldChg>
      <pc:sldChg chg="del">
        <pc:chgData name="Hardeep K Dhalla" userId="abf1c324fe834724" providerId="LiveId" clId="{363F567E-B4A8-4A6A-A7F8-1B919AC8BFC8}" dt="2021-10-13T20:21:39.197" v="27" actId="47"/>
        <pc:sldMkLst>
          <pc:docMk/>
          <pc:sldMk cId="0" sldId="300"/>
        </pc:sldMkLst>
      </pc:sldChg>
      <pc:sldChg chg="del">
        <pc:chgData name="Hardeep K Dhalla" userId="abf1c324fe834724" providerId="LiveId" clId="{363F567E-B4A8-4A6A-A7F8-1B919AC8BFC8}" dt="2021-10-13T20:21:39.613" v="28" actId="47"/>
        <pc:sldMkLst>
          <pc:docMk/>
          <pc:sldMk cId="0" sldId="301"/>
        </pc:sldMkLst>
      </pc:sldChg>
      <pc:sldChg chg="del">
        <pc:chgData name="Hardeep K Dhalla" userId="abf1c324fe834724" providerId="LiveId" clId="{363F567E-B4A8-4A6A-A7F8-1B919AC8BFC8}" dt="2021-10-13T20:22:08.146" v="41" actId="47"/>
        <pc:sldMkLst>
          <pc:docMk/>
          <pc:sldMk cId="0" sldId="302"/>
        </pc:sldMkLst>
      </pc:sldChg>
      <pc:sldChg chg="del">
        <pc:chgData name="Hardeep K Dhalla" userId="abf1c324fe834724" providerId="LiveId" clId="{363F567E-B4A8-4A6A-A7F8-1B919AC8BFC8}" dt="2021-10-13T20:22:13.963" v="48" actId="47"/>
        <pc:sldMkLst>
          <pc:docMk/>
          <pc:sldMk cId="0" sldId="303"/>
        </pc:sldMkLst>
      </pc:sldChg>
      <pc:sldChg chg="del">
        <pc:chgData name="Hardeep K Dhalla" userId="abf1c324fe834724" providerId="LiveId" clId="{363F567E-B4A8-4A6A-A7F8-1B919AC8BFC8}" dt="2021-10-13T20:22:14.522" v="49" actId="47"/>
        <pc:sldMkLst>
          <pc:docMk/>
          <pc:sldMk cId="0" sldId="304"/>
        </pc:sldMkLst>
      </pc:sldChg>
      <pc:sldChg chg="del">
        <pc:chgData name="Hardeep K Dhalla" userId="abf1c324fe834724" providerId="LiveId" clId="{363F567E-B4A8-4A6A-A7F8-1B919AC8BFC8}" dt="2021-10-13T20:22:15.468" v="51" actId="47"/>
        <pc:sldMkLst>
          <pc:docMk/>
          <pc:sldMk cId="0" sldId="305"/>
        </pc:sldMkLst>
      </pc:sldChg>
      <pc:sldChg chg="del">
        <pc:chgData name="Hardeep K Dhalla" userId="abf1c324fe834724" providerId="LiveId" clId="{363F567E-B4A8-4A6A-A7F8-1B919AC8BFC8}" dt="2021-10-13T20:22:18.282" v="54" actId="47"/>
        <pc:sldMkLst>
          <pc:docMk/>
          <pc:sldMk cId="0" sldId="306"/>
        </pc:sldMkLst>
      </pc:sldChg>
      <pc:sldChg chg="del">
        <pc:chgData name="Hardeep K Dhalla" userId="abf1c324fe834724" providerId="LiveId" clId="{363F567E-B4A8-4A6A-A7F8-1B919AC8BFC8}" dt="2021-10-13T20:19:35.497" v="6" actId="47"/>
        <pc:sldMkLst>
          <pc:docMk/>
          <pc:sldMk cId="3742427380" sldId="311"/>
        </pc:sldMkLst>
      </pc:sldChg>
      <pc:sldChg chg="del">
        <pc:chgData name="Hardeep K Dhalla" userId="abf1c324fe834724" providerId="LiveId" clId="{363F567E-B4A8-4A6A-A7F8-1B919AC8BFC8}" dt="2021-10-13T20:21:34.994" v="21" actId="47"/>
        <pc:sldMkLst>
          <pc:docMk/>
          <pc:sldMk cId="3961216242" sldId="312"/>
        </pc:sldMkLst>
      </pc:sldChg>
      <pc:sldChg chg="del">
        <pc:chgData name="Hardeep K Dhalla" userId="abf1c324fe834724" providerId="LiveId" clId="{363F567E-B4A8-4A6A-A7F8-1B919AC8BFC8}" dt="2021-10-13T20:19:54.769" v="13" actId="47"/>
        <pc:sldMkLst>
          <pc:docMk/>
          <pc:sldMk cId="3541773823" sldId="313"/>
        </pc:sldMkLst>
      </pc:sldChg>
      <pc:sldChg chg="del">
        <pc:chgData name="Hardeep K Dhalla" userId="abf1c324fe834724" providerId="LiveId" clId="{363F567E-B4A8-4A6A-A7F8-1B919AC8BFC8}" dt="2021-10-13T20:22:20.482" v="58" actId="47"/>
        <pc:sldMkLst>
          <pc:docMk/>
          <pc:sldMk cId="3320102005" sldId="314"/>
        </pc:sldMkLst>
      </pc:sldChg>
      <pc:sldChg chg="del">
        <pc:chgData name="Hardeep K Dhalla" userId="abf1c324fe834724" providerId="LiveId" clId="{363F567E-B4A8-4A6A-A7F8-1B919AC8BFC8}" dt="2021-10-13T20:21:42.648" v="33" actId="47"/>
        <pc:sldMkLst>
          <pc:docMk/>
          <pc:sldMk cId="73548603" sldId="315"/>
        </pc:sldMkLst>
      </pc:sldChg>
      <pc:sldChg chg="del">
        <pc:chgData name="Hardeep K Dhalla" userId="abf1c324fe834724" providerId="LiveId" clId="{363F567E-B4A8-4A6A-A7F8-1B919AC8BFC8}" dt="2021-10-13T20:22:13.362" v="47" actId="47"/>
        <pc:sldMkLst>
          <pc:docMk/>
          <pc:sldMk cId="567563530" sldId="316"/>
        </pc:sldMkLst>
      </pc:sldChg>
      <pc:sldChg chg="del">
        <pc:chgData name="Hardeep K Dhalla" userId="abf1c324fe834724" providerId="LiveId" clId="{363F567E-B4A8-4A6A-A7F8-1B919AC8BFC8}" dt="2021-10-13T20:22:18.754" v="55" actId="47"/>
        <pc:sldMkLst>
          <pc:docMk/>
          <pc:sldMk cId="946207213" sldId="317"/>
        </pc:sldMkLst>
      </pc:sldChg>
      <pc:sldChg chg="del">
        <pc:chgData name="Hardeep K Dhalla" userId="abf1c324fe834724" providerId="LiveId" clId="{363F567E-B4A8-4A6A-A7F8-1B919AC8BFC8}" dt="2021-10-13T20:22:19.338" v="56" actId="47"/>
        <pc:sldMkLst>
          <pc:docMk/>
          <pc:sldMk cId="1065400208" sldId="318"/>
        </pc:sldMkLst>
      </pc:sldChg>
      <pc:sldChg chg="del">
        <pc:chgData name="Hardeep K Dhalla" userId="abf1c324fe834724" providerId="LiveId" clId="{363F567E-B4A8-4A6A-A7F8-1B919AC8BFC8}" dt="2021-10-13T20:22:19.746" v="57" actId="47"/>
        <pc:sldMkLst>
          <pc:docMk/>
          <pc:sldMk cId="88303777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25C6-313E-4545-B4B5-AC2334263EE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3E5A-B7A4-4146-BBFE-14EF415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C50A-ECEA-8349-9BCF-E4AC4170F5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B78F-7C08-ED42-8E36-4ED23DEF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DFF9-44C4-6B4E-B5A3-96ED369AFD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/>
          <a:lstStyle/>
          <a:p>
            <a:r>
              <a:rPr lang="en-US" dirty="0"/>
              <a:t>Chapter 5 – System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2493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of the </a:t>
            </a:r>
            <a:r>
              <a:rPr lang="en-GB" dirty="0" err="1"/>
              <a:t>Mentcare</a:t>
            </a:r>
            <a:r>
              <a:rPr lang="en-GB" dirty="0"/>
              <a:t>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Picture 1" descr="5.1 Mentcare con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057400"/>
            <a:ext cx="5645150" cy="355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Transfer-data use case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in the </a:t>
            </a:r>
            <a:r>
              <a:rPr lang="en-US" dirty="0" err="1"/>
              <a:t>Mentcare</a:t>
            </a:r>
            <a:r>
              <a:rPr lang="en-US" dirty="0"/>
              <a:t>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22" y="3259717"/>
            <a:ext cx="7486946" cy="12148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in the </a:t>
            </a:r>
            <a:r>
              <a:rPr lang="en-US" dirty="0" err="1"/>
              <a:t>Mentcare</a:t>
            </a:r>
            <a:r>
              <a:rPr lang="en-US" dirty="0"/>
              <a:t> system involving the role ‘Medical Receptionist’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7838"/>
            <a:ext cx="4451350" cy="47956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View patient information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 descr="5.6 ViewInfo Seq Dia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63698"/>
            <a:ext cx="6201032" cy="47245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1705</TotalTime>
  <Words>70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SE10 slides</vt:lpstr>
      <vt:lpstr>Chapter 5 – System Modeling</vt:lpstr>
      <vt:lpstr>The context of the Mentcare system</vt:lpstr>
      <vt:lpstr>Transfer-data use case </vt:lpstr>
      <vt:lpstr>Use cases in the Mentcare system involving the role ‘Medical Receptionist’ </vt:lpstr>
      <vt:lpstr>Sequence diagram for View patient information 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5</dc:title>
  <dc:creator>Ian Sommerville</dc:creator>
  <cp:lastModifiedBy>Hardeep K Dhalla</cp:lastModifiedBy>
  <cp:revision>24</cp:revision>
  <dcterms:created xsi:type="dcterms:W3CDTF">2010-01-15T13:50:47Z</dcterms:created>
  <dcterms:modified xsi:type="dcterms:W3CDTF">2021-10-13T20:22:53Z</dcterms:modified>
</cp:coreProperties>
</file>