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3"/>
  </p:notesMasterIdLst>
  <p:handoutMasterIdLst>
    <p:handoutMasterId r:id="rId44"/>
  </p:handoutMasterIdLst>
  <p:sldIdLst>
    <p:sldId id="256" r:id="rId2"/>
    <p:sldId id="277" r:id="rId3"/>
    <p:sldId id="278" r:id="rId4"/>
    <p:sldId id="280" r:id="rId5"/>
    <p:sldId id="284" r:id="rId6"/>
    <p:sldId id="321" r:id="rId7"/>
    <p:sldId id="311" r:id="rId8"/>
    <p:sldId id="299" r:id="rId9"/>
    <p:sldId id="258" r:id="rId10"/>
    <p:sldId id="259" r:id="rId11"/>
    <p:sldId id="260" r:id="rId12"/>
    <p:sldId id="288" r:id="rId13"/>
    <p:sldId id="261" r:id="rId14"/>
    <p:sldId id="262" r:id="rId15"/>
    <p:sldId id="263" r:id="rId16"/>
    <p:sldId id="292" r:id="rId17"/>
    <p:sldId id="264" r:id="rId18"/>
    <p:sldId id="265" r:id="rId19"/>
    <p:sldId id="295" r:id="rId20"/>
    <p:sldId id="266" r:id="rId21"/>
    <p:sldId id="267" r:id="rId22"/>
    <p:sldId id="289" r:id="rId23"/>
    <p:sldId id="268" r:id="rId24"/>
    <p:sldId id="269" r:id="rId25"/>
    <p:sldId id="300" r:id="rId26"/>
    <p:sldId id="302" r:id="rId27"/>
    <p:sldId id="303" r:id="rId28"/>
    <p:sldId id="304" r:id="rId29"/>
    <p:sldId id="270" r:id="rId30"/>
    <p:sldId id="271" r:id="rId31"/>
    <p:sldId id="305" r:id="rId32"/>
    <p:sldId id="272" r:id="rId33"/>
    <p:sldId id="273" r:id="rId34"/>
    <p:sldId id="313" r:id="rId35"/>
    <p:sldId id="314" r:id="rId36"/>
    <p:sldId id="306" r:id="rId37"/>
    <p:sldId id="274" r:id="rId38"/>
    <p:sldId id="315" r:id="rId39"/>
    <p:sldId id="316" r:id="rId40"/>
    <p:sldId id="276" r:id="rId41"/>
    <p:sldId id="27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10/25/2021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10/25/2021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25/10/2021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25/10/2021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25/10/2021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25/10/2021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25/10/2021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25/10/2021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25/10/2021</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25/10/2021</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25/10/2021</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25/10/2021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25/10/2021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25/10/2021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pPr/>
              <a:t>25/10/2021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pPr/>
              <a:t>25/10/2021</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pPr/>
              <a:t>25/10/2021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dirty="0"/>
              <a:t>Used to model the interfacing of sub-systems.</a:t>
            </a:r>
          </a:p>
          <a:p>
            <a:r>
              <a:rPr lang="en-GB" sz="2400" dirty="0"/>
              <a:t>Organises the system into a set of layers (or abstract machines) each of which provide a set of services.</a:t>
            </a:r>
          </a:p>
          <a:p>
            <a:r>
              <a:rPr lang="en-GB" sz="2400" dirty="0"/>
              <a:t>Supports the incremental development of sub-systems in different layers. When a layer interface changes, only the adjacent layer is affected.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pPr/>
              <a:t>25/10/2021</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pPr/>
              <a:t>25/10/2021</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pPr/>
              <a:t>25/10/2021</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pPr/>
              <a:t>25/10/2021</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pPr/>
              <a:t>25/10/2021</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pPr/>
              <a:t>25/10/2021</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pPr/>
              <a:t>25/10/2021</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pPr/>
              <a:t>25/10/2021</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25/10/2021</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pPr/>
              <a:t>25/10/2021</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pPr/>
              <a:t>25/10/2021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process their inputs to produce outputs.</a:t>
            </a:r>
          </a:p>
          <a:p>
            <a:pPr>
              <a:lnSpc>
                <a:spcPct val="90000"/>
              </a:lnSpc>
            </a:pPr>
            <a:r>
              <a:rPr lang="en-GB" dirty="0"/>
              <a:t>May be referred to as a pipe and filter model (as in UNIX shell).</a:t>
            </a:r>
          </a:p>
          <a:p>
            <a:pPr>
              <a:lnSpc>
                <a:spcPct val="90000"/>
              </a:lnSpc>
            </a:pPr>
            <a:r>
              <a:rPr lang="en-GB" dirty="0"/>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pPr/>
              <a:t>25/10/2021</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pPr/>
              <a:t>25/10/2021</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pPr/>
              <a:t>25/10/2021</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pPr/>
              <a:t>25/10/2021</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dirty="0"/>
              <a:t>Data processing applications</a:t>
            </a:r>
          </a:p>
          <a:p>
            <a:r>
              <a:rPr lang="en-US" dirty="0"/>
              <a:t>Transaction processing applications</a:t>
            </a:r>
          </a:p>
          <a:p>
            <a:r>
              <a:rPr lang="en-US" dirty="0"/>
              <a:t>Event processing systems</a:t>
            </a:r>
          </a:p>
          <a:p>
            <a:r>
              <a:rPr lang="en-US" dirty="0"/>
              <a:t>Language processing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pPr/>
              <a:t>25/10/2021</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pPr/>
              <a:t>25/10/2021</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dirty="0"/>
              <a:t>Process user requests for information from a database or requests to update the database.</a:t>
            </a:r>
          </a:p>
          <a:p>
            <a:pPr>
              <a:lnSpc>
                <a:spcPct val="90000"/>
              </a:lnSpc>
            </a:pPr>
            <a:r>
              <a:rPr lang="en-US" dirty="0"/>
              <a:t>From a user perspective a transaction is:</a:t>
            </a:r>
          </a:p>
          <a:p>
            <a:pPr lvl="1">
              <a:lnSpc>
                <a:spcPct val="90000"/>
              </a:lnSpc>
            </a:pPr>
            <a:r>
              <a:rPr lang="en-US" dirty="0"/>
              <a:t>Any coherent sequence of operations that satisfies a goal;</a:t>
            </a:r>
          </a:p>
          <a:p>
            <a:pPr lvl="1">
              <a:lnSpc>
                <a:spcPct val="90000"/>
              </a:lnSpc>
            </a:pPr>
            <a:r>
              <a:rPr lang="en-US" dirty="0"/>
              <a:t>For example - find the times of flights from London to Paris.</a:t>
            </a:r>
          </a:p>
          <a:p>
            <a:pPr>
              <a:lnSpc>
                <a:spcPct val="90000"/>
              </a:lnSpc>
            </a:pPr>
            <a:r>
              <a:rPr lang="en-US" dirty="0"/>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28</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pPr/>
              <a:t>25/10/2021</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pPr/>
              <a:t>25/10/2021</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pPr/>
              <a:t>25/10/2021</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pPr/>
              <a:t>25/10/2021</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pPr/>
              <a:t>25/10/2021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pPr/>
              <a:t>25/10/2021</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pPr/>
              <a:t>25/10/2021</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For example, e-commerce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pPr/>
              <a:t>25/10/2021</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pPr/>
              <a:t>25/10/2021</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pPr/>
              <a:t>25/10/2021</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pPr/>
              <a:t>25/10/2021</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pPr/>
              <a:t>25/10/2021</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pPr/>
              <a:t>25/10/2021</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a:lnSpc>
                <a:spcPct val="90000"/>
              </a:lnSpc>
            </a:pPr>
            <a:r>
              <a:rPr lang="en-GB" dirty="0"/>
              <a:t>System analysis</a:t>
            </a:r>
          </a:p>
          <a:p>
            <a:pPr>
              <a:lnSpc>
                <a:spcPct val="90000"/>
              </a:lnSpc>
            </a:pPr>
            <a:r>
              <a:rPr lang="en-GB" dirty="0"/>
              <a:t>Large-scale reuse</a:t>
            </a:r>
          </a:p>
          <a:p>
            <a:r>
              <a:rPr lang="en-US" dirty="0"/>
              <a:t>As a way of facilitating discussion about the system design.</a:t>
            </a:r>
          </a:p>
          <a:p>
            <a:r>
              <a:rPr lang="en-US" dirty="0"/>
              <a:t>As a way of documenting an architecture that has been designed. </a:t>
            </a:r>
          </a:p>
          <a:p>
            <a:pPr marL="0" indent="0">
              <a:lnSpc>
                <a:spcPct val="90000"/>
              </a:lnSpc>
              <a:buNone/>
            </a:pPr>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pPr/>
              <a:t>25/10/2021</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pPr/>
              <a:t>25/10/2021</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pPr/>
              <a:t>25/10/2021</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pPr/>
              <a:t>25/10/2021</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pPr/>
              <a:t>25/10/2021</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pPr/>
              <a:t>25/10/2021</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pPr/>
              <a:t>25/10/2021</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pPr/>
              <a:t>25/10/2021</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5936</TotalTime>
  <Words>2367</Words>
  <Application>Microsoft Office PowerPoint</Application>
  <PresentationFormat>On-screen Show (4:3)</PresentationFormat>
  <Paragraphs>300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Helvetica</vt:lpstr>
      <vt:lpstr>Wingdings</vt:lpstr>
      <vt:lpstr>SE10 slides</vt:lpstr>
      <vt:lpstr>Chapter 6 – Architectural Design</vt:lpstr>
      <vt:lpstr>Topics covered</vt:lpstr>
      <vt:lpstr>Architectural design</vt:lpstr>
      <vt:lpstr>Advantages of explicit architecture</vt:lpstr>
      <vt:lpstr>Box and line diagrams</vt:lpstr>
      <vt:lpstr>Architectural design decisions</vt:lpstr>
      <vt:lpstr>Architecture and system characteristics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Hardeep K Dhalla</cp:lastModifiedBy>
  <cp:revision>37</cp:revision>
  <dcterms:created xsi:type="dcterms:W3CDTF">2010-01-18T20:35:25Z</dcterms:created>
  <dcterms:modified xsi:type="dcterms:W3CDTF">2021-10-25T15:07:47Z</dcterms:modified>
</cp:coreProperties>
</file>