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59" r:id="rId7"/>
    <p:sldId id="258" r:id="rId8"/>
    <p:sldId id="257" r:id="rId9"/>
    <p:sldId id="260" r:id="rId10"/>
    <p:sldId id="261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9D05B-468C-4B1C-9FB5-386D5EADEA49}" v="4" dt="2021-11-01T17:15:38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deep K Dhalla" userId="abf1c324fe834724" providerId="LiveId" clId="{0809D05B-468C-4B1C-9FB5-386D5EADEA49}"/>
    <pc:docChg chg="undo custSel addSld delSld modSld sldOrd">
      <pc:chgData name="Hardeep K Dhalla" userId="abf1c324fe834724" providerId="LiveId" clId="{0809D05B-468C-4B1C-9FB5-386D5EADEA49}" dt="2021-11-01T17:34:39.987" v="700" actId="33524"/>
      <pc:docMkLst>
        <pc:docMk/>
      </pc:docMkLst>
      <pc:sldChg chg="modSp mod ord">
        <pc:chgData name="Hardeep K Dhalla" userId="abf1c324fe834724" providerId="LiveId" clId="{0809D05B-468C-4B1C-9FB5-386D5EADEA49}" dt="2021-11-01T17:26:10.032" v="624"/>
        <pc:sldMkLst>
          <pc:docMk/>
          <pc:sldMk cId="1540932255" sldId="257"/>
        </pc:sldMkLst>
        <pc:spChg chg="mod">
          <ac:chgData name="Hardeep K Dhalla" userId="abf1c324fe834724" providerId="LiveId" clId="{0809D05B-468C-4B1C-9FB5-386D5EADEA49}" dt="2021-11-01T17:19:29.367" v="337" actId="20577"/>
          <ac:spMkLst>
            <pc:docMk/>
            <pc:sldMk cId="1540932255" sldId="257"/>
            <ac:spMk id="2" creationId="{8C192310-F11E-4F3B-B37F-E51A10F770A2}"/>
          </ac:spMkLst>
        </pc:spChg>
      </pc:sldChg>
      <pc:sldChg chg="modSp mod ord">
        <pc:chgData name="Hardeep K Dhalla" userId="abf1c324fe834724" providerId="LiveId" clId="{0809D05B-468C-4B1C-9FB5-386D5EADEA49}" dt="2021-11-01T17:34:39.987" v="700" actId="33524"/>
        <pc:sldMkLst>
          <pc:docMk/>
          <pc:sldMk cId="153990659" sldId="258"/>
        </pc:sldMkLst>
        <pc:spChg chg="mod">
          <ac:chgData name="Hardeep K Dhalla" userId="abf1c324fe834724" providerId="LiveId" clId="{0809D05B-468C-4B1C-9FB5-386D5EADEA49}" dt="2021-11-01T17:14:41.752" v="13" actId="20577"/>
          <ac:spMkLst>
            <pc:docMk/>
            <pc:sldMk cId="153990659" sldId="258"/>
            <ac:spMk id="2" creationId="{3DC34D87-31AD-4EE6-AD59-463E6A32155B}"/>
          </ac:spMkLst>
        </pc:spChg>
        <pc:spChg chg="mod">
          <ac:chgData name="Hardeep K Dhalla" userId="abf1c324fe834724" providerId="LiveId" clId="{0809D05B-468C-4B1C-9FB5-386D5EADEA49}" dt="2021-11-01T17:34:39.987" v="700" actId="33524"/>
          <ac:spMkLst>
            <pc:docMk/>
            <pc:sldMk cId="153990659" sldId="258"/>
            <ac:spMk id="3" creationId="{4F2DE103-E1E3-4C4A-AF1C-59800D529D36}"/>
          </ac:spMkLst>
        </pc:spChg>
      </pc:sldChg>
      <pc:sldChg chg="modSp mod">
        <pc:chgData name="Hardeep K Dhalla" userId="abf1c324fe834724" providerId="LiveId" clId="{0809D05B-468C-4B1C-9FB5-386D5EADEA49}" dt="2021-11-01T17:18:56.935" v="316" actId="20577"/>
        <pc:sldMkLst>
          <pc:docMk/>
          <pc:sldMk cId="999029462" sldId="259"/>
        </pc:sldMkLst>
        <pc:spChg chg="mod">
          <ac:chgData name="Hardeep K Dhalla" userId="abf1c324fe834724" providerId="LiveId" clId="{0809D05B-468C-4B1C-9FB5-386D5EADEA49}" dt="2021-11-01T17:17:01.894" v="179" actId="20577"/>
          <ac:spMkLst>
            <pc:docMk/>
            <pc:sldMk cId="999029462" sldId="259"/>
            <ac:spMk id="2" creationId="{4E2FA131-A76D-42DA-AE2D-7E96FF9284C7}"/>
          </ac:spMkLst>
        </pc:spChg>
        <pc:spChg chg="mod">
          <ac:chgData name="Hardeep K Dhalla" userId="abf1c324fe834724" providerId="LiveId" clId="{0809D05B-468C-4B1C-9FB5-386D5EADEA49}" dt="2021-11-01T17:18:56.935" v="316" actId="20577"/>
          <ac:spMkLst>
            <pc:docMk/>
            <pc:sldMk cId="999029462" sldId="259"/>
            <ac:spMk id="3" creationId="{40B46680-1FDE-49CE-A5C7-3679B6B23A33}"/>
          </ac:spMkLst>
        </pc:spChg>
      </pc:sldChg>
      <pc:sldChg chg="modSp mod">
        <pc:chgData name="Hardeep K Dhalla" userId="abf1c324fe834724" providerId="LiveId" clId="{0809D05B-468C-4B1C-9FB5-386D5EADEA49}" dt="2021-11-01T17:32:16.199" v="629" actId="5793"/>
        <pc:sldMkLst>
          <pc:docMk/>
          <pc:sldMk cId="79736231" sldId="260"/>
        </pc:sldMkLst>
        <pc:spChg chg="mod">
          <ac:chgData name="Hardeep K Dhalla" userId="abf1c324fe834724" providerId="LiveId" clId="{0809D05B-468C-4B1C-9FB5-386D5EADEA49}" dt="2021-11-01T17:25:54.886" v="617" actId="20577"/>
          <ac:spMkLst>
            <pc:docMk/>
            <pc:sldMk cId="79736231" sldId="260"/>
            <ac:spMk id="2" creationId="{10582B6B-2C75-4FEF-BDD1-35D41F7E01B3}"/>
          </ac:spMkLst>
        </pc:spChg>
        <pc:spChg chg="mod">
          <ac:chgData name="Hardeep K Dhalla" userId="abf1c324fe834724" providerId="LiveId" clId="{0809D05B-468C-4B1C-9FB5-386D5EADEA49}" dt="2021-11-01T17:32:16.199" v="629" actId="5793"/>
          <ac:spMkLst>
            <pc:docMk/>
            <pc:sldMk cId="79736231" sldId="260"/>
            <ac:spMk id="3" creationId="{BD8E32D5-67C7-40BB-968E-CBEB02B1B73B}"/>
          </ac:spMkLst>
        </pc:spChg>
      </pc:sldChg>
      <pc:sldChg chg="modSp mod">
        <pc:chgData name="Hardeep K Dhalla" userId="abf1c324fe834724" providerId="LiveId" clId="{0809D05B-468C-4B1C-9FB5-386D5EADEA49}" dt="2021-11-01T17:33:44.759" v="636" actId="404"/>
        <pc:sldMkLst>
          <pc:docMk/>
          <pc:sldMk cId="4101993425" sldId="261"/>
        </pc:sldMkLst>
        <pc:spChg chg="mod">
          <ac:chgData name="Hardeep K Dhalla" userId="abf1c324fe834724" providerId="LiveId" clId="{0809D05B-468C-4B1C-9FB5-386D5EADEA49}" dt="2021-11-01T17:20:22.743" v="354" actId="20577"/>
          <ac:spMkLst>
            <pc:docMk/>
            <pc:sldMk cId="4101993425" sldId="261"/>
            <ac:spMk id="2" creationId="{484DCAF4-B1E5-4081-827A-9489DFC165F0}"/>
          </ac:spMkLst>
        </pc:spChg>
        <pc:spChg chg="mod">
          <ac:chgData name="Hardeep K Dhalla" userId="abf1c324fe834724" providerId="LiveId" clId="{0809D05B-468C-4B1C-9FB5-386D5EADEA49}" dt="2021-11-01T17:33:44.759" v="636" actId="404"/>
          <ac:spMkLst>
            <pc:docMk/>
            <pc:sldMk cId="4101993425" sldId="261"/>
            <ac:spMk id="3" creationId="{9F13256D-BAE3-4F2E-B03A-116201FE8BA1}"/>
          </ac:spMkLst>
        </pc:spChg>
      </pc:sldChg>
      <pc:sldChg chg="new del">
        <pc:chgData name="Hardeep K Dhalla" userId="abf1c324fe834724" providerId="LiveId" clId="{0809D05B-468C-4B1C-9FB5-386D5EADEA49}" dt="2021-11-01T17:11:34.396" v="2" actId="47"/>
        <pc:sldMkLst>
          <pc:docMk/>
          <pc:sldMk cId="1053293728" sldId="262"/>
        </pc:sldMkLst>
      </pc:sldChg>
      <pc:sldChg chg="add">
        <pc:chgData name="Hardeep K Dhalla" userId="abf1c324fe834724" providerId="LiveId" clId="{0809D05B-468C-4B1C-9FB5-386D5EADEA49}" dt="2021-11-01T17:11:32.557" v="1"/>
        <pc:sldMkLst>
          <pc:docMk/>
          <pc:sldMk cId="1325199184" sldId="263"/>
        </pc:sldMkLst>
      </pc:sldChg>
      <pc:sldChg chg="add">
        <pc:chgData name="Hardeep K Dhalla" userId="abf1c324fe834724" providerId="LiveId" clId="{0809D05B-468C-4B1C-9FB5-386D5EADEA49}" dt="2021-11-01T17:11:55.692" v="3"/>
        <pc:sldMkLst>
          <pc:docMk/>
          <pc:sldMk cId="2154409812" sldId="264"/>
        </pc:sldMkLst>
      </pc:sldChg>
      <pc:sldChg chg="add">
        <pc:chgData name="Hardeep K Dhalla" userId="abf1c324fe834724" providerId="LiveId" clId="{0809D05B-468C-4B1C-9FB5-386D5EADEA49}" dt="2021-11-01T17:14:24.817" v="4"/>
        <pc:sldMkLst>
          <pc:docMk/>
          <pc:sldMk cId="593234734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1C4E-358C-4E74-A03A-1BDA6C910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AB2EB-8941-4428-89F8-6C9B0BBA9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B342B-C388-4192-A89E-B1D9DAD0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6494-DA77-4B01-B327-8CD34612150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0ED00-F1EE-4EF7-9356-7418251E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38354-A2D1-4DB4-9426-44C9F68F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E16C-0CD6-4296-9F29-6BAD052AF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3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E56A-CA01-494B-98B9-5A9295E3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9A341-0A00-4464-BFB0-927A26C8C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17610-9C70-4CD4-96AF-B7F32356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6494-DA77-4B01-B327-8CD34612150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D9AEF-A9A8-4726-A377-98CF55C5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40A92-8DDC-42D9-8889-B8A44769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E16C-0CD6-4296-9F29-6BAD052AF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6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4EFA1-2794-45CF-8F25-0B5E0C268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69436-6CFB-4C52-8F75-2F1A5BD30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813FD-1D36-4C71-A23B-2C56BC49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6494-DA77-4B01-B327-8CD34612150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677FF-AC7D-4D9A-A2AC-2069420D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327CA-7326-4B95-925E-8855D789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E16C-0CD6-4296-9F29-6BAD052AF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5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F03A-0638-4FE5-A0A2-58A887A63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AE299-A765-48E4-BD7E-3BB4CEAC3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A436D-6EF6-4498-959D-A49159ED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6494-DA77-4B01-B327-8CD34612150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78296-5B46-45AB-9719-E60D8B8C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B1214-0D77-43CF-83B1-05E8A73F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E16C-0CD6-4296-9F29-6BAD052AF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9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1D27-09D1-4BF7-8936-5A9FB19D7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6F25D-908D-4CE1-B06E-27C8A37F4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50253-1999-4744-B7D3-75A22865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6494-DA77-4B01-B327-8CD34612150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A8110-8617-4D7B-8BC0-660125C9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B522F-C646-4CB2-BF78-9CF6D3FC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E16C-0CD6-4296-9F29-6BAD052AF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3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9389-3B8A-4C24-9E9D-EEC453E6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BD0C4-F6FC-4DF7-AACC-D285B099D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9665C-39DF-4E13-909E-EAE76F91A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F95B-B044-4146-B792-79126527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6494-DA77-4B01-B327-8CD34612150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9FDB0-EE51-4C5F-82AD-AE341F80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D10F6-94FC-4ADE-98E8-57C9100E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E16C-0CD6-4296-9F29-6BAD052AF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0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8FD7-8B47-4706-B7BB-5C937B54A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27624-0608-4D27-99D5-0BD2DF214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C15D9-86A5-4302-919D-EFB5C2A9B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B32DDF-941D-41D0-97BB-BD36BC6DD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5A374-723D-402F-B204-7A9141A0F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02E04-6005-4417-B6A4-F6324BB9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6494-DA77-4B01-B327-8CD34612150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1A13E-9090-45E7-8B5E-710B9CC0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13BC7-09CA-4387-9E19-B465671B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E16C-0CD6-4296-9F29-6BAD052AF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5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059F-3A35-481B-A514-0FBE83C2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AA1A0-695E-4C1A-8752-367D68EB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6494-DA77-4B01-B327-8CD34612150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30F30-84FD-4B73-BADC-6253C443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5A797-10C4-4288-A04A-416C56A3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E16C-0CD6-4296-9F29-6BAD052AF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7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C4AD57-F7D8-4DD8-B8E1-21E8FD96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6494-DA77-4B01-B327-8CD34612150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BA23E-128F-48D1-B79A-D67984C6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5CAC6-66E6-49C4-8155-369E8789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E16C-0CD6-4296-9F29-6BAD052AF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6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9D1CE-21DD-4AE8-B90F-A2CAC715D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B76B7-1A78-4D99-9BBF-F993CD6BE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C1839-7BAA-401C-9D4A-505D686B1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C86F7-E0BF-4553-B863-60227950E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6494-DA77-4B01-B327-8CD34612150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4ECA8-DDA4-49C9-B9F1-71A88CB9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EBF4D-3359-4734-97D3-F988ACF7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E16C-0CD6-4296-9F29-6BAD052AF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9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B7A7-7C3F-46D4-99B2-BB938277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08BB69-9FDD-4C14-AEEB-7910B3F7D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CB73A-8B16-4CC5-9CA3-1E0FD595F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C5FC4-0945-4052-B2C6-B35D4E2BF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6494-DA77-4B01-B327-8CD34612150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D2F08-36F8-4D62-8C31-C6DE0B40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4F962-FB60-4C51-9919-BE312A4A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E16C-0CD6-4296-9F29-6BAD052AF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2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1BB2F-8D3E-41B4-B13E-BB5E223F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0D5D0-FA15-4F55-842F-962C288B3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3C8D2-E340-4084-A556-33A3FC226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F6494-DA77-4B01-B327-8CD34612150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56F27-A462-463E-9EB9-6487548E7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EF467-7DBB-4373-A224-E61C1615B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FE16C-0CD6-4296-9F29-6BAD052AF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0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java/technologies/front-controller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spring.io/spring-framework/docs/current/javadoc-api/org/springframework/web/servlet/DispatcherServlet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ournaldev.com/1440/prototype-design-pattern-in-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4D95-66DF-4CD0-A18C-F736D49C5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0E0ED-38B3-43E3-9DA8-4F5813761E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Hardeep Kaur Dhalla</a:t>
            </a:r>
          </a:p>
        </p:txBody>
      </p:sp>
    </p:spTree>
    <p:extLst>
      <p:ext uri="{BB962C8B-B14F-4D97-AF65-F5344CB8AC3E}">
        <p14:creationId xmlns:p14="http://schemas.microsoft.com/office/powerpoint/2010/main" val="245188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CAF4-B1E5-4081-827A-9489DFC16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256D-BAE3-4F2E-B03A-116201FE8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Separate the construction of a complex factory from its representation so that the same construction process can create different representations.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Avoid overloading constructors with large number of parameters.</a:t>
            </a:r>
            <a:endParaRPr lang="en-US" sz="3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Create a separate builder class to help initialize objects of class in different possible ways.</a:t>
            </a:r>
          </a:p>
        </p:txBody>
      </p:sp>
    </p:spTree>
    <p:extLst>
      <p:ext uri="{BB962C8B-B14F-4D97-AF65-F5344CB8AC3E}">
        <p14:creationId xmlns:p14="http://schemas.microsoft.com/office/powerpoint/2010/main" val="4101993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A056E-BF5D-46F9-AC28-2FB54C72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Controller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6359-0C97-4215-BBA3-3C373AC24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controller provides a centralized entry point that controls and manages Web request handling. </a:t>
            </a:r>
            <a:endParaRPr lang="en-US" dirty="0">
              <a:hlinkClick r:id="rId2"/>
            </a:endParaRPr>
          </a:p>
          <a:p>
            <a:r>
              <a:rPr lang="en-US" dirty="0"/>
              <a:t>This handler can do the authentication or authorization or logging or tracking of request and then pass the requests to corresponding handlers.</a:t>
            </a:r>
            <a:endParaRPr lang="en-US" dirty="0">
              <a:hlinkClick r:id="" action="ppaction://noaction"/>
            </a:endParaRPr>
          </a:p>
          <a:p>
            <a:r>
              <a:rPr lang="en-US" dirty="0">
                <a:hlinkClick r:id="" action="ppaction://noaction"/>
              </a:rPr>
              <a:t>https://www.oracle.com/java/technologies/front-controller.html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99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12B34-8EF5-4ED9-876F-E5879380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Dispatcher Servlet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EDF28-FD60-47D7-9CF5-F185F63AE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021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Central dispatcher which dispatches to registered handlers for processing a web request, providing convenient mapping and exception handling facilities.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https://docs.spring.io/spring-framework/docs/current/javadoc-api/org/springframework/web/servlet/DispatcherServlet.html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D5320-A840-4742-95D8-87AC5761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00" y="2466359"/>
            <a:ext cx="6807412" cy="256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09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1B18-63C6-4620-82B9-674DD91E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327348"/>
            <a:ext cx="10515600" cy="496266"/>
          </a:xfrm>
        </p:spPr>
        <p:txBody>
          <a:bodyPr>
            <a:normAutofit fontScale="90000"/>
          </a:bodyPr>
          <a:lstStyle/>
          <a:p>
            <a:r>
              <a:rPr lang="en-US" dirty="0"/>
              <a:t>XML based configuration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38FD7E-007A-490B-939C-DFEEEA27D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573" y="780544"/>
            <a:ext cx="6954078" cy="592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3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F38D-15EB-4EA8-9826-E96BFD3B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3D580-9FF2-4472-9E06-6427E7C4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proven best software design practices.</a:t>
            </a:r>
          </a:p>
          <a:p>
            <a:r>
              <a:rPr lang="en-US" dirty="0"/>
              <a:t>Software design patterns fall into 3 categories</a:t>
            </a:r>
          </a:p>
          <a:p>
            <a:pPr lvl="1"/>
            <a:r>
              <a:rPr lang="en-US" dirty="0"/>
              <a:t>Creational patterns</a:t>
            </a:r>
          </a:p>
          <a:p>
            <a:pPr lvl="1"/>
            <a:r>
              <a:rPr lang="en-US" dirty="0"/>
              <a:t>Structural patterns</a:t>
            </a:r>
          </a:p>
          <a:p>
            <a:pPr lvl="1"/>
            <a:r>
              <a:rPr lang="en-US" dirty="0"/>
              <a:t>Behavioral 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9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A511A-3D7D-4A44-8CDE-11C483353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design patterns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FB16C-0109-4126-8FD9-B4D9645EA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concerned with the object instantiation.</a:t>
            </a:r>
          </a:p>
          <a:p>
            <a:r>
              <a:rPr lang="en-US" dirty="0"/>
              <a:t>Some popular and common patterns are</a:t>
            </a:r>
          </a:p>
          <a:p>
            <a:pPr lvl="1"/>
            <a:r>
              <a:rPr lang="en-US" dirty="0"/>
              <a:t>Singleton</a:t>
            </a:r>
          </a:p>
          <a:p>
            <a:pPr lvl="1"/>
            <a:r>
              <a:rPr lang="en-US" dirty="0"/>
              <a:t>Prototype</a:t>
            </a:r>
          </a:p>
          <a:p>
            <a:pPr lvl="1"/>
            <a:r>
              <a:rPr lang="en-US" dirty="0"/>
              <a:t>Factory</a:t>
            </a:r>
          </a:p>
          <a:p>
            <a:pPr lvl="1"/>
            <a:r>
              <a:rPr lang="en-US" dirty="0"/>
              <a:t>Builder</a:t>
            </a:r>
          </a:p>
          <a:p>
            <a:pPr lvl="1"/>
            <a:r>
              <a:rPr lang="en-US" dirty="0"/>
              <a:t>Abstract Factory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1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AE2F-28EE-438C-A848-137AD811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0D13-5CB2-482A-AD26-C3DFF00C0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design patterns are concerned about the class and object composition. </a:t>
            </a:r>
          </a:p>
          <a:p>
            <a:r>
              <a:rPr lang="en-US" dirty="0"/>
              <a:t>Inheritance is used to design interfaces and classes in the application to add new functionalities.</a:t>
            </a:r>
          </a:p>
          <a:p>
            <a:r>
              <a:rPr lang="en-US" dirty="0"/>
              <a:t>Some popular and common patterns are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Decorator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Facade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Adapter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7E16-85B8-4249-A31E-CDE84020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B39B4-243D-4C6C-A574-9A5F6123A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These design patterns are specifically concerned with communication between objects and define their behavior within the application.</a:t>
            </a:r>
          </a:p>
          <a:p>
            <a:r>
              <a:rPr lang="en-US" dirty="0"/>
              <a:t>Some popular and common patterns are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Observer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Visitor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Template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Iterator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83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A131-A76D-42DA-AE2D-7E96FF928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46680-1FDE-49CE-A5C7-3679B6B23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Ensure a class has only one instance and provide a global point of access to it.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classes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java.lang.System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java.lang.Runtime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java.sql.DriverManager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are examples of the Singleton pattern.</a:t>
            </a: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Implemented with private constructor and public static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getInstance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method.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902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4D87-31AD-4EE6-AD59-463E6A32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DE103-E1E3-4C4A-AF1C-59800D529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Cloning of objects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while keeping performance in mind.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This pattern is used when creation of object directly is costly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. For example, when database calls, network trips etc. are involved in creating objects. </a:t>
            </a:r>
          </a:p>
          <a:p>
            <a:r>
              <a:rPr lang="en-US" dirty="0">
                <a:hlinkClick r:id="rId2"/>
              </a:rPr>
              <a:t>https://www.journaldev.com/1440/prototype-design-pattern-in-java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0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2310-F11E-4F3B-B37F-E51A10F7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928D3-40FB-4089-980C-53ED6D532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https://docs.oracle.com/javase/7/docs/api/java/lang/Cloneable.html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FD25F1-DE08-49DA-BEB4-8A753755E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362" y="2327693"/>
            <a:ext cx="7388480" cy="384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32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2B6B-2C75-4FEF-BDD1-35D41F7E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E32D5-67C7-40BB-968E-CBEB02B1B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Factory pattern, we create object without exposing the creation logic to the client and refer to newly created object using a common interface.</a:t>
            </a:r>
          </a:p>
          <a:p>
            <a:pPr marL="0" indent="0">
              <a:buNone/>
            </a:pPr>
            <a:endParaRPr lang="en-US" b="0" i="0" dirty="0">
              <a:solidFill>
                <a:srgbClr val="666154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252DC2A-7908-47A6-9BC0-8BCC76E61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4165" cy="276999"/>
          </a:xfrm>
          <a:prstGeom prst="rect">
            <a:avLst/>
          </a:prstGeom>
          <a:solidFill>
            <a:srgbClr val="2B32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" tIns="0" rIns="317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36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442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Verdana</vt:lpstr>
      <vt:lpstr>Office Theme</vt:lpstr>
      <vt:lpstr>Design Patterns</vt:lpstr>
      <vt:lpstr>Design patterns </vt:lpstr>
      <vt:lpstr>Creational design patterns </vt:lpstr>
      <vt:lpstr>Structural design patterns</vt:lpstr>
      <vt:lpstr>Behavioral Patterns</vt:lpstr>
      <vt:lpstr>Singleton pattern</vt:lpstr>
      <vt:lpstr>Prototype</vt:lpstr>
      <vt:lpstr>Prototype Pattern</vt:lpstr>
      <vt:lpstr>Factory pattern</vt:lpstr>
      <vt:lpstr>Builder pattern</vt:lpstr>
      <vt:lpstr>Front Controller design pattern</vt:lpstr>
      <vt:lpstr>Dispatcher Servlet</vt:lpstr>
      <vt:lpstr>XML based configuration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Hardeep K Dhalla</dc:creator>
  <cp:lastModifiedBy>Hardeep Kaur</cp:lastModifiedBy>
  <cp:revision>11</cp:revision>
  <dcterms:created xsi:type="dcterms:W3CDTF">2021-11-01T15:26:02Z</dcterms:created>
  <dcterms:modified xsi:type="dcterms:W3CDTF">2021-11-01T20:33:12Z</dcterms:modified>
</cp:coreProperties>
</file>