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4"/>
  </p:sldMasterIdLst>
  <p:notesMasterIdLst>
    <p:notesMasterId r:id="rId21"/>
  </p:notesMasterIdLst>
  <p:sldIdLst>
    <p:sldId id="256" r:id="rId5"/>
    <p:sldId id="257" r:id="rId6"/>
    <p:sldId id="324" r:id="rId7"/>
    <p:sldId id="291" r:id="rId8"/>
    <p:sldId id="318" r:id="rId9"/>
    <p:sldId id="319" r:id="rId10"/>
    <p:sldId id="320" r:id="rId11"/>
    <p:sldId id="321" r:id="rId12"/>
    <p:sldId id="322" r:id="rId13"/>
    <p:sldId id="297" r:id="rId14"/>
    <p:sldId id="325" r:id="rId15"/>
    <p:sldId id="299" r:id="rId16"/>
    <p:sldId id="296" r:id="rId17"/>
    <p:sldId id="302" r:id="rId18"/>
    <p:sldId id="303" r:id="rId19"/>
    <p:sldId id="308" r:id="rId20"/>
  </p:sldIdLst>
  <p:sldSz cx="9601200" cy="7315200"/>
  <p:notesSz cx="68580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1pPr>
    <a:lvl2pPr marL="482600" indent="-25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2pPr>
    <a:lvl3pPr marL="965200" indent="-50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3pPr>
    <a:lvl4pPr marL="1449388" indent="-77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4pPr>
    <a:lvl5pPr marL="1931988" indent="-103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000" autoAdjust="0"/>
  </p:normalViewPr>
  <p:slideViewPr>
    <p:cSldViewPr>
      <p:cViewPr varScale="1">
        <p:scale>
          <a:sx n="73" d="100"/>
          <a:sy n="73" d="100"/>
        </p:scale>
        <p:origin x="2592" y="60"/>
      </p:cViewPr>
      <p:guideLst>
        <p:guide orient="horz" pos="2304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407FE487-541F-42C7-AE76-93C22191A4E4}"/>
    <pc:docChg chg="undo custSel addSld delSld modSld">
      <pc:chgData name="Hardeep K Dhalla" userId="abf1c324fe834724" providerId="LiveId" clId="{407FE487-541F-42C7-AE76-93C22191A4E4}" dt="2021-09-16T17:46:59.969" v="127" actId="47"/>
      <pc:docMkLst>
        <pc:docMk/>
      </pc:docMkLst>
      <pc:sldChg chg="modSp mod">
        <pc:chgData name="Hardeep K Dhalla" userId="abf1c324fe834724" providerId="LiveId" clId="{407FE487-541F-42C7-AE76-93C22191A4E4}" dt="2021-09-16T17:35:30.479" v="2" actId="5793"/>
        <pc:sldMkLst>
          <pc:docMk/>
          <pc:sldMk cId="0" sldId="257"/>
        </pc:sldMkLst>
        <pc:spChg chg="mod">
          <ac:chgData name="Hardeep K Dhalla" userId="abf1c324fe834724" providerId="LiveId" clId="{407FE487-541F-42C7-AE76-93C22191A4E4}" dt="2021-09-16T17:35:30.479" v="2" actId="5793"/>
          <ac:spMkLst>
            <pc:docMk/>
            <pc:sldMk cId="0" sldId="257"/>
            <ac:spMk id="15363" creationId="{00000000-0000-0000-0000-000000000000}"/>
          </ac:spMkLst>
        </pc:spChg>
      </pc:sldChg>
      <pc:sldChg chg="del">
        <pc:chgData name="Hardeep K Dhalla" userId="abf1c324fe834724" providerId="LiveId" clId="{407FE487-541F-42C7-AE76-93C22191A4E4}" dt="2021-09-16T17:35:35.700" v="3" actId="47"/>
        <pc:sldMkLst>
          <pc:docMk/>
          <pc:sldMk cId="0" sldId="260"/>
        </pc:sldMkLst>
      </pc:sldChg>
      <pc:sldChg chg="del">
        <pc:chgData name="Hardeep K Dhalla" userId="abf1c324fe834724" providerId="LiveId" clId="{407FE487-541F-42C7-AE76-93C22191A4E4}" dt="2021-09-16T17:35:36.334" v="6" actId="47"/>
        <pc:sldMkLst>
          <pc:docMk/>
          <pc:sldMk cId="0" sldId="269"/>
        </pc:sldMkLst>
      </pc:sldChg>
      <pc:sldChg chg="del">
        <pc:chgData name="Hardeep K Dhalla" userId="abf1c324fe834724" providerId="LiveId" clId="{407FE487-541F-42C7-AE76-93C22191A4E4}" dt="2021-09-16T17:35:36.500" v="7" actId="47"/>
        <pc:sldMkLst>
          <pc:docMk/>
          <pc:sldMk cId="0" sldId="270"/>
        </pc:sldMkLst>
      </pc:sldChg>
      <pc:sldChg chg="del">
        <pc:chgData name="Hardeep K Dhalla" userId="abf1c324fe834724" providerId="LiveId" clId="{407FE487-541F-42C7-AE76-93C22191A4E4}" dt="2021-09-16T17:35:37.052" v="8" actId="47"/>
        <pc:sldMkLst>
          <pc:docMk/>
          <pc:sldMk cId="0" sldId="271"/>
        </pc:sldMkLst>
      </pc:sldChg>
      <pc:sldChg chg="del">
        <pc:chgData name="Hardeep K Dhalla" userId="abf1c324fe834724" providerId="LiveId" clId="{407FE487-541F-42C7-AE76-93C22191A4E4}" dt="2021-09-16T17:35:37.262" v="9" actId="47"/>
        <pc:sldMkLst>
          <pc:docMk/>
          <pc:sldMk cId="0" sldId="272"/>
        </pc:sldMkLst>
      </pc:sldChg>
      <pc:sldChg chg="del">
        <pc:chgData name="Hardeep K Dhalla" userId="abf1c324fe834724" providerId="LiveId" clId="{407FE487-541F-42C7-AE76-93C22191A4E4}" dt="2021-09-16T17:35:37.570" v="11" actId="47"/>
        <pc:sldMkLst>
          <pc:docMk/>
          <pc:sldMk cId="0" sldId="290"/>
        </pc:sldMkLst>
      </pc:sldChg>
      <pc:sldChg chg="del">
        <pc:chgData name="Hardeep K Dhalla" userId="abf1c324fe834724" providerId="LiveId" clId="{407FE487-541F-42C7-AE76-93C22191A4E4}" dt="2021-09-16T17:41:46.593" v="32" actId="47"/>
        <pc:sldMkLst>
          <pc:docMk/>
          <pc:sldMk cId="0" sldId="300"/>
        </pc:sldMkLst>
      </pc:sldChg>
      <pc:sldChg chg="modSp del mod">
        <pc:chgData name="Hardeep K Dhalla" userId="abf1c324fe834724" providerId="LiveId" clId="{407FE487-541F-42C7-AE76-93C22191A4E4}" dt="2021-09-16T17:41:46.875" v="33" actId="47"/>
        <pc:sldMkLst>
          <pc:docMk/>
          <pc:sldMk cId="0" sldId="301"/>
        </pc:sldMkLst>
        <pc:spChg chg="mod">
          <ac:chgData name="Hardeep K Dhalla" userId="abf1c324fe834724" providerId="LiveId" clId="{407FE487-541F-42C7-AE76-93C22191A4E4}" dt="2021-09-16T17:40:37.742" v="29" actId="20577"/>
          <ac:spMkLst>
            <pc:docMk/>
            <pc:sldMk cId="0" sldId="301"/>
            <ac:spMk id="39939" creationId="{00000000-0000-0000-0000-000000000000}"/>
          </ac:spMkLst>
        </pc:spChg>
      </pc:sldChg>
      <pc:sldChg chg="modSp del mod">
        <pc:chgData name="Hardeep K Dhalla" userId="abf1c324fe834724" providerId="LiveId" clId="{407FE487-541F-42C7-AE76-93C22191A4E4}" dt="2021-09-16T17:46:59.969" v="127" actId="47"/>
        <pc:sldMkLst>
          <pc:docMk/>
          <pc:sldMk cId="0" sldId="307"/>
        </pc:sldMkLst>
        <pc:spChg chg="mod">
          <ac:chgData name="Hardeep K Dhalla" userId="abf1c324fe834724" providerId="LiveId" clId="{407FE487-541F-42C7-AE76-93C22191A4E4}" dt="2021-09-16T17:46:57.402" v="126" actId="27636"/>
          <ac:spMkLst>
            <pc:docMk/>
            <pc:sldMk cId="0" sldId="307"/>
            <ac:spMk id="3" creationId="{00000000-0000-0000-0000-000000000000}"/>
          </ac:spMkLst>
        </pc:spChg>
      </pc:sldChg>
      <pc:sldChg chg="del">
        <pc:chgData name="Hardeep K Dhalla" userId="abf1c324fe834724" providerId="LiveId" clId="{407FE487-541F-42C7-AE76-93C22191A4E4}" dt="2021-09-16T17:35:36.118" v="5" actId="47"/>
        <pc:sldMkLst>
          <pc:docMk/>
          <pc:sldMk cId="0" sldId="310"/>
        </pc:sldMkLst>
      </pc:sldChg>
      <pc:sldChg chg="del">
        <pc:chgData name="Hardeep K Dhalla" userId="abf1c324fe834724" providerId="LiveId" clId="{407FE487-541F-42C7-AE76-93C22191A4E4}" dt="2021-09-16T17:41:43.199" v="30" actId="47"/>
        <pc:sldMkLst>
          <pc:docMk/>
          <pc:sldMk cId="0" sldId="311"/>
        </pc:sldMkLst>
      </pc:sldChg>
      <pc:sldChg chg="add del">
        <pc:chgData name="Hardeep K Dhalla" userId="abf1c324fe834724" providerId="LiveId" clId="{407FE487-541F-42C7-AE76-93C22191A4E4}" dt="2021-09-16T17:35:44.102" v="15" actId="47"/>
        <pc:sldMkLst>
          <pc:docMk/>
          <pc:sldMk cId="0" sldId="312"/>
        </pc:sldMkLst>
      </pc:sldChg>
      <pc:sldChg chg="del">
        <pc:chgData name="Hardeep K Dhalla" userId="abf1c324fe834724" providerId="LiveId" clId="{407FE487-541F-42C7-AE76-93C22191A4E4}" dt="2021-09-16T17:35:35.925" v="4" actId="47"/>
        <pc:sldMkLst>
          <pc:docMk/>
          <pc:sldMk cId="0" sldId="313"/>
        </pc:sldMkLst>
      </pc:sldChg>
      <pc:sldChg chg="del">
        <pc:chgData name="Hardeep K Dhalla" userId="abf1c324fe834724" providerId="LiveId" clId="{407FE487-541F-42C7-AE76-93C22191A4E4}" dt="2021-09-16T17:35:37.428" v="10" actId="47"/>
        <pc:sldMkLst>
          <pc:docMk/>
          <pc:sldMk cId="0" sldId="314"/>
        </pc:sldMkLst>
      </pc:sldChg>
      <pc:sldChg chg="del">
        <pc:chgData name="Hardeep K Dhalla" userId="abf1c324fe834724" providerId="LiveId" clId="{407FE487-541F-42C7-AE76-93C22191A4E4}" dt="2021-09-16T17:35:38.341" v="12" actId="47"/>
        <pc:sldMkLst>
          <pc:docMk/>
          <pc:sldMk cId="0" sldId="315"/>
        </pc:sldMkLst>
      </pc:sldChg>
      <pc:sldChg chg="del">
        <pc:chgData name="Hardeep K Dhalla" userId="abf1c324fe834724" providerId="LiveId" clId="{407FE487-541F-42C7-AE76-93C22191A4E4}" dt="2021-09-16T17:36:48.483" v="25" actId="47"/>
        <pc:sldMkLst>
          <pc:docMk/>
          <pc:sldMk cId="0" sldId="316"/>
        </pc:sldMkLst>
      </pc:sldChg>
      <pc:sldChg chg="modSp mod">
        <pc:chgData name="Hardeep K Dhalla" userId="abf1c324fe834724" providerId="LiveId" clId="{407FE487-541F-42C7-AE76-93C22191A4E4}" dt="2021-09-16T17:42:08.910" v="36" actId="20577"/>
        <pc:sldMkLst>
          <pc:docMk/>
          <pc:sldMk cId="0" sldId="319"/>
        </pc:sldMkLst>
        <pc:spChg chg="mod">
          <ac:chgData name="Hardeep K Dhalla" userId="abf1c324fe834724" providerId="LiveId" clId="{407FE487-541F-42C7-AE76-93C22191A4E4}" dt="2021-09-16T17:42:08.910" v="36" actId="20577"/>
          <ac:spMkLst>
            <pc:docMk/>
            <pc:sldMk cId="0" sldId="319"/>
            <ac:spMk id="31747" creationId="{00000000-0000-0000-0000-000000000000}"/>
          </ac:spMkLst>
        </pc:spChg>
      </pc:sldChg>
      <pc:sldChg chg="modSp mod">
        <pc:chgData name="Hardeep K Dhalla" userId="abf1c324fe834724" providerId="LiveId" clId="{407FE487-541F-42C7-AE76-93C22191A4E4}" dt="2021-09-16T17:44:53.695" v="124" actId="6549"/>
        <pc:sldMkLst>
          <pc:docMk/>
          <pc:sldMk cId="0" sldId="320"/>
        </pc:sldMkLst>
        <pc:spChg chg="mod">
          <ac:chgData name="Hardeep K Dhalla" userId="abf1c324fe834724" providerId="LiveId" clId="{407FE487-541F-42C7-AE76-93C22191A4E4}" dt="2021-09-16T17:44:53.695" v="124" actId="6549"/>
          <ac:spMkLst>
            <pc:docMk/>
            <pc:sldMk cId="0" sldId="320"/>
            <ac:spMk id="32771" creationId="{00000000-0000-0000-0000-000000000000}"/>
          </ac:spMkLst>
        </pc:spChg>
      </pc:sldChg>
      <pc:sldChg chg="modSp mod">
        <pc:chgData name="Hardeep K Dhalla" userId="abf1c324fe834724" providerId="LiveId" clId="{407FE487-541F-42C7-AE76-93C22191A4E4}" dt="2021-09-16T17:38:54.959" v="26" actId="6549"/>
        <pc:sldMkLst>
          <pc:docMk/>
          <pc:sldMk cId="0" sldId="322"/>
        </pc:sldMkLst>
        <pc:spChg chg="mod">
          <ac:chgData name="Hardeep K Dhalla" userId="abf1c324fe834724" providerId="LiveId" clId="{407FE487-541F-42C7-AE76-93C22191A4E4}" dt="2021-09-16T17:38:54.959" v="26" actId="6549"/>
          <ac:spMkLst>
            <pc:docMk/>
            <pc:sldMk cId="0" sldId="322"/>
            <ac:spMk id="34819" creationId="{00000000-0000-0000-0000-000000000000}"/>
          </ac:spMkLst>
        </pc:spChg>
      </pc:sldChg>
      <pc:sldChg chg="del">
        <pc:chgData name="Hardeep K Dhalla" userId="abf1c324fe834724" providerId="LiveId" clId="{407FE487-541F-42C7-AE76-93C22191A4E4}" dt="2021-09-16T17:41:43.569" v="31" actId="47"/>
        <pc:sldMkLst>
          <pc:docMk/>
          <pc:sldMk cId="0" sldId="323"/>
        </pc:sldMkLst>
      </pc:sldChg>
      <pc:sldChg chg="modSp mod">
        <pc:chgData name="Hardeep K Dhalla" userId="abf1c324fe834724" providerId="LiveId" clId="{407FE487-541F-42C7-AE76-93C22191A4E4}" dt="2021-09-16T17:43:54.294" v="123" actId="20577"/>
        <pc:sldMkLst>
          <pc:docMk/>
          <pc:sldMk cId="402711877" sldId="324"/>
        </pc:sldMkLst>
        <pc:spChg chg="mod">
          <ac:chgData name="Hardeep K Dhalla" userId="abf1c324fe834724" providerId="LiveId" clId="{407FE487-541F-42C7-AE76-93C22191A4E4}" dt="2021-09-16T17:36:26.150" v="24" actId="20577"/>
          <ac:spMkLst>
            <pc:docMk/>
            <pc:sldMk cId="402711877" sldId="324"/>
            <ac:spMk id="2" creationId="{00000000-0000-0000-0000-000000000000}"/>
          </ac:spMkLst>
        </pc:spChg>
        <pc:spChg chg="mod">
          <ac:chgData name="Hardeep K Dhalla" userId="abf1c324fe834724" providerId="LiveId" clId="{407FE487-541F-42C7-AE76-93C22191A4E4}" dt="2021-09-16T17:43:54.294" v="123" actId="20577"/>
          <ac:spMkLst>
            <pc:docMk/>
            <pc:sldMk cId="402711877" sldId="32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FC3CF9-6B93-4ABB-8E72-A8093B805B9F}" type="datetime1">
              <a:rPr lang="es-ES" altLang="en-US"/>
              <a:pPr/>
              <a:t>16/09/2021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6913"/>
            <a:ext cx="45751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BECA398-1778-4FB9-ABE1-140DE88935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30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pitchFamily="-107" charset="-128"/>
        <a:cs typeface="ＭＳ Ｐゴシック" pitchFamily="-107" charset="-128"/>
      </a:defRPr>
    </a:lvl1pPr>
    <a:lvl2pPr marL="4826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652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4493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9319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416531" algn="l" defTabSz="9666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99837" algn="l" defTabSz="9666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83143" algn="l" defTabSz="9666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66449" algn="l" defTabSz="9666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6F8B16-5AF6-4961-88E0-1A5542324C21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362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D0D9C23-8670-4187-BD16-38B4ACF3009E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02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CA398-1778-4FB9-ABE1-140DE889359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8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22E0C3C-2480-46EB-837C-C2A0CFCE1EC7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38AF399-FBD6-416F-8713-2003C2CF96FF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81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A2F0545-600F-404A-AB75-274544CA47EC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13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9F9BC98-BA20-4BCB-9440-2810AF693018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45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F4C8B06-35E8-4F7F-B8E4-311633ABECE5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0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5413" y="1381125"/>
            <a:ext cx="6810375" cy="3363913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6661" tIns="48331" rIns="96661" bIns="48331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2113"/>
              </a:spcBef>
              <a:buClr>
                <a:srgbClr val="6FB7D7"/>
              </a:buClr>
              <a:buSzPct val="110000"/>
              <a:buFont typeface="Wingdings 2" panose="05020102010507070707" pitchFamily="18" charset="2"/>
              <a:buNone/>
            </a:pPr>
            <a:endParaRPr lang="en-US" altLang="en-US" sz="340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7" y="1625600"/>
            <a:ext cx="6823066" cy="1839858"/>
          </a:xfrm>
        </p:spPr>
        <p:txBody>
          <a:bodyPr rtlCol="0">
            <a:noAutofit/>
          </a:bodyPr>
          <a:lstStyle>
            <a:lvl1pPr marL="0" indent="0" algn="ctr" defTabSz="966612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900" kern="1200">
                <a:solidFill>
                  <a:schemeClr val="accent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8" y="3518947"/>
            <a:ext cx="6823067" cy="977750"/>
          </a:xfrm>
        </p:spPr>
        <p:txBody>
          <a:bodyPr rtlCol="0">
            <a:normAutofit/>
          </a:bodyPr>
          <a:lstStyle>
            <a:lvl1pPr marL="0" indent="0" algn="ctr" defTabSz="966612" rtl="0" eaLnBrk="1" latinLnBrk="0" hangingPunct="1">
              <a:spcBef>
                <a:spcPts val="317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8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106C898-AA7B-492A-8B4F-A63CD3F3E64E}" type="datetime1">
              <a:rPr lang="en-US" altLang="en-US" smtClean="0"/>
              <a:pPr/>
              <a:t>9/16/2021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8AD97B01-C9B7-4B5D-B6ED-17F42655E1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49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69" y="652663"/>
            <a:ext cx="4283522" cy="1239520"/>
          </a:xfrm>
        </p:spPr>
        <p:txBody>
          <a:bodyPr/>
          <a:lstStyle>
            <a:lvl1pPr algn="ctr">
              <a:defRPr sz="3800" b="0"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69" y="1907046"/>
            <a:ext cx="4283522" cy="3968162"/>
          </a:xfrm>
        </p:spPr>
        <p:txBody>
          <a:bodyPr>
            <a:normAutofit/>
          </a:bodyPr>
          <a:lstStyle>
            <a:lvl1pPr marL="0" indent="0" algn="ctr">
              <a:buNone/>
              <a:defRPr sz="1900">
                <a:latin typeface="Times New Roman"/>
                <a:cs typeface="Times New Roman"/>
              </a:defRPr>
            </a:lvl1pPr>
            <a:lvl2pPr marL="483306" indent="0">
              <a:buNone/>
              <a:defRPr sz="1300"/>
            </a:lvl2pPr>
            <a:lvl3pPr marL="966612" indent="0">
              <a:buNone/>
              <a:defRPr sz="1100"/>
            </a:lvl3pPr>
            <a:lvl4pPr marL="1449918" indent="0">
              <a:buNone/>
              <a:defRPr sz="1000"/>
            </a:lvl4pPr>
            <a:lvl5pPr marL="1933224" indent="0">
              <a:buNone/>
              <a:defRPr sz="1000"/>
            </a:lvl5pPr>
            <a:lvl6pPr marL="2416531" indent="0">
              <a:buNone/>
              <a:defRPr sz="1000"/>
            </a:lvl6pPr>
            <a:lvl7pPr marL="2899837" indent="0">
              <a:buNone/>
              <a:defRPr sz="1000"/>
            </a:lvl7pPr>
            <a:lvl8pPr marL="3383143" indent="0">
              <a:buNone/>
              <a:defRPr sz="1000"/>
            </a:lvl8pPr>
            <a:lvl9pPr marL="386644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345148" y="383352"/>
            <a:ext cx="3840480" cy="5672615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66612" rtl="0" eaLnBrk="1" latinLnBrk="0" hangingPunct="1">
              <a:spcBef>
                <a:spcPts val="2114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83306" indent="0">
              <a:buNone/>
              <a:defRPr sz="3000"/>
            </a:lvl2pPr>
            <a:lvl3pPr marL="966612" indent="0">
              <a:buNone/>
              <a:defRPr sz="2500"/>
            </a:lvl3pPr>
            <a:lvl4pPr marL="1449918" indent="0">
              <a:buNone/>
              <a:defRPr sz="2100"/>
            </a:lvl4pPr>
            <a:lvl5pPr marL="1933224" indent="0">
              <a:buNone/>
              <a:defRPr sz="2100"/>
            </a:lvl5pPr>
            <a:lvl6pPr marL="2416531" indent="0">
              <a:buNone/>
              <a:defRPr sz="2100"/>
            </a:lvl6pPr>
            <a:lvl7pPr marL="2899837" indent="0">
              <a:buNone/>
              <a:defRPr sz="2100"/>
            </a:lvl7pPr>
            <a:lvl8pPr marL="3383143" indent="0">
              <a:buNone/>
              <a:defRPr sz="2100"/>
            </a:lvl8pPr>
            <a:lvl9pPr marL="3866449" indent="0">
              <a:buNone/>
              <a:defRPr sz="21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40EE0290-BD39-414C-9E42-E75983210798}" type="datetime1">
              <a:rPr lang="es-ES" altLang="en-US" smtClean="0"/>
              <a:pPr/>
              <a:t>16/09/2021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9663D999-7CCB-48B0-9FA9-B61832CA31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31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156B461-0E56-4DB4-9DAB-50B90751ECAF}" type="datetime1">
              <a:rPr lang="es-ES" altLang="en-US"/>
              <a:pPr/>
              <a:t>16/09/2021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F92BB70-B263-4C7E-8237-F56AB28CB9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745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38282" y="392854"/>
            <a:ext cx="1600200" cy="5946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738" y="392854"/>
            <a:ext cx="7024212" cy="5946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5C764C7-BAB3-4842-A11A-041C54898EFE}" type="datetime1">
              <a:rPr lang="es-ES" altLang="en-US"/>
              <a:pPr/>
              <a:t>16/09/2021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0B4E4CA-2C78-430F-A1D3-521D089918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7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80269AA-9243-4F84-A4E7-46F66E734155}" type="datetime1">
              <a:rPr lang="es-ES" altLang="en-US"/>
              <a:pPr/>
              <a:t>16/09/2021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D5DD502-CB29-4A75-B7AF-7A2C3F67AB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44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16" y="3576321"/>
            <a:ext cx="8837771" cy="15680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716" y="5089098"/>
            <a:ext cx="8837771" cy="1037516"/>
          </a:xfrm>
        </p:spPr>
        <p:txBody>
          <a:bodyPr>
            <a:normAutofit/>
          </a:bodyPr>
          <a:lstStyle>
            <a:lvl1pPr marL="0" indent="0" algn="ctr">
              <a:spcBef>
                <a:spcPts val="317"/>
              </a:spcBef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8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89529" y="387774"/>
            <a:ext cx="8822142" cy="3025986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400"/>
            </a:lvl1pPr>
            <a:lvl2pPr marL="483306" indent="0">
              <a:buNone/>
              <a:defRPr sz="3000"/>
            </a:lvl2pPr>
            <a:lvl3pPr marL="966612" indent="0">
              <a:buNone/>
              <a:defRPr sz="2500"/>
            </a:lvl3pPr>
            <a:lvl4pPr marL="1449918" indent="0">
              <a:buNone/>
              <a:defRPr sz="2100"/>
            </a:lvl4pPr>
            <a:lvl5pPr marL="1933224" indent="0">
              <a:buNone/>
              <a:defRPr sz="2100"/>
            </a:lvl5pPr>
            <a:lvl6pPr marL="2416531" indent="0">
              <a:buNone/>
              <a:defRPr sz="2100"/>
            </a:lvl6pPr>
            <a:lvl7pPr marL="2899837" indent="0">
              <a:buNone/>
              <a:defRPr sz="2100"/>
            </a:lvl7pPr>
            <a:lvl8pPr marL="3383143" indent="0">
              <a:buNone/>
              <a:defRPr sz="2100"/>
            </a:lvl8pPr>
            <a:lvl9pPr marL="3866449" indent="0">
              <a:buNone/>
              <a:defRPr sz="21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01B155-623C-42F6-B8B1-E3FCA27420D0}" type="datetime1">
              <a:rPr lang="en-US" altLang="en-US"/>
              <a:pPr/>
              <a:t>9/16/2021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89F3304-0373-4293-B727-947BA75096A1}" type="slidenum">
              <a:rPr lang="en-US" altLang="en-US"/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91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39" y="2563354"/>
            <a:ext cx="8459391" cy="1452880"/>
          </a:xfrm>
        </p:spPr>
        <p:txBody>
          <a:bodyPr/>
          <a:lstStyle>
            <a:lvl1pPr algn="ctr">
              <a:defRPr sz="49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739" y="3985073"/>
            <a:ext cx="8459391" cy="1600199"/>
          </a:xfrm>
        </p:spPr>
        <p:txBody>
          <a:bodyPr>
            <a:normAutofit/>
          </a:bodyPr>
          <a:lstStyle>
            <a:lvl1pPr marL="0" indent="0" algn="ctr">
              <a:spcBef>
                <a:spcPts val="317"/>
              </a:spcBef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833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61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9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2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5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8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31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4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1BD01E-B4F5-4331-A16B-C1AF038C30D9}" type="datetime1">
              <a:rPr lang="es-ES" altLang="en-US"/>
              <a:pPr/>
              <a:t>16/09/2021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B8317D8-B9C8-48EE-8322-AD34E49DE4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63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39" y="114748"/>
            <a:ext cx="8444390" cy="14260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739" y="1706881"/>
            <a:ext cx="4032504" cy="4632960"/>
          </a:xfrm>
        </p:spPr>
        <p:txBody>
          <a:bodyPr>
            <a:normAutofit/>
          </a:bodyPr>
          <a:lstStyle>
            <a:lvl1pPr>
              <a:spcBef>
                <a:spcPts val="1691"/>
              </a:spcBef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8625" y="1706881"/>
            <a:ext cx="4032504" cy="4632960"/>
          </a:xfrm>
        </p:spPr>
        <p:txBody>
          <a:bodyPr>
            <a:normAutofit/>
          </a:bodyPr>
          <a:lstStyle>
            <a:lvl1pPr>
              <a:spcBef>
                <a:spcPts val="1691"/>
              </a:spcBef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848AFD3-3B94-4A63-9DED-307AD8D36098}" type="datetime1">
              <a:rPr lang="es-ES" altLang="en-US"/>
              <a:pPr/>
              <a:t>16/09/2021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805A71-B542-40C4-8A70-B2C35D471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96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38" y="114748"/>
            <a:ext cx="8444390" cy="14260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738" y="1550106"/>
            <a:ext cx="4032504" cy="80094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83306" indent="0">
              <a:buNone/>
              <a:defRPr sz="2100" b="1"/>
            </a:lvl2pPr>
            <a:lvl3pPr marL="966612" indent="0">
              <a:buNone/>
              <a:defRPr sz="1900" b="1"/>
            </a:lvl3pPr>
            <a:lvl4pPr marL="1449918" indent="0">
              <a:buNone/>
              <a:defRPr sz="1700" b="1"/>
            </a:lvl4pPr>
            <a:lvl5pPr marL="1933224" indent="0">
              <a:buNone/>
              <a:defRPr sz="1700" b="1"/>
            </a:lvl5pPr>
            <a:lvl6pPr marL="2416531" indent="0">
              <a:buNone/>
              <a:defRPr sz="1700" b="1"/>
            </a:lvl6pPr>
            <a:lvl7pPr marL="2899837" indent="0">
              <a:buNone/>
              <a:defRPr sz="1700" b="1"/>
            </a:lvl7pPr>
            <a:lvl8pPr marL="3383143" indent="0">
              <a:buNone/>
              <a:defRPr sz="1700" b="1"/>
            </a:lvl8pPr>
            <a:lvl9pPr marL="386644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738" y="2503910"/>
            <a:ext cx="4032504" cy="3835931"/>
          </a:xfrm>
        </p:spPr>
        <p:txBody>
          <a:bodyPr>
            <a:normAutofit/>
          </a:bodyPr>
          <a:lstStyle>
            <a:lvl1pPr>
              <a:spcBef>
                <a:spcPts val="1691"/>
              </a:spcBef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8624" y="1550106"/>
            <a:ext cx="4032504" cy="80094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83306" indent="0">
              <a:buNone/>
              <a:defRPr sz="2100" b="1"/>
            </a:lvl2pPr>
            <a:lvl3pPr marL="966612" indent="0">
              <a:buNone/>
              <a:defRPr sz="1900" b="1"/>
            </a:lvl3pPr>
            <a:lvl4pPr marL="1449918" indent="0">
              <a:buNone/>
              <a:defRPr sz="1700" b="1"/>
            </a:lvl4pPr>
            <a:lvl5pPr marL="1933224" indent="0">
              <a:buNone/>
              <a:defRPr sz="1700" b="1"/>
            </a:lvl5pPr>
            <a:lvl6pPr marL="2416531" indent="0">
              <a:buNone/>
              <a:defRPr sz="1700" b="1"/>
            </a:lvl6pPr>
            <a:lvl7pPr marL="2899837" indent="0">
              <a:buNone/>
              <a:defRPr sz="1700" b="1"/>
            </a:lvl7pPr>
            <a:lvl8pPr marL="3383143" indent="0">
              <a:buNone/>
              <a:defRPr sz="1700" b="1"/>
            </a:lvl8pPr>
            <a:lvl9pPr marL="386644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8624" y="2503910"/>
            <a:ext cx="4032504" cy="3835931"/>
          </a:xfrm>
        </p:spPr>
        <p:txBody>
          <a:bodyPr>
            <a:normAutofit/>
          </a:bodyPr>
          <a:lstStyle>
            <a:lvl1pPr>
              <a:spcBef>
                <a:spcPts val="1691"/>
              </a:spcBef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177C41-2ADD-4DFE-B755-C5B22B2EB00A}" type="datetime1">
              <a:rPr lang="es-ES" altLang="en-US"/>
              <a:pPr/>
              <a:t>16/09/2021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4B19973-30FE-4422-AC0C-264EE1A02A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5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EBD7D4-78B4-4269-A942-E122BC3D2FD3}" type="datetime1">
              <a:rPr lang="es-ES" altLang="en-US"/>
              <a:pPr/>
              <a:t>16/09/2021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4F524F2-2F74-43D8-BD53-2B40E7CB7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15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711658-2367-4665-AC7E-8B36BC5ABE3B}" type="datetime1">
              <a:rPr lang="es-ES" altLang="en-US"/>
              <a:pPr/>
              <a:t>16/09/2021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A3D60D-3E5A-4F10-B17D-CC393D18E2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30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69" y="652663"/>
            <a:ext cx="4032504" cy="1239520"/>
          </a:xfrm>
        </p:spPr>
        <p:txBody>
          <a:bodyPr/>
          <a:lstStyle>
            <a:lvl1pPr algn="ctr">
              <a:defRPr sz="3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5" y="392853"/>
            <a:ext cx="4032504" cy="5946987"/>
          </a:xfrm>
        </p:spPr>
        <p:txBody>
          <a:bodyPr>
            <a:normAutofit/>
          </a:bodyPr>
          <a:lstStyle>
            <a:lvl1pPr>
              <a:spcBef>
                <a:spcPts val="2114"/>
              </a:spcBef>
              <a:defRPr sz="2300"/>
            </a:lvl1pPr>
            <a:lvl2pPr>
              <a:defRPr sz="21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69" y="1907046"/>
            <a:ext cx="4032504" cy="3968162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483306" indent="0">
              <a:buNone/>
              <a:defRPr sz="1300"/>
            </a:lvl2pPr>
            <a:lvl3pPr marL="966612" indent="0">
              <a:buNone/>
              <a:defRPr sz="1100"/>
            </a:lvl3pPr>
            <a:lvl4pPr marL="1449918" indent="0">
              <a:buNone/>
              <a:defRPr sz="1000"/>
            </a:lvl4pPr>
            <a:lvl5pPr marL="1933224" indent="0">
              <a:buNone/>
              <a:defRPr sz="1000"/>
            </a:lvl5pPr>
            <a:lvl6pPr marL="2416531" indent="0">
              <a:buNone/>
              <a:defRPr sz="1000"/>
            </a:lvl6pPr>
            <a:lvl7pPr marL="2899837" indent="0">
              <a:buNone/>
              <a:defRPr sz="1000"/>
            </a:lvl7pPr>
            <a:lvl8pPr marL="3383143" indent="0">
              <a:buNone/>
              <a:defRPr sz="1000"/>
            </a:lvl8pPr>
            <a:lvl9pPr marL="386644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10263" y="6694488"/>
            <a:ext cx="2241550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E6A64C-1E16-402B-A5F4-A497270ECAD2}" type="datetime1">
              <a:rPr lang="es-ES" altLang="en-US"/>
              <a:pPr/>
              <a:t>16/09/2021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7813" y="6694488"/>
            <a:ext cx="5083175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93100" y="6694488"/>
            <a:ext cx="1039813" cy="388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3E2B04-F35C-4A16-A7A9-A7598A346E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78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76263" y="115888"/>
            <a:ext cx="844550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76263" y="1706563"/>
            <a:ext cx="8445500" cy="46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 descr="wiley_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6664325"/>
            <a:ext cx="379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879475" y="6667500"/>
            <a:ext cx="6961188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ea typeface="ＭＳ Ｐゴシック" charset="-128"/>
                <a:cs typeface="Times New Roman"/>
              </a:rPr>
              <a:t>PowerPoint Presentation for Dennis, Wixom, &amp; Tegarden </a:t>
            </a:r>
            <a:r>
              <a:rPr lang="en-US" sz="1100" i="1" dirty="0">
                <a:latin typeface="Times New Roman"/>
                <a:ea typeface="ＭＳ Ｐゴシック" charset="-128"/>
                <a:cs typeface="Times New Roman"/>
              </a:rPr>
              <a:t>Systems Analysis and Design with UML, 5th Edition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Times New Roman"/>
                <a:ea typeface="ＭＳ Ｐゴシック" charset="-128"/>
                <a:cs typeface="Times New Roman"/>
              </a:rPr>
              <a:t>Copyright © 2015 John Wiley &amp; Sons,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accent1"/>
          </a:solidFill>
          <a:latin typeface="Times New Roman"/>
          <a:ea typeface="ＭＳ Ｐゴシック" pitchFamily="-107" charset="-128"/>
          <a:cs typeface="Times New Roman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5pPr>
      <a:lvl6pPr marL="483306" algn="ctr" rtl="0" fontAlgn="base">
        <a:spcBef>
          <a:spcPct val="0"/>
        </a:spcBef>
        <a:spcAft>
          <a:spcPct val="0"/>
        </a:spcAft>
        <a:defRPr sz="49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6pPr>
      <a:lvl7pPr marL="966612" algn="ctr" rtl="0" fontAlgn="base">
        <a:spcBef>
          <a:spcPct val="0"/>
        </a:spcBef>
        <a:spcAft>
          <a:spcPct val="0"/>
        </a:spcAft>
        <a:defRPr sz="49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7pPr>
      <a:lvl8pPr marL="1449918" algn="ctr" rtl="0" fontAlgn="base">
        <a:spcBef>
          <a:spcPct val="0"/>
        </a:spcBef>
        <a:spcAft>
          <a:spcPct val="0"/>
        </a:spcAft>
        <a:defRPr sz="49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8pPr>
      <a:lvl9pPr marL="1933224" algn="ctr" rtl="0" fontAlgn="base">
        <a:spcBef>
          <a:spcPct val="0"/>
        </a:spcBef>
        <a:spcAft>
          <a:spcPct val="0"/>
        </a:spcAft>
        <a:defRPr sz="49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68300" indent="-368300" algn="l" rtl="0" eaLnBrk="0" fontAlgn="base" hangingPunct="0">
        <a:spcBef>
          <a:spcPts val="2113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5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1pPr>
      <a:lvl2pPr marL="723900" indent="-355600" algn="l" rtl="0" eaLnBrk="0" fontAlgn="base" hangingPunct="0">
        <a:spcBef>
          <a:spcPts val="638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18" charset="2"/>
        <a:buChar char=""/>
        <a:defRPr sz="23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2pPr>
      <a:lvl3pPr marL="1022350" indent="-298450" algn="l" rtl="0" eaLnBrk="0" fontAlgn="base" hangingPunct="0">
        <a:spcBef>
          <a:spcPts val="638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1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3pPr>
      <a:lvl4pPr marL="1335088" indent="-311150" algn="l" rtl="0" eaLnBrk="0" fontAlgn="base" hangingPunct="0">
        <a:spcBef>
          <a:spcPts val="638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4pPr>
      <a:lvl5pPr marL="1633538" indent="-298450" algn="l" rtl="0" eaLnBrk="0" fontAlgn="base" hangingPunct="0">
        <a:spcBef>
          <a:spcPts val="638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5pPr>
      <a:lvl6pPr marL="2658184" indent="-241653" algn="l" defTabSz="96661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490" indent="-241653" algn="l" defTabSz="96661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796" indent="-241653" algn="l" defTabSz="96661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8102" indent="-241653" algn="l" defTabSz="96661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306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612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918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224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531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837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3143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449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1625600"/>
            <a:ext cx="6823075" cy="2336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1:</a:t>
            </a:r>
            <a:br>
              <a:rPr lang="en-US" dirty="0"/>
            </a:br>
            <a:r>
              <a:rPr lang="en-US" dirty="0"/>
              <a:t>Introduction to Systems</a:t>
            </a:r>
            <a:br>
              <a:rPr lang="en-US" dirty="0"/>
            </a:br>
            <a:r>
              <a:rPr lang="en-US" dirty="0"/>
              <a:t>Analysis and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Unified Process</a:t>
            </a:r>
          </a:p>
        </p:txBody>
      </p:sp>
      <p:sp>
        <p:nvSpPr>
          <p:cNvPr id="3584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 specific methodology that maps out when and how to use the various UML techniques for object-oriented analysis and design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 two-dimensional process consisting of phases and workflows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Phases are time periods in development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Workflows are the tasks that occur in each phase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Activities in both phases &amp; workflows will overlap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115889"/>
            <a:ext cx="8445500" cy="87471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Unified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246" t="28652" r="28327" b="14416"/>
          <a:stretch/>
        </p:blipFill>
        <p:spPr>
          <a:xfrm>
            <a:off x="1524000" y="1092892"/>
            <a:ext cx="7293769" cy="538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Unified Process Phases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z="3000" dirty="0">
                <a:ea typeface="ＭＳ Ｐゴシック" panose="020B0600070205080204" pitchFamily="34" charset="-128"/>
              </a:rPr>
              <a:t>Inception</a:t>
            </a:r>
          </a:p>
          <a:p>
            <a:pPr lvl="1" eaLnBrk="1" hangingPunct="1"/>
            <a:r>
              <a:rPr lang="en-US" altLang="en-US" sz="2500" dirty="0">
                <a:ea typeface="ＭＳ Ｐゴシック" panose="020B0600070205080204" pitchFamily="34" charset="-128"/>
              </a:rPr>
              <a:t>Feasibility analyses performed</a:t>
            </a:r>
          </a:p>
          <a:p>
            <a:pPr lvl="1" eaLnBrk="1" hangingPunct="1"/>
            <a:r>
              <a:rPr lang="en-US" altLang="en-US" sz="2500" dirty="0">
                <a:ea typeface="ＭＳ Ｐゴシック" panose="020B0600070205080204" pitchFamily="34" charset="-128"/>
              </a:rPr>
              <a:t>Workflows vary but focus is on business modeling &amp; requirements gathering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000" dirty="0">
                <a:ea typeface="ＭＳ Ｐゴシック" panose="020B0600070205080204" pitchFamily="34" charset="-128"/>
              </a:rPr>
              <a:t>Elaboration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500" dirty="0">
                <a:ea typeface="ＭＳ Ｐゴシック" panose="020B0600070205080204" pitchFamily="34" charset="-128"/>
              </a:rPr>
              <a:t>Heavy focus on analysis &amp; design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500" dirty="0">
                <a:ea typeface="ＭＳ Ｐゴシック" panose="020B0600070205080204" pitchFamily="34" charset="-128"/>
              </a:rPr>
              <a:t>Other workflows may be included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000" dirty="0">
                <a:ea typeface="ＭＳ Ｐゴシック" panose="020B0600070205080204" pitchFamily="34" charset="-128"/>
              </a:rPr>
              <a:t>Construction: Focus on programming (implementation)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000" dirty="0">
                <a:ea typeface="ＭＳ Ｐゴシック" panose="020B0600070205080204" pitchFamily="34" charset="-128"/>
              </a:rPr>
              <a:t>Transition--Focus on testing &amp; deployment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Unified Modeling Language</a:t>
            </a:r>
          </a:p>
        </p:txBody>
      </p:sp>
      <p:sp>
        <p:nvSpPr>
          <p:cNvPr id="4301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>
                <a:ea typeface="ＭＳ Ｐゴシック" panose="020B0600070205080204" pitchFamily="34" charset="-128"/>
              </a:rPr>
              <a:t>Provides a common vocabulary of object-oriented terms and diagramming techniques rich enough to model any systems development project from analysis through implementation</a:t>
            </a:r>
          </a:p>
          <a:p>
            <a:pPr eaLnBrk="1" hangingPunct="1"/>
            <a:r>
              <a:rPr lang="en-US" altLang="en-US" sz="3000" dirty="0">
                <a:ea typeface="ＭＳ Ｐゴシック" panose="020B0600070205080204" pitchFamily="34" charset="-128"/>
              </a:rPr>
              <a:t>Version 2.5 has 15 diagrams in 2 major groups: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Structure diagrams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Behavior diagrams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UML Structure Diagrams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>
                <a:ea typeface="ＭＳ Ｐゴシック" panose="020B0600070205080204" pitchFamily="34" charset="-128"/>
              </a:rPr>
              <a:t>Represent the data and static relationships in an information system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Class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Object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Package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Deployment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Component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Composite structure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576263" y="115888"/>
            <a:ext cx="8445500" cy="14255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UML Behavior Diagrams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sz="half" idx="1"/>
          </p:nvPr>
        </p:nvSpPr>
        <p:spPr>
          <a:xfrm>
            <a:off x="479425" y="1706563"/>
            <a:ext cx="8642350" cy="1951037"/>
          </a:xfrm>
        </p:spPr>
        <p:txBody>
          <a:bodyPr/>
          <a:lstStyle/>
          <a:p>
            <a:pPr eaLnBrk="1" hangingPunct="1">
              <a:spcBef>
                <a:spcPts val="1688"/>
              </a:spcBef>
            </a:pPr>
            <a:r>
              <a:rPr lang="en-US" altLang="en-US" sz="3100" dirty="0">
                <a:ea typeface="ＭＳ Ｐゴシック" panose="020B0600070205080204" pitchFamily="34" charset="-128"/>
              </a:rPr>
              <a:t>Depict the dynamic relationships among the instances or objects that represent the business information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3332482"/>
            <a:ext cx="8641080" cy="3007359"/>
          </a:xfrm>
          <a:ln>
            <a:miter lim="800000"/>
            <a:headEnd/>
            <a:tailEnd/>
          </a:ln>
        </p:spPr>
        <p:txBody>
          <a:bodyPr numCol="2" rtlCol="0">
            <a:noAutofit/>
          </a:bodyPr>
          <a:lstStyle/>
          <a:p>
            <a:pPr marL="724959" lvl="1" indent="-355767" eaLnBrk="1" fontAlgn="auto" hangingPunct="1">
              <a:spcBef>
                <a:spcPts val="634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Activity</a:t>
            </a:r>
          </a:p>
          <a:p>
            <a:pPr marL="724959" lvl="1" indent="-355767" eaLnBrk="1" fontAlgn="auto" hangingPunct="1">
              <a:spcBef>
                <a:spcPts val="634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Sequence</a:t>
            </a:r>
          </a:p>
          <a:p>
            <a:pPr marL="724959" lvl="1" indent="-355767" eaLnBrk="1" fontAlgn="auto" hangingPunct="1">
              <a:spcBef>
                <a:spcPts val="634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Communication</a:t>
            </a:r>
          </a:p>
          <a:p>
            <a:pPr marL="724959" lvl="1" indent="-355767" eaLnBrk="1" fontAlgn="auto" hangingPunct="1">
              <a:spcBef>
                <a:spcPts val="634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Interaction overview</a:t>
            </a:r>
          </a:p>
          <a:p>
            <a:pPr marL="724959" lvl="1" indent="-355767" eaLnBrk="1" fontAlgn="auto" hangingPunct="1">
              <a:spcBef>
                <a:spcPts val="634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Timing</a:t>
            </a:r>
          </a:p>
          <a:p>
            <a:pPr marL="724959" lvl="1" indent="-355767" eaLnBrk="1" fontAlgn="auto" hangingPunct="1">
              <a:spcBef>
                <a:spcPts val="634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Behavior state machine</a:t>
            </a:r>
          </a:p>
          <a:p>
            <a:pPr marL="724959" lvl="1" indent="-355767" eaLnBrk="1" fontAlgn="auto" hangingPunct="1">
              <a:spcBef>
                <a:spcPts val="634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Protocol state machine,</a:t>
            </a:r>
          </a:p>
          <a:p>
            <a:pPr marL="724959" lvl="1" indent="-355767" eaLnBrk="1" fontAlgn="auto" hangingPunct="1">
              <a:spcBef>
                <a:spcPts val="634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Use-case diagrams</a:t>
            </a:r>
          </a:p>
          <a:p>
            <a:pPr marL="369192" indent="-369192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576263" y="115888"/>
            <a:ext cx="8445500" cy="125571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576263" y="1524000"/>
            <a:ext cx="8445500" cy="4816475"/>
          </a:xfrm>
        </p:spPr>
        <p:txBody>
          <a:bodyPr/>
          <a:lstStyle/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Object-Oriented Systems Analysis and Design (OOSAD) uses a use-case-driven, architecture-centric, iterative, and incremental information systems development approach</a:t>
            </a:r>
          </a:p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The Unified Process is a two-dimensional systems development process described with a set of phases and workflows</a:t>
            </a:r>
          </a:p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The Unified Modeling Language, or UML, is a standard set of diagramming techniques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Learning 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457325" y="2032000"/>
            <a:ext cx="7264400" cy="3987800"/>
          </a:xfrm>
        </p:spPr>
        <p:txBody>
          <a:bodyPr/>
          <a:lstStyle/>
          <a:p>
            <a:pPr eaLnBrk="1" hangingPunct="1">
              <a:spcBef>
                <a:spcPts val="5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Team roles &amp; skill sets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Object-oriented systems characteristics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Object-oriented systems analysis &amp; design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The Unified Process &amp; its extensions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The Unified Modeling Language (UML)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887" y="31376"/>
            <a:ext cx="8445500" cy="855663"/>
          </a:xfrm>
        </p:spPr>
        <p:txBody>
          <a:bodyPr/>
          <a:lstStyle/>
          <a:p>
            <a:r>
              <a:rPr lang="en-US" dirty="0"/>
              <a:t>Project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445500" cy="5513761"/>
          </a:xfrm>
        </p:spPr>
        <p:txBody>
          <a:bodyPr/>
          <a:lstStyle/>
          <a:p>
            <a:r>
              <a:rPr lang="en-US" sz="2400" dirty="0"/>
              <a:t>Business Analyst</a:t>
            </a:r>
          </a:p>
          <a:p>
            <a:r>
              <a:rPr lang="en-US" sz="2400" dirty="0"/>
              <a:t>Systems Analyst</a:t>
            </a:r>
          </a:p>
          <a:p>
            <a:r>
              <a:rPr lang="en-US" sz="2400" dirty="0"/>
              <a:t>Infrastructure Analyst</a:t>
            </a:r>
          </a:p>
          <a:p>
            <a:r>
              <a:rPr lang="en-US" sz="2400" dirty="0"/>
              <a:t>Project Manager</a:t>
            </a:r>
          </a:p>
          <a:p>
            <a:r>
              <a:rPr lang="en-US" sz="2400" dirty="0"/>
              <a:t>Data Architect</a:t>
            </a:r>
          </a:p>
          <a:p>
            <a:r>
              <a:rPr lang="en-US" sz="2400" dirty="0"/>
              <a:t>Software engineer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71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445500" cy="1425575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Object-Oriented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Systems Analysis &amp; Design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457325" y="2117725"/>
            <a:ext cx="7904163" cy="3902075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Attempts to balance data and process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Utilizes the Unified Modeling Language (UML) and the Unified Process 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Characteristics of OOAD: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Use-case Driven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Architecture Centric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Iterative and Incremental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445500" cy="14255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Characteristics of Object-Oriented Systems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>
                <a:ea typeface="ＭＳ Ｐゴシック" panose="020B0600070205080204" pitchFamily="34" charset="-128"/>
              </a:rPr>
              <a:t>Classes &amp; Objects</a:t>
            </a:r>
          </a:p>
          <a:p>
            <a:pPr lvl="1"/>
            <a:r>
              <a:rPr lang="en-US" altLang="en-US" sz="2500">
                <a:ea typeface="ＭＳ Ｐゴシック" panose="020B0600070205080204" pitchFamily="34" charset="-128"/>
              </a:rPr>
              <a:t>Object (instance): instantiation of a class</a:t>
            </a:r>
          </a:p>
          <a:p>
            <a:pPr lvl="1"/>
            <a:r>
              <a:rPr lang="en-US" altLang="en-US" sz="2500">
                <a:ea typeface="ＭＳ Ｐゴシック" panose="020B0600070205080204" pitchFamily="34" charset="-128"/>
              </a:rPr>
              <a:t>Attributes: information that describes the class</a:t>
            </a:r>
          </a:p>
          <a:p>
            <a:pPr lvl="1"/>
            <a:r>
              <a:rPr lang="en-US" altLang="en-US" sz="2500">
                <a:ea typeface="ＭＳ Ｐゴシック" panose="020B0600070205080204" pitchFamily="34" charset="-128"/>
              </a:rPr>
              <a:t>State: describes its values and relationships at a point in time</a:t>
            </a:r>
          </a:p>
          <a:p>
            <a:r>
              <a:rPr lang="en-US" altLang="en-US" sz="2700">
                <a:ea typeface="ＭＳ Ｐゴシック" panose="020B0600070205080204" pitchFamily="34" charset="-128"/>
              </a:rPr>
              <a:t>Methods &amp; Messages</a:t>
            </a:r>
          </a:p>
          <a:p>
            <a:pPr lvl="1"/>
            <a:r>
              <a:rPr lang="en-US" altLang="en-US" sz="2500">
                <a:ea typeface="ＭＳ Ｐゴシック" panose="020B0600070205080204" pitchFamily="34" charset="-128"/>
              </a:rPr>
              <a:t>Methods: the behavior of a class</a:t>
            </a:r>
          </a:p>
          <a:p>
            <a:pPr lvl="1"/>
            <a:r>
              <a:rPr lang="en-US" altLang="en-US" sz="2500">
                <a:ea typeface="ＭＳ Ｐゴシック" panose="020B0600070205080204" pitchFamily="34" charset="-128"/>
              </a:rPr>
              <a:t>Messages: information sent to an object to trigger a method (procedure call)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445500" cy="14255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Characteristics of Object-Oriented Systems (cont.)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76263" y="1981200"/>
            <a:ext cx="8445500" cy="4114800"/>
          </a:xfrm>
        </p:spPr>
        <p:txBody>
          <a:bodyPr/>
          <a:lstStyle/>
          <a:p>
            <a:r>
              <a:rPr lang="en-US" altLang="en-US" sz="3000" dirty="0">
                <a:ea typeface="ＭＳ Ｐゴシック" panose="020B0600070205080204" pitchFamily="34" charset="-128"/>
              </a:rPr>
              <a:t>Encapsulation &amp; information hiding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Encapsulation: combination of process &amp; data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Information hiding: functionality is hidden</a:t>
            </a:r>
          </a:p>
          <a:p>
            <a:r>
              <a:rPr lang="en-US" altLang="en-US" sz="3000" dirty="0">
                <a:ea typeface="ＭＳ Ｐゴシック" panose="020B0600070205080204" pitchFamily="34" charset="-128"/>
              </a:rPr>
              <a:t>Inheritance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General classes are created (super classes)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Subclasses can inherit data and methods from a superclass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445500" cy="1425575"/>
          </a:xfrm>
        </p:spPr>
        <p:txBody>
          <a:bodyPr/>
          <a:lstStyle/>
          <a:p>
            <a:br>
              <a:rPr lang="en-US" altLang="en-US" sz="5400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Characteristics of Object-Oriented Systems (cont.)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576263" y="1905000"/>
            <a:ext cx="8445500" cy="4038600"/>
          </a:xfrm>
        </p:spPr>
        <p:txBody>
          <a:bodyPr/>
          <a:lstStyle/>
          <a:p>
            <a:r>
              <a:rPr lang="en-US" altLang="en-US" sz="3000" dirty="0">
                <a:ea typeface="ＭＳ Ｐゴシック" panose="020B0600070205080204" pitchFamily="34" charset="-128"/>
              </a:rPr>
              <a:t>Polymorphism &amp; dynamic binding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Polymorphism: the same message can have different meanings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Dynamic binding: type of object is not determined until run-time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Object-Oriented Systems Analysis &amp; Design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>
                <a:ea typeface="ＭＳ Ｐゴシック" panose="020B0600070205080204" pitchFamily="34" charset="-128"/>
              </a:rPr>
              <a:t>Use-case driven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Use-cases define the behavior of a system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Each use-case focuses on one business process</a:t>
            </a:r>
          </a:p>
          <a:p>
            <a:r>
              <a:rPr lang="en-US" altLang="en-US" sz="3000">
                <a:ea typeface="ＭＳ Ｐゴシック" panose="020B0600070205080204" pitchFamily="34" charset="-128"/>
              </a:rPr>
              <a:t>Architecture centric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Functional (external) view: focuses on the user’s perspective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Static (structural) view: focuses on attributes, methods, classes &amp; relationships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Dynamic (behavioral) view: focuses on messages between classes and resulting behaviors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Object-Oriented Systems Analysis &amp; Design (cont.)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>
                <a:ea typeface="ＭＳ Ｐゴシック" panose="020B0600070205080204" pitchFamily="34" charset="-128"/>
              </a:rPr>
              <a:t>Iterative &amp; incremental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Undergoes continuous testing &amp; refinement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analyst understands the system better over time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2FD598-C527-499B-83A0-1D432E9E67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4B16F2-C4E2-47D0-BE5D-5306E69145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99F2E9-3293-4FAE-A3D2-A4DCB00D4A1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91</TotalTime>
  <Words>565</Words>
  <Application>Microsoft Office PowerPoint</Application>
  <PresentationFormat>Custom</PresentationFormat>
  <Paragraphs>106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News Gothic MT</vt:lpstr>
      <vt:lpstr>Times New Roman</vt:lpstr>
      <vt:lpstr>Wingdings 2</vt:lpstr>
      <vt:lpstr>Breeze</vt:lpstr>
      <vt:lpstr>Chapter 1: Introduction to Systems Analysis and Design</vt:lpstr>
      <vt:lpstr>Learning Objectives</vt:lpstr>
      <vt:lpstr>Project Roles</vt:lpstr>
      <vt:lpstr>Object-Oriented  Systems Analysis &amp; Design</vt:lpstr>
      <vt:lpstr>Characteristics of Object-Oriented Systems</vt:lpstr>
      <vt:lpstr>Characteristics of Object-Oriented Systems (cont.)</vt:lpstr>
      <vt:lpstr> Characteristics of Object-Oriented Systems (cont.)</vt:lpstr>
      <vt:lpstr>Object-Oriented Systems Analysis &amp; Design</vt:lpstr>
      <vt:lpstr>Object-Oriented Systems Analysis &amp; Design (cont.)</vt:lpstr>
      <vt:lpstr>The Unified Process</vt:lpstr>
      <vt:lpstr>The Unified Process</vt:lpstr>
      <vt:lpstr>Unified Process Phases</vt:lpstr>
      <vt:lpstr>Unified Modeling Language</vt:lpstr>
      <vt:lpstr>UML Structure Diagrams</vt:lpstr>
      <vt:lpstr>UML Behavior Diagrams</vt:lpstr>
      <vt:lpstr>Summary</vt:lpstr>
    </vt:vector>
  </TitlesOfParts>
  <Company>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Systems Analyst and Information Systems Development</dc:title>
  <dc:creator>Fernando Maymí</dc:creator>
  <cp:lastModifiedBy>Hardeep K Dhalla</cp:lastModifiedBy>
  <cp:revision>75</cp:revision>
  <cp:lastPrinted>2010-01-07T21:33:49Z</cp:lastPrinted>
  <dcterms:created xsi:type="dcterms:W3CDTF">2015-01-22T13:35:20Z</dcterms:created>
  <dcterms:modified xsi:type="dcterms:W3CDTF">2021-09-16T17:47:00Z</dcterms:modified>
</cp:coreProperties>
</file>