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ive Computing Services" initials="AC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9189" autoAdjust="0"/>
  </p:normalViewPr>
  <p:slideViewPr>
    <p:cSldViewPr snapToGrid="0">
      <p:cViewPr varScale="1">
        <p:scale>
          <a:sx n="113" d="100"/>
          <a:sy n="113"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DA91EDD4-7592-46EC-A7C5-FB4D8A1192CD}"/>
    <pc:docChg chg="custSel delSld modSld">
      <pc:chgData name="Johnson, Chad" userId="29e26967-ee32-4210-a1e6-19e5305e9c5f" providerId="ADAL" clId="{DA91EDD4-7592-46EC-A7C5-FB4D8A1192CD}" dt="2023-03-07T17:32:38.805" v="12" actId="47"/>
      <pc:docMkLst>
        <pc:docMk/>
      </pc:docMkLst>
      <pc:sldChg chg="modSp mod">
        <pc:chgData name="Johnson, Chad" userId="29e26967-ee32-4210-a1e6-19e5305e9c5f" providerId="ADAL" clId="{DA91EDD4-7592-46EC-A7C5-FB4D8A1192CD}" dt="2023-03-07T17:32:32.908" v="11" actId="20577"/>
        <pc:sldMkLst>
          <pc:docMk/>
          <pc:sldMk cId="2051058274" sldId="256"/>
        </pc:sldMkLst>
        <pc:spChg chg="mod">
          <ac:chgData name="Johnson, Chad" userId="29e26967-ee32-4210-a1e6-19e5305e9c5f" providerId="ADAL" clId="{DA91EDD4-7592-46EC-A7C5-FB4D8A1192CD}" dt="2023-03-07T17:32:32.908" v="11" actId="20577"/>
          <ac:spMkLst>
            <pc:docMk/>
            <pc:sldMk cId="2051058274" sldId="256"/>
            <ac:spMk id="2" creationId="{BE6A06DF-F722-4988-BC89-851B8C82FDE0}"/>
          </ac:spMkLst>
        </pc:spChg>
      </pc:sldChg>
      <pc:sldChg chg="del">
        <pc:chgData name="Johnson, Chad" userId="29e26967-ee32-4210-a1e6-19e5305e9c5f" providerId="ADAL" clId="{DA91EDD4-7592-46EC-A7C5-FB4D8A1192CD}" dt="2023-03-07T17:32:38.805" v="12" actId="47"/>
        <pc:sldMkLst>
          <pc:docMk/>
          <pc:sldMk cId="0" sldId="267"/>
        </pc:sldMkLst>
      </pc:sldChg>
      <pc:sldChg chg="del">
        <pc:chgData name="Johnson, Chad" userId="29e26967-ee32-4210-a1e6-19e5305e9c5f" providerId="ADAL" clId="{DA91EDD4-7592-46EC-A7C5-FB4D8A1192CD}" dt="2023-03-07T17:32:38.805" v="12" actId="47"/>
        <pc:sldMkLst>
          <pc:docMk/>
          <pc:sldMk cId="0" sldId="268"/>
        </pc:sldMkLst>
      </pc:sldChg>
      <pc:sldChg chg="del">
        <pc:chgData name="Johnson, Chad" userId="29e26967-ee32-4210-a1e6-19e5305e9c5f" providerId="ADAL" clId="{DA91EDD4-7592-46EC-A7C5-FB4D8A1192CD}" dt="2023-03-07T17:32:38.805" v="12" actId="47"/>
        <pc:sldMkLst>
          <pc:docMk/>
          <pc:sldMk cId="0" sldId="269"/>
        </pc:sldMkLst>
      </pc:sldChg>
      <pc:sldChg chg="del">
        <pc:chgData name="Johnson, Chad" userId="29e26967-ee32-4210-a1e6-19e5305e9c5f" providerId="ADAL" clId="{DA91EDD4-7592-46EC-A7C5-FB4D8A1192CD}" dt="2023-03-07T17:32:38.805" v="12" actId="47"/>
        <pc:sldMkLst>
          <pc:docMk/>
          <pc:sldMk cId="0" sldId="270"/>
        </pc:sldMkLst>
      </pc:sldChg>
      <pc:sldChg chg="del">
        <pc:chgData name="Johnson, Chad" userId="29e26967-ee32-4210-a1e6-19e5305e9c5f" providerId="ADAL" clId="{DA91EDD4-7592-46EC-A7C5-FB4D8A1192CD}" dt="2023-03-07T17:32:38.805" v="12" actId="47"/>
        <pc:sldMkLst>
          <pc:docMk/>
          <pc:sldMk cId="0" sldId="271"/>
        </pc:sldMkLst>
      </pc:sldChg>
      <pc:sldChg chg="del">
        <pc:chgData name="Johnson, Chad" userId="29e26967-ee32-4210-a1e6-19e5305e9c5f" providerId="ADAL" clId="{DA91EDD4-7592-46EC-A7C5-FB4D8A1192CD}" dt="2023-03-07T17:32:38.805" v="12" actId="47"/>
        <pc:sldMkLst>
          <pc:docMk/>
          <pc:sldMk cId="0" sldId="272"/>
        </pc:sldMkLst>
      </pc:sldChg>
      <pc:sldChg chg="del">
        <pc:chgData name="Johnson, Chad" userId="29e26967-ee32-4210-a1e6-19e5305e9c5f" providerId="ADAL" clId="{DA91EDD4-7592-46EC-A7C5-FB4D8A1192CD}" dt="2023-03-07T17:32:38.805" v="12" actId="47"/>
        <pc:sldMkLst>
          <pc:docMk/>
          <pc:sldMk cId="0" sldId="316"/>
        </pc:sldMkLst>
      </pc:sldChg>
      <pc:sldChg chg="del">
        <pc:chgData name="Johnson, Chad" userId="29e26967-ee32-4210-a1e6-19e5305e9c5f" providerId="ADAL" clId="{DA91EDD4-7592-46EC-A7C5-FB4D8A1192CD}" dt="2023-03-07T17:32:38.805" v="12" actId="47"/>
        <pc:sldMkLst>
          <pc:docMk/>
          <pc:sldMk cId="0" sldId="317"/>
        </pc:sldMkLst>
      </pc:sldChg>
      <pc:sldChg chg="del">
        <pc:chgData name="Johnson, Chad" userId="29e26967-ee32-4210-a1e6-19e5305e9c5f" providerId="ADAL" clId="{DA91EDD4-7592-46EC-A7C5-FB4D8A1192CD}" dt="2023-03-07T17:32:38.805" v="12" actId="47"/>
        <pc:sldMkLst>
          <pc:docMk/>
          <pc:sldMk cId="0" sldId="377"/>
        </pc:sldMkLst>
      </pc:sldChg>
      <pc:sldChg chg="del">
        <pc:chgData name="Johnson, Chad" userId="29e26967-ee32-4210-a1e6-19e5305e9c5f" providerId="ADAL" clId="{DA91EDD4-7592-46EC-A7C5-FB4D8A1192CD}" dt="2023-03-07T17:32:38.805" v="12" actId="47"/>
        <pc:sldMkLst>
          <pc:docMk/>
          <pc:sldMk cId="0" sldId="499"/>
        </pc:sldMkLst>
      </pc:sldChg>
      <pc:sldChg chg="del">
        <pc:chgData name="Johnson, Chad" userId="29e26967-ee32-4210-a1e6-19e5305e9c5f" providerId="ADAL" clId="{DA91EDD4-7592-46EC-A7C5-FB4D8A1192CD}" dt="2023-03-07T17:32:38.805" v="12" actId="47"/>
        <pc:sldMkLst>
          <pc:docMk/>
          <pc:sldMk cId="0" sldId="503"/>
        </pc:sldMkLst>
      </pc:sldChg>
      <pc:sldChg chg="del">
        <pc:chgData name="Johnson, Chad" userId="29e26967-ee32-4210-a1e6-19e5305e9c5f" providerId="ADAL" clId="{DA91EDD4-7592-46EC-A7C5-FB4D8A1192CD}" dt="2023-03-07T17:32:38.805" v="12" actId="47"/>
        <pc:sldMkLst>
          <pc:docMk/>
          <pc:sldMk cId="0" sldId="505"/>
        </pc:sldMkLst>
      </pc:sldChg>
      <pc:sldChg chg="del">
        <pc:chgData name="Johnson, Chad" userId="29e26967-ee32-4210-a1e6-19e5305e9c5f" providerId="ADAL" clId="{DA91EDD4-7592-46EC-A7C5-FB4D8A1192CD}" dt="2023-03-07T17:32:38.805" v="12" actId="47"/>
        <pc:sldMkLst>
          <pc:docMk/>
          <pc:sldMk cId="0" sldId="506"/>
        </pc:sldMkLst>
      </pc:sldChg>
      <pc:sldChg chg="del">
        <pc:chgData name="Johnson, Chad" userId="29e26967-ee32-4210-a1e6-19e5305e9c5f" providerId="ADAL" clId="{DA91EDD4-7592-46EC-A7C5-FB4D8A1192CD}" dt="2023-03-07T17:32:38.805" v="12" actId="47"/>
        <pc:sldMkLst>
          <pc:docMk/>
          <pc:sldMk cId="0" sldId="508"/>
        </pc:sldMkLst>
      </pc:sldChg>
      <pc:sldChg chg="del">
        <pc:chgData name="Johnson, Chad" userId="29e26967-ee32-4210-a1e6-19e5305e9c5f" providerId="ADAL" clId="{DA91EDD4-7592-46EC-A7C5-FB4D8A1192CD}" dt="2023-03-07T17:32:38.805" v="12" actId="47"/>
        <pc:sldMkLst>
          <pc:docMk/>
          <pc:sldMk cId="0" sldId="510"/>
        </pc:sldMkLst>
      </pc:sldChg>
      <pc:sldChg chg="del">
        <pc:chgData name="Johnson, Chad" userId="29e26967-ee32-4210-a1e6-19e5305e9c5f" providerId="ADAL" clId="{DA91EDD4-7592-46EC-A7C5-FB4D8A1192CD}" dt="2023-03-07T17:32:38.805" v="12" actId="47"/>
        <pc:sldMkLst>
          <pc:docMk/>
          <pc:sldMk cId="0" sldId="511"/>
        </pc:sldMkLst>
      </pc:sldChg>
      <pc:sldChg chg="del">
        <pc:chgData name="Johnson, Chad" userId="29e26967-ee32-4210-a1e6-19e5305e9c5f" providerId="ADAL" clId="{DA91EDD4-7592-46EC-A7C5-FB4D8A1192CD}" dt="2023-03-07T17:32:38.805" v="12" actId="47"/>
        <pc:sldMkLst>
          <pc:docMk/>
          <pc:sldMk cId="0" sldId="524"/>
        </pc:sldMkLst>
      </pc:sldChg>
      <pc:sldChg chg="del">
        <pc:chgData name="Johnson, Chad" userId="29e26967-ee32-4210-a1e6-19e5305e9c5f" providerId="ADAL" clId="{DA91EDD4-7592-46EC-A7C5-FB4D8A1192CD}" dt="2023-03-07T17:32:38.805" v="12" actId="47"/>
        <pc:sldMkLst>
          <pc:docMk/>
          <pc:sldMk cId="0" sldId="525"/>
        </pc:sldMkLst>
      </pc:sldChg>
      <pc:sldChg chg="del">
        <pc:chgData name="Johnson, Chad" userId="29e26967-ee32-4210-a1e6-19e5305e9c5f" providerId="ADAL" clId="{DA91EDD4-7592-46EC-A7C5-FB4D8A1192CD}" dt="2023-03-07T17:32:38.805" v="12" actId="47"/>
        <pc:sldMkLst>
          <pc:docMk/>
          <pc:sldMk cId="0" sldId="556"/>
        </pc:sldMkLst>
      </pc:sldChg>
      <pc:sldChg chg="del">
        <pc:chgData name="Johnson, Chad" userId="29e26967-ee32-4210-a1e6-19e5305e9c5f" providerId="ADAL" clId="{DA91EDD4-7592-46EC-A7C5-FB4D8A1192CD}" dt="2023-03-07T17:32:38.805" v="12" actId="47"/>
        <pc:sldMkLst>
          <pc:docMk/>
          <pc:sldMk cId="0" sldId="557"/>
        </pc:sldMkLst>
      </pc:sldChg>
      <pc:sldChg chg="del">
        <pc:chgData name="Johnson, Chad" userId="29e26967-ee32-4210-a1e6-19e5305e9c5f" providerId="ADAL" clId="{DA91EDD4-7592-46EC-A7C5-FB4D8A1192CD}" dt="2023-03-07T17:32:38.805" v="12" actId="47"/>
        <pc:sldMkLst>
          <pc:docMk/>
          <pc:sldMk cId="0" sldId="561"/>
        </pc:sldMkLst>
      </pc:sldChg>
      <pc:sldChg chg="del">
        <pc:chgData name="Johnson, Chad" userId="29e26967-ee32-4210-a1e6-19e5305e9c5f" providerId="ADAL" clId="{DA91EDD4-7592-46EC-A7C5-FB4D8A1192CD}" dt="2023-03-07T17:32:38.805" v="12" actId="47"/>
        <pc:sldMkLst>
          <pc:docMk/>
          <pc:sldMk cId="0" sldId="589"/>
        </pc:sldMkLst>
      </pc:sldChg>
      <pc:sldChg chg="del">
        <pc:chgData name="Johnson, Chad" userId="29e26967-ee32-4210-a1e6-19e5305e9c5f" providerId="ADAL" clId="{DA91EDD4-7592-46EC-A7C5-FB4D8A1192CD}" dt="2023-03-07T17:32:38.805" v="12" actId="47"/>
        <pc:sldMkLst>
          <pc:docMk/>
          <pc:sldMk cId="0" sldId="602"/>
        </pc:sldMkLst>
      </pc:sldChg>
      <pc:sldChg chg="del">
        <pc:chgData name="Johnson, Chad" userId="29e26967-ee32-4210-a1e6-19e5305e9c5f" providerId="ADAL" clId="{DA91EDD4-7592-46EC-A7C5-FB4D8A1192CD}" dt="2023-03-07T17:32:38.805" v="12" actId="47"/>
        <pc:sldMkLst>
          <pc:docMk/>
          <pc:sldMk cId="0" sldId="643"/>
        </pc:sldMkLst>
      </pc:sldChg>
      <pc:sldChg chg="del">
        <pc:chgData name="Johnson, Chad" userId="29e26967-ee32-4210-a1e6-19e5305e9c5f" providerId="ADAL" clId="{DA91EDD4-7592-46EC-A7C5-FB4D8A1192CD}" dt="2023-03-07T17:32:38.805" v="12" actId="47"/>
        <pc:sldMkLst>
          <pc:docMk/>
          <pc:sldMk cId="0" sldId="649"/>
        </pc:sldMkLst>
      </pc:sldChg>
      <pc:sldChg chg="del">
        <pc:chgData name="Johnson, Chad" userId="29e26967-ee32-4210-a1e6-19e5305e9c5f" providerId="ADAL" clId="{DA91EDD4-7592-46EC-A7C5-FB4D8A1192CD}" dt="2023-03-07T17:32:38.805" v="12" actId="47"/>
        <pc:sldMkLst>
          <pc:docMk/>
          <pc:sldMk cId="0" sldId="653"/>
        </pc:sldMkLst>
      </pc:sldChg>
      <pc:sldChg chg="del">
        <pc:chgData name="Johnson, Chad" userId="29e26967-ee32-4210-a1e6-19e5305e9c5f" providerId="ADAL" clId="{DA91EDD4-7592-46EC-A7C5-FB4D8A1192CD}" dt="2023-03-07T17:32:38.805" v="12" actId="47"/>
        <pc:sldMkLst>
          <pc:docMk/>
          <pc:sldMk cId="0" sldId="654"/>
        </pc:sldMkLst>
      </pc:sldChg>
      <pc:sldChg chg="del">
        <pc:chgData name="Johnson, Chad" userId="29e26967-ee32-4210-a1e6-19e5305e9c5f" providerId="ADAL" clId="{DA91EDD4-7592-46EC-A7C5-FB4D8A1192CD}" dt="2023-03-07T17:32:38.805" v="12" actId="47"/>
        <pc:sldMkLst>
          <pc:docMk/>
          <pc:sldMk cId="0" sldId="655"/>
        </pc:sldMkLst>
      </pc:sldChg>
      <pc:sldChg chg="del">
        <pc:chgData name="Johnson, Chad" userId="29e26967-ee32-4210-a1e6-19e5305e9c5f" providerId="ADAL" clId="{DA91EDD4-7592-46EC-A7C5-FB4D8A1192CD}" dt="2023-03-07T17:32:38.805" v="12" actId="47"/>
        <pc:sldMkLst>
          <pc:docMk/>
          <pc:sldMk cId="0" sldId="659"/>
        </pc:sldMkLst>
      </pc:sldChg>
      <pc:sldChg chg="del">
        <pc:chgData name="Johnson, Chad" userId="29e26967-ee32-4210-a1e6-19e5305e9c5f" providerId="ADAL" clId="{DA91EDD4-7592-46EC-A7C5-FB4D8A1192CD}" dt="2023-03-07T17:32:38.805" v="12" actId="47"/>
        <pc:sldMkLst>
          <pc:docMk/>
          <pc:sldMk cId="0" sldId="664"/>
        </pc:sldMkLst>
      </pc:sldChg>
      <pc:sldChg chg="del">
        <pc:chgData name="Johnson, Chad" userId="29e26967-ee32-4210-a1e6-19e5305e9c5f" providerId="ADAL" clId="{DA91EDD4-7592-46EC-A7C5-FB4D8A1192CD}" dt="2023-03-07T17:32:38.805" v="12" actId="47"/>
        <pc:sldMkLst>
          <pc:docMk/>
          <pc:sldMk cId="0" sldId="665"/>
        </pc:sldMkLst>
      </pc:sldChg>
      <pc:sldChg chg="del">
        <pc:chgData name="Johnson, Chad" userId="29e26967-ee32-4210-a1e6-19e5305e9c5f" providerId="ADAL" clId="{DA91EDD4-7592-46EC-A7C5-FB4D8A1192CD}" dt="2023-03-07T17:32:38.805" v="12" actId="47"/>
        <pc:sldMkLst>
          <pc:docMk/>
          <pc:sldMk cId="0" sldId="667"/>
        </pc:sldMkLst>
      </pc:sldChg>
      <pc:sldChg chg="del">
        <pc:chgData name="Johnson, Chad" userId="29e26967-ee32-4210-a1e6-19e5305e9c5f" providerId="ADAL" clId="{DA91EDD4-7592-46EC-A7C5-FB4D8A1192CD}" dt="2023-03-07T17:32:38.805" v="12" actId="47"/>
        <pc:sldMkLst>
          <pc:docMk/>
          <pc:sldMk cId="0" sldId="669"/>
        </pc:sldMkLst>
      </pc:sldChg>
      <pc:sldChg chg="del">
        <pc:chgData name="Johnson, Chad" userId="29e26967-ee32-4210-a1e6-19e5305e9c5f" providerId="ADAL" clId="{DA91EDD4-7592-46EC-A7C5-FB4D8A1192CD}" dt="2023-03-07T17:32:38.805" v="12" actId="47"/>
        <pc:sldMkLst>
          <pc:docMk/>
          <pc:sldMk cId="0" sldId="670"/>
        </pc:sldMkLst>
      </pc:sldChg>
      <pc:sldChg chg="del">
        <pc:chgData name="Johnson, Chad" userId="29e26967-ee32-4210-a1e6-19e5305e9c5f" providerId="ADAL" clId="{DA91EDD4-7592-46EC-A7C5-FB4D8A1192CD}" dt="2023-03-07T17:32:38.805" v="12" actId="47"/>
        <pc:sldMkLst>
          <pc:docMk/>
          <pc:sldMk cId="0" sldId="686"/>
        </pc:sldMkLst>
      </pc:sldChg>
      <pc:sldChg chg="del">
        <pc:chgData name="Johnson, Chad" userId="29e26967-ee32-4210-a1e6-19e5305e9c5f" providerId="ADAL" clId="{DA91EDD4-7592-46EC-A7C5-FB4D8A1192CD}" dt="2023-03-07T17:32:38.805" v="12" actId="47"/>
        <pc:sldMkLst>
          <pc:docMk/>
          <pc:sldMk cId="0" sldId="693"/>
        </pc:sldMkLst>
      </pc:sldChg>
      <pc:sldChg chg="del">
        <pc:chgData name="Johnson, Chad" userId="29e26967-ee32-4210-a1e6-19e5305e9c5f" providerId="ADAL" clId="{DA91EDD4-7592-46EC-A7C5-FB4D8A1192CD}" dt="2023-03-07T17:32:38.805" v="12" actId="47"/>
        <pc:sldMkLst>
          <pc:docMk/>
          <pc:sldMk cId="0" sldId="694"/>
        </pc:sldMkLst>
      </pc:sldChg>
      <pc:sldChg chg="del">
        <pc:chgData name="Johnson, Chad" userId="29e26967-ee32-4210-a1e6-19e5305e9c5f" providerId="ADAL" clId="{DA91EDD4-7592-46EC-A7C5-FB4D8A1192CD}" dt="2023-03-07T17:32:38.805" v="12" actId="47"/>
        <pc:sldMkLst>
          <pc:docMk/>
          <pc:sldMk cId="0" sldId="699"/>
        </pc:sldMkLst>
      </pc:sldChg>
      <pc:sldChg chg="del">
        <pc:chgData name="Johnson, Chad" userId="29e26967-ee32-4210-a1e6-19e5305e9c5f" providerId="ADAL" clId="{DA91EDD4-7592-46EC-A7C5-FB4D8A1192CD}" dt="2023-03-07T17:32:38.805" v="12" actId="47"/>
        <pc:sldMkLst>
          <pc:docMk/>
          <pc:sldMk cId="0" sldId="701"/>
        </pc:sldMkLst>
      </pc:sldChg>
      <pc:sldChg chg="del">
        <pc:chgData name="Johnson, Chad" userId="29e26967-ee32-4210-a1e6-19e5305e9c5f" providerId="ADAL" clId="{DA91EDD4-7592-46EC-A7C5-FB4D8A1192CD}" dt="2023-03-07T17:32:38.805" v="12" actId="47"/>
        <pc:sldMkLst>
          <pc:docMk/>
          <pc:sldMk cId="0" sldId="708"/>
        </pc:sldMkLst>
      </pc:sldChg>
      <pc:sldChg chg="del">
        <pc:chgData name="Johnson, Chad" userId="29e26967-ee32-4210-a1e6-19e5305e9c5f" providerId="ADAL" clId="{DA91EDD4-7592-46EC-A7C5-FB4D8A1192CD}" dt="2023-03-07T17:32:38.805" v="12" actId="47"/>
        <pc:sldMkLst>
          <pc:docMk/>
          <pc:sldMk cId="0" sldId="711"/>
        </pc:sldMkLst>
      </pc:sldChg>
      <pc:sldChg chg="del">
        <pc:chgData name="Johnson, Chad" userId="29e26967-ee32-4210-a1e6-19e5305e9c5f" providerId="ADAL" clId="{DA91EDD4-7592-46EC-A7C5-FB4D8A1192CD}" dt="2023-03-07T17:32:38.805" v="12" actId="47"/>
        <pc:sldMkLst>
          <pc:docMk/>
          <pc:sldMk cId="0" sldId="713"/>
        </pc:sldMkLst>
      </pc:sldChg>
      <pc:sldChg chg="del">
        <pc:chgData name="Johnson, Chad" userId="29e26967-ee32-4210-a1e6-19e5305e9c5f" providerId="ADAL" clId="{DA91EDD4-7592-46EC-A7C5-FB4D8A1192CD}" dt="2023-03-07T17:32:38.805" v="12" actId="47"/>
        <pc:sldMkLst>
          <pc:docMk/>
          <pc:sldMk cId="0" sldId="714"/>
        </pc:sldMkLst>
      </pc:sldChg>
      <pc:sldChg chg="del">
        <pc:chgData name="Johnson, Chad" userId="29e26967-ee32-4210-a1e6-19e5305e9c5f" providerId="ADAL" clId="{DA91EDD4-7592-46EC-A7C5-FB4D8A1192CD}" dt="2023-03-07T17:32:38.805" v="12" actId="47"/>
        <pc:sldMkLst>
          <pc:docMk/>
          <pc:sldMk cId="0" sldId="718"/>
        </pc:sldMkLst>
      </pc:sldChg>
      <pc:sldChg chg="del">
        <pc:chgData name="Johnson, Chad" userId="29e26967-ee32-4210-a1e6-19e5305e9c5f" providerId="ADAL" clId="{DA91EDD4-7592-46EC-A7C5-FB4D8A1192CD}" dt="2023-03-07T17:32:38.805" v="12" actId="47"/>
        <pc:sldMkLst>
          <pc:docMk/>
          <pc:sldMk cId="0" sldId="721"/>
        </pc:sldMkLst>
      </pc:sldChg>
      <pc:sldChg chg="del">
        <pc:chgData name="Johnson, Chad" userId="29e26967-ee32-4210-a1e6-19e5305e9c5f" providerId="ADAL" clId="{DA91EDD4-7592-46EC-A7C5-FB4D8A1192CD}" dt="2023-03-07T17:32:38.805" v="12" actId="47"/>
        <pc:sldMkLst>
          <pc:docMk/>
          <pc:sldMk cId="0" sldId="723"/>
        </pc:sldMkLst>
      </pc:sldChg>
      <pc:sldChg chg="del">
        <pc:chgData name="Johnson, Chad" userId="29e26967-ee32-4210-a1e6-19e5305e9c5f" providerId="ADAL" clId="{DA91EDD4-7592-46EC-A7C5-FB4D8A1192CD}" dt="2023-03-07T17:32:38.805" v="12" actId="47"/>
        <pc:sldMkLst>
          <pc:docMk/>
          <pc:sldMk cId="0" sldId="725"/>
        </pc:sldMkLst>
      </pc:sldChg>
      <pc:sldChg chg="del">
        <pc:chgData name="Johnson, Chad" userId="29e26967-ee32-4210-a1e6-19e5305e9c5f" providerId="ADAL" clId="{DA91EDD4-7592-46EC-A7C5-FB4D8A1192CD}" dt="2023-03-07T17:32:38.805" v="12" actId="47"/>
        <pc:sldMkLst>
          <pc:docMk/>
          <pc:sldMk cId="0" sldId="727"/>
        </pc:sldMkLst>
      </pc:sldChg>
      <pc:sldChg chg="del">
        <pc:chgData name="Johnson, Chad" userId="29e26967-ee32-4210-a1e6-19e5305e9c5f" providerId="ADAL" clId="{DA91EDD4-7592-46EC-A7C5-FB4D8A1192CD}" dt="2023-03-07T17:32:38.805" v="12" actId="47"/>
        <pc:sldMkLst>
          <pc:docMk/>
          <pc:sldMk cId="0" sldId="729"/>
        </pc:sldMkLst>
      </pc:sldChg>
      <pc:sldChg chg="del">
        <pc:chgData name="Johnson, Chad" userId="29e26967-ee32-4210-a1e6-19e5305e9c5f" providerId="ADAL" clId="{DA91EDD4-7592-46EC-A7C5-FB4D8A1192CD}" dt="2023-03-07T17:32:38.805" v="12" actId="47"/>
        <pc:sldMkLst>
          <pc:docMk/>
          <pc:sldMk cId="0" sldId="746"/>
        </pc:sldMkLst>
      </pc:sldChg>
      <pc:sldChg chg="del">
        <pc:chgData name="Johnson, Chad" userId="29e26967-ee32-4210-a1e6-19e5305e9c5f" providerId="ADAL" clId="{DA91EDD4-7592-46EC-A7C5-FB4D8A1192CD}" dt="2023-03-07T17:32:38.805" v="12" actId="47"/>
        <pc:sldMkLst>
          <pc:docMk/>
          <pc:sldMk cId="0" sldId="772"/>
        </pc:sldMkLst>
      </pc:sldChg>
      <pc:sldChg chg="del">
        <pc:chgData name="Johnson, Chad" userId="29e26967-ee32-4210-a1e6-19e5305e9c5f" providerId="ADAL" clId="{DA91EDD4-7592-46EC-A7C5-FB4D8A1192CD}" dt="2023-03-07T17:32:38.805" v="12" actId="47"/>
        <pc:sldMkLst>
          <pc:docMk/>
          <pc:sldMk cId="0" sldId="773"/>
        </pc:sldMkLst>
      </pc:sldChg>
      <pc:sldChg chg="del">
        <pc:chgData name="Johnson, Chad" userId="29e26967-ee32-4210-a1e6-19e5305e9c5f" providerId="ADAL" clId="{DA91EDD4-7592-46EC-A7C5-FB4D8A1192CD}" dt="2023-03-07T17:32:38.805" v="12" actId="47"/>
        <pc:sldMkLst>
          <pc:docMk/>
          <pc:sldMk cId="0" sldId="788"/>
        </pc:sldMkLst>
      </pc:sldChg>
      <pc:sldChg chg="del">
        <pc:chgData name="Johnson, Chad" userId="29e26967-ee32-4210-a1e6-19e5305e9c5f" providerId="ADAL" clId="{DA91EDD4-7592-46EC-A7C5-FB4D8A1192CD}" dt="2023-03-07T17:32:38.805" v="12" actId="47"/>
        <pc:sldMkLst>
          <pc:docMk/>
          <pc:sldMk cId="0" sldId="790"/>
        </pc:sldMkLst>
      </pc:sldChg>
      <pc:sldChg chg="del">
        <pc:chgData name="Johnson, Chad" userId="29e26967-ee32-4210-a1e6-19e5305e9c5f" providerId="ADAL" clId="{DA91EDD4-7592-46EC-A7C5-FB4D8A1192CD}" dt="2023-03-07T17:32:38.805" v="12" actId="47"/>
        <pc:sldMkLst>
          <pc:docMk/>
          <pc:sldMk cId="0" sldId="791"/>
        </pc:sldMkLst>
      </pc:sldChg>
      <pc:sldChg chg="del">
        <pc:chgData name="Johnson, Chad" userId="29e26967-ee32-4210-a1e6-19e5305e9c5f" providerId="ADAL" clId="{DA91EDD4-7592-46EC-A7C5-FB4D8A1192CD}" dt="2023-03-07T17:32:38.805" v="12" actId="47"/>
        <pc:sldMkLst>
          <pc:docMk/>
          <pc:sldMk cId="0" sldId="793"/>
        </pc:sldMkLst>
      </pc:sldChg>
      <pc:sldChg chg="del">
        <pc:chgData name="Johnson, Chad" userId="29e26967-ee32-4210-a1e6-19e5305e9c5f" providerId="ADAL" clId="{DA91EDD4-7592-46EC-A7C5-FB4D8A1192CD}" dt="2023-03-07T17:32:38.805" v="12" actId="47"/>
        <pc:sldMkLst>
          <pc:docMk/>
          <pc:sldMk cId="0" sldId="794"/>
        </pc:sldMkLst>
      </pc:sldChg>
      <pc:sldChg chg="del">
        <pc:chgData name="Johnson, Chad" userId="29e26967-ee32-4210-a1e6-19e5305e9c5f" providerId="ADAL" clId="{DA91EDD4-7592-46EC-A7C5-FB4D8A1192CD}" dt="2023-03-07T17:32:38.805" v="12" actId="47"/>
        <pc:sldMkLst>
          <pc:docMk/>
          <pc:sldMk cId="0" sldId="799"/>
        </pc:sldMkLst>
      </pc:sldChg>
      <pc:sldChg chg="del">
        <pc:chgData name="Johnson, Chad" userId="29e26967-ee32-4210-a1e6-19e5305e9c5f" providerId="ADAL" clId="{DA91EDD4-7592-46EC-A7C5-FB4D8A1192CD}" dt="2023-03-07T17:32:38.805" v="12" actId="47"/>
        <pc:sldMkLst>
          <pc:docMk/>
          <pc:sldMk cId="0" sldId="800"/>
        </pc:sldMkLst>
      </pc:sldChg>
      <pc:sldChg chg="del">
        <pc:chgData name="Johnson, Chad" userId="29e26967-ee32-4210-a1e6-19e5305e9c5f" providerId="ADAL" clId="{DA91EDD4-7592-46EC-A7C5-FB4D8A1192CD}" dt="2023-03-07T17:32:38.805" v="12" actId="47"/>
        <pc:sldMkLst>
          <pc:docMk/>
          <pc:sldMk cId="0" sldId="801"/>
        </pc:sldMkLst>
      </pc:sldChg>
      <pc:sldChg chg="del">
        <pc:chgData name="Johnson, Chad" userId="29e26967-ee32-4210-a1e6-19e5305e9c5f" providerId="ADAL" clId="{DA91EDD4-7592-46EC-A7C5-FB4D8A1192CD}" dt="2023-03-07T17:32:38.805" v="12" actId="47"/>
        <pc:sldMkLst>
          <pc:docMk/>
          <pc:sldMk cId="0" sldId="802"/>
        </pc:sldMkLst>
      </pc:sldChg>
      <pc:sldChg chg="del">
        <pc:chgData name="Johnson, Chad" userId="29e26967-ee32-4210-a1e6-19e5305e9c5f" providerId="ADAL" clId="{DA91EDD4-7592-46EC-A7C5-FB4D8A1192CD}" dt="2023-03-07T17:32:38.805" v="12" actId="47"/>
        <pc:sldMkLst>
          <pc:docMk/>
          <pc:sldMk cId="0" sldId="803"/>
        </pc:sldMkLst>
      </pc:sldChg>
      <pc:sldChg chg="del">
        <pc:chgData name="Johnson, Chad" userId="29e26967-ee32-4210-a1e6-19e5305e9c5f" providerId="ADAL" clId="{DA91EDD4-7592-46EC-A7C5-FB4D8A1192CD}" dt="2023-03-07T17:32:38.805" v="12" actId="47"/>
        <pc:sldMkLst>
          <pc:docMk/>
          <pc:sldMk cId="0" sldId="804"/>
        </pc:sldMkLst>
      </pc:sldChg>
      <pc:sldChg chg="del">
        <pc:chgData name="Johnson, Chad" userId="29e26967-ee32-4210-a1e6-19e5305e9c5f" providerId="ADAL" clId="{DA91EDD4-7592-46EC-A7C5-FB4D8A1192CD}" dt="2023-03-07T17:32:38.805" v="12" actId="47"/>
        <pc:sldMkLst>
          <pc:docMk/>
          <pc:sldMk cId="0" sldId="805"/>
        </pc:sldMkLst>
      </pc:sldChg>
    </pc:docChg>
  </pc:docChgLst>
  <pc:docChgLst>
    <pc:chgData name="Johnson, Chad" userId="29e26967-ee32-4210-a1e6-19e5305e9c5f" providerId="ADAL" clId="{D93A2744-4087-4E22-A6A3-9D8E14BFA662}"/>
    <pc:docChg chg="undo custSel addSld delSld modSld">
      <pc:chgData name="Johnson, Chad" userId="29e26967-ee32-4210-a1e6-19e5305e9c5f" providerId="ADAL" clId="{D93A2744-4087-4E22-A6A3-9D8E14BFA662}" dt="2023-02-27T22:43:57.472" v="258" actId="729"/>
      <pc:docMkLst>
        <pc:docMk/>
      </pc:docMkLst>
      <pc:sldChg chg="modSp">
        <pc:chgData name="Johnson, Chad" userId="29e26967-ee32-4210-a1e6-19e5305e9c5f" providerId="ADAL" clId="{D93A2744-4087-4E22-A6A3-9D8E14BFA662}" dt="2023-02-27T19:29:43.695" v="4" actId="1076"/>
        <pc:sldMkLst>
          <pc:docMk/>
          <pc:sldMk cId="0" sldId="267"/>
        </pc:sldMkLst>
        <pc:picChg chg="mod">
          <ac:chgData name="Johnson, Chad" userId="29e26967-ee32-4210-a1e6-19e5305e9c5f" providerId="ADAL" clId="{D93A2744-4087-4E22-A6A3-9D8E14BFA662}" dt="2023-02-27T19:29:43.695" v="4" actId="1076"/>
          <ac:picMkLst>
            <pc:docMk/>
            <pc:sldMk cId="0" sldId="267"/>
            <ac:picMk id="909317" creationId="{ACE86FDA-EEDB-DD9D-C846-AA517EE4044F}"/>
          </ac:picMkLst>
        </pc:picChg>
      </pc:sldChg>
      <pc:sldChg chg="modSp">
        <pc:chgData name="Johnson, Chad" userId="29e26967-ee32-4210-a1e6-19e5305e9c5f" providerId="ADAL" clId="{D93A2744-4087-4E22-A6A3-9D8E14BFA662}" dt="2023-02-27T19:29:29.466" v="1" actId="1076"/>
        <pc:sldMkLst>
          <pc:docMk/>
          <pc:sldMk cId="0" sldId="268"/>
        </pc:sldMkLst>
        <pc:picChg chg="mod">
          <ac:chgData name="Johnson, Chad" userId="29e26967-ee32-4210-a1e6-19e5305e9c5f" providerId="ADAL" clId="{D93A2744-4087-4E22-A6A3-9D8E14BFA662}" dt="2023-02-27T19:29:29.466" v="1" actId="1076"/>
          <ac:picMkLst>
            <pc:docMk/>
            <pc:sldMk cId="0" sldId="268"/>
            <ac:picMk id="910340" creationId="{A05A44A2-5B0B-C340-9CC9-65DABB2FE95E}"/>
          </ac:picMkLst>
        </pc:picChg>
      </pc:sldChg>
      <pc:sldChg chg="modSp">
        <pc:chgData name="Johnson, Chad" userId="29e26967-ee32-4210-a1e6-19e5305e9c5f" providerId="ADAL" clId="{D93A2744-4087-4E22-A6A3-9D8E14BFA662}" dt="2023-02-27T19:33:59.719" v="5" actId="1076"/>
        <pc:sldMkLst>
          <pc:docMk/>
          <pc:sldMk cId="0" sldId="269"/>
        </pc:sldMkLst>
        <pc:picChg chg="mod">
          <ac:chgData name="Johnson, Chad" userId="29e26967-ee32-4210-a1e6-19e5305e9c5f" providerId="ADAL" clId="{D93A2744-4087-4E22-A6A3-9D8E14BFA662}" dt="2023-02-27T19:33:59.719" v="5" actId="1076"/>
          <ac:picMkLst>
            <pc:docMk/>
            <pc:sldMk cId="0" sldId="269"/>
            <ac:picMk id="911364" creationId="{0844109E-0C49-B5FF-DB02-3B7EB06AA235}"/>
          </ac:picMkLst>
        </pc:picChg>
      </pc:sldChg>
      <pc:sldChg chg="delSp modSp">
        <pc:chgData name="Johnson, Chad" userId="29e26967-ee32-4210-a1e6-19e5305e9c5f" providerId="ADAL" clId="{D93A2744-4087-4E22-A6A3-9D8E14BFA662}" dt="2023-02-27T19:34:30.257" v="7" actId="478"/>
        <pc:sldMkLst>
          <pc:docMk/>
          <pc:sldMk cId="0" sldId="270"/>
        </pc:sldMkLst>
        <pc:picChg chg="del mod">
          <ac:chgData name="Johnson, Chad" userId="29e26967-ee32-4210-a1e6-19e5305e9c5f" providerId="ADAL" clId="{D93A2744-4087-4E22-A6A3-9D8E14BFA662}" dt="2023-02-27T19:34:30.257" v="7" actId="478"/>
          <ac:picMkLst>
            <pc:docMk/>
            <pc:sldMk cId="0" sldId="270"/>
            <ac:picMk id="912389" creationId="{A69D0775-82F5-9BE8-E474-6FA2C6916A2F}"/>
          </ac:picMkLst>
        </pc:picChg>
      </pc:sldChg>
      <pc:sldChg chg="modSp">
        <pc:chgData name="Johnson, Chad" userId="29e26967-ee32-4210-a1e6-19e5305e9c5f" providerId="ADAL" clId="{D93A2744-4087-4E22-A6A3-9D8E14BFA662}" dt="2023-02-27T19:35:14.863" v="8" actId="1076"/>
        <pc:sldMkLst>
          <pc:docMk/>
          <pc:sldMk cId="0" sldId="271"/>
        </pc:sldMkLst>
        <pc:picChg chg="mod">
          <ac:chgData name="Johnson, Chad" userId="29e26967-ee32-4210-a1e6-19e5305e9c5f" providerId="ADAL" clId="{D93A2744-4087-4E22-A6A3-9D8E14BFA662}" dt="2023-02-27T19:35:14.863" v="8" actId="1076"/>
          <ac:picMkLst>
            <pc:docMk/>
            <pc:sldMk cId="0" sldId="271"/>
            <ac:picMk id="913412" creationId="{F930E899-99F3-73DE-B7A6-72E12B6EB62F}"/>
          </ac:picMkLst>
        </pc:picChg>
      </pc:sldChg>
      <pc:sldChg chg="delSp">
        <pc:chgData name="Johnson, Chad" userId="29e26967-ee32-4210-a1e6-19e5305e9c5f" providerId="ADAL" clId="{D93A2744-4087-4E22-A6A3-9D8E14BFA662}" dt="2023-02-27T19:49:32.275" v="9" actId="478"/>
        <pc:sldMkLst>
          <pc:docMk/>
          <pc:sldMk cId="0" sldId="272"/>
        </pc:sldMkLst>
        <pc:picChg chg="del">
          <ac:chgData name="Johnson, Chad" userId="29e26967-ee32-4210-a1e6-19e5305e9c5f" providerId="ADAL" clId="{D93A2744-4087-4E22-A6A3-9D8E14BFA662}" dt="2023-02-27T19:49:32.275" v="9" actId="478"/>
          <ac:picMkLst>
            <pc:docMk/>
            <pc:sldMk cId="0" sldId="272"/>
            <ac:picMk id="914436" creationId="{F982565D-A709-CA81-0859-F1804DBD5780}"/>
          </ac:picMkLst>
        </pc:picChg>
      </pc:sldChg>
      <pc:sldChg chg="del">
        <pc:chgData name="Johnson, Chad" userId="29e26967-ee32-4210-a1e6-19e5305e9c5f" providerId="ADAL" clId="{D93A2744-4087-4E22-A6A3-9D8E14BFA662}" dt="2023-02-27T19:49:44.529" v="10" actId="2696"/>
        <pc:sldMkLst>
          <pc:docMk/>
          <pc:sldMk cId="0" sldId="306"/>
        </pc:sldMkLst>
      </pc:sldChg>
      <pc:sldChg chg="modSp mod">
        <pc:chgData name="Johnson, Chad" userId="29e26967-ee32-4210-a1e6-19e5305e9c5f" providerId="ADAL" clId="{D93A2744-4087-4E22-A6A3-9D8E14BFA662}" dt="2023-02-27T22:38:12.638" v="252" actId="1076"/>
        <pc:sldMkLst>
          <pc:docMk/>
          <pc:sldMk cId="0" sldId="316"/>
        </pc:sldMkLst>
        <pc:spChg chg="mod">
          <ac:chgData name="Johnson, Chad" userId="29e26967-ee32-4210-a1e6-19e5305e9c5f" providerId="ADAL" clId="{D93A2744-4087-4E22-A6A3-9D8E14BFA662}" dt="2023-02-27T22:37:54.519" v="249" actId="27636"/>
          <ac:spMkLst>
            <pc:docMk/>
            <pc:sldMk cId="0" sldId="316"/>
            <ac:spMk id="92163" creationId="{E92FBAFC-E4F2-F55A-601B-02F26500892D}"/>
          </ac:spMkLst>
        </pc:spChg>
        <pc:picChg chg="mod">
          <ac:chgData name="Johnson, Chad" userId="29e26967-ee32-4210-a1e6-19e5305e9c5f" providerId="ADAL" clId="{D93A2744-4087-4E22-A6A3-9D8E14BFA662}" dt="2023-02-27T22:38:12.638" v="252" actId="1076"/>
          <ac:picMkLst>
            <pc:docMk/>
            <pc:sldMk cId="0" sldId="316"/>
            <ac:picMk id="92166" creationId="{3CD79381-70B9-549B-C22B-9C54A1145602}"/>
          </ac:picMkLst>
        </pc:picChg>
      </pc:sldChg>
      <pc:sldChg chg="modSp mod">
        <pc:chgData name="Johnson, Chad" userId="29e26967-ee32-4210-a1e6-19e5305e9c5f" providerId="ADAL" clId="{D93A2744-4087-4E22-A6A3-9D8E14BFA662}" dt="2023-02-27T22:37:04.573" v="245" actId="207"/>
        <pc:sldMkLst>
          <pc:docMk/>
          <pc:sldMk cId="0" sldId="317"/>
        </pc:sldMkLst>
        <pc:spChg chg="mod">
          <ac:chgData name="Johnson, Chad" userId="29e26967-ee32-4210-a1e6-19e5305e9c5f" providerId="ADAL" clId="{D93A2744-4087-4E22-A6A3-9D8E14BFA662}" dt="2023-02-27T22:37:04.573" v="245" actId="207"/>
          <ac:spMkLst>
            <pc:docMk/>
            <pc:sldMk cId="0" sldId="317"/>
            <ac:spMk id="93187" creationId="{C82E6664-1820-6A16-45F2-DC7D27CA5BD4}"/>
          </ac:spMkLst>
        </pc:spChg>
      </pc:sldChg>
      <pc:sldChg chg="modSp del">
        <pc:chgData name="Johnson, Chad" userId="29e26967-ee32-4210-a1e6-19e5305e9c5f" providerId="ADAL" clId="{D93A2744-4087-4E22-A6A3-9D8E14BFA662}" dt="2023-02-27T22:37:45.400" v="247" actId="2696"/>
        <pc:sldMkLst>
          <pc:docMk/>
          <pc:sldMk cId="0" sldId="344"/>
        </pc:sldMkLst>
        <pc:spChg chg="mod">
          <ac:chgData name="Johnson, Chad" userId="29e26967-ee32-4210-a1e6-19e5305e9c5f" providerId="ADAL" clId="{D93A2744-4087-4E22-A6A3-9D8E14BFA662}" dt="2023-02-27T22:37:43.616" v="246" actId="1076"/>
          <ac:spMkLst>
            <pc:docMk/>
            <pc:sldMk cId="0" sldId="344"/>
            <ac:spMk id="138245" creationId="{B6396A0A-2892-2101-C971-0C48991F5168}"/>
          </ac:spMkLst>
        </pc:spChg>
      </pc:sldChg>
      <pc:sldChg chg="del mod modShow">
        <pc:chgData name="Johnson, Chad" userId="29e26967-ee32-4210-a1e6-19e5305e9c5f" providerId="ADAL" clId="{D93A2744-4087-4E22-A6A3-9D8E14BFA662}" dt="2023-02-27T22:39:41.435" v="256" actId="47"/>
        <pc:sldMkLst>
          <pc:docMk/>
          <pc:sldMk cId="0" sldId="423"/>
        </pc:sldMkLst>
      </pc:sldChg>
      <pc:sldChg chg="del mod modShow">
        <pc:chgData name="Johnson, Chad" userId="29e26967-ee32-4210-a1e6-19e5305e9c5f" providerId="ADAL" clId="{D93A2744-4087-4E22-A6A3-9D8E14BFA662}" dt="2023-02-27T22:39:37.564" v="255" actId="47"/>
        <pc:sldMkLst>
          <pc:docMk/>
          <pc:sldMk cId="0" sldId="424"/>
        </pc:sldMkLst>
      </pc:sldChg>
      <pc:sldChg chg="del mod modShow">
        <pc:chgData name="Johnson, Chad" userId="29e26967-ee32-4210-a1e6-19e5305e9c5f" providerId="ADAL" clId="{D93A2744-4087-4E22-A6A3-9D8E14BFA662}" dt="2023-02-27T22:39:37.564" v="255" actId="47"/>
        <pc:sldMkLst>
          <pc:docMk/>
          <pc:sldMk cId="0" sldId="425"/>
        </pc:sldMkLst>
      </pc:sldChg>
      <pc:sldChg chg="del mod modShow">
        <pc:chgData name="Johnson, Chad" userId="29e26967-ee32-4210-a1e6-19e5305e9c5f" providerId="ADAL" clId="{D93A2744-4087-4E22-A6A3-9D8E14BFA662}" dt="2023-02-27T22:39:37.564" v="255" actId="47"/>
        <pc:sldMkLst>
          <pc:docMk/>
          <pc:sldMk cId="0" sldId="427"/>
        </pc:sldMkLst>
      </pc:sldChg>
      <pc:sldChg chg="del mod modShow">
        <pc:chgData name="Johnson, Chad" userId="29e26967-ee32-4210-a1e6-19e5305e9c5f" providerId="ADAL" clId="{D93A2744-4087-4E22-A6A3-9D8E14BFA662}" dt="2023-02-27T22:39:37.564" v="255" actId="47"/>
        <pc:sldMkLst>
          <pc:docMk/>
          <pc:sldMk cId="0" sldId="428"/>
        </pc:sldMkLst>
      </pc:sldChg>
      <pc:sldChg chg="del mod modShow">
        <pc:chgData name="Johnson, Chad" userId="29e26967-ee32-4210-a1e6-19e5305e9c5f" providerId="ADAL" clId="{D93A2744-4087-4E22-A6A3-9D8E14BFA662}" dt="2023-02-27T22:39:37.564" v="255" actId="47"/>
        <pc:sldMkLst>
          <pc:docMk/>
          <pc:sldMk cId="0" sldId="429"/>
        </pc:sldMkLst>
      </pc:sldChg>
      <pc:sldChg chg="del">
        <pc:chgData name="Johnson, Chad" userId="29e26967-ee32-4210-a1e6-19e5305e9c5f" providerId="ADAL" clId="{D93A2744-4087-4E22-A6A3-9D8E14BFA662}" dt="2023-02-27T22:43:45.113" v="257" actId="47"/>
        <pc:sldMkLst>
          <pc:docMk/>
          <pc:sldMk cId="0" sldId="431"/>
        </pc:sldMkLst>
      </pc:sldChg>
      <pc:sldChg chg="del">
        <pc:chgData name="Johnson, Chad" userId="29e26967-ee32-4210-a1e6-19e5305e9c5f" providerId="ADAL" clId="{D93A2744-4087-4E22-A6A3-9D8E14BFA662}" dt="2023-02-27T22:43:45.113" v="257" actId="47"/>
        <pc:sldMkLst>
          <pc:docMk/>
          <pc:sldMk cId="0" sldId="432"/>
        </pc:sldMkLst>
      </pc:sldChg>
      <pc:sldChg chg="del mod modShow">
        <pc:chgData name="Johnson, Chad" userId="29e26967-ee32-4210-a1e6-19e5305e9c5f" providerId="ADAL" clId="{D93A2744-4087-4E22-A6A3-9D8E14BFA662}" dt="2023-02-27T22:39:37.564" v="255" actId="47"/>
        <pc:sldMkLst>
          <pc:docMk/>
          <pc:sldMk cId="0" sldId="433"/>
        </pc:sldMkLst>
      </pc:sldChg>
      <pc:sldChg chg="del mod modShow">
        <pc:chgData name="Johnson, Chad" userId="29e26967-ee32-4210-a1e6-19e5305e9c5f" providerId="ADAL" clId="{D93A2744-4087-4E22-A6A3-9D8E14BFA662}" dt="2023-02-27T22:39:37.564" v="255" actId="47"/>
        <pc:sldMkLst>
          <pc:docMk/>
          <pc:sldMk cId="0" sldId="435"/>
        </pc:sldMkLst>
      </pc:sldChg>
      <pc:sldChg chg="del">
        <pc:chgData name="Johnson, Chad" userId="29e26967-ee32-4210-a1e6-19e5305e9c5f" providerId="ADAL" clId="{D93A2744-4087-4E22-A6A3-9D8E14BFA662}" dt="2023-02-27T22:43:45.113" v="257" actId="47"/>
        <pc:sldMkLst>
          <pc:docMk/>
          <pc:sldMk cId="0" sldId="438"/>
        </pc:sldMkLst>
      </pc:sldChg>
      <pc:sldChg chg="del">
        <pc:chgData name="Johnson, Chad" userId="29e26967-ee32-4210-a1e6-19e5305e9c5f" providerId="ADAL" clId="{D93A2744-4087-4E22-A6A3-9D8E14BFA662}" dt="2023-02-27T22:43:45.113" v="257" actId="47"/>
        <pc:sldMkLst>
          <pc:docMk/>
          <pc:sldMk cId="0" sldId="442"/>
        </pc:sldMkLst>
      </pc:sldChg>
      <pc:sldChg chg="del">
        <pc:chgData name="Johnson, Chad" userId="29e26967-ee32-4210-a1e6-19e5305e9c5f" providerId="ADAL" clId="{D93A2744-4087-4E22-A6A3-9D8E14BFA662}" dt="2023-02-27T22:43:45.113" v="257" actId="47"/>
        <pc:sldMkLst>
          <pc:docMk/>
          <pc:sldMk cId="0" sldId="443"/>
        </pc:sldMkLst>
      </pc:sldChg>
      <pc:sldChg chg="del">
        <pc:chgData name="Johnson, Chad" userId="29e26967-ee32-4210-a1e6-19e5305e9c5f" providerId="ADAL" clId="{D93A2744-4087-4E22-A6A3-9D8E14BFA662}" dt="2023-02-27T22:43:45.113" v="257" actId="47"/>
        <pc:sldMkLst>
          <pc:docMk/>
          <pc:sldMk cId="0" sldId="444"/>
        </pc:sldMkLst>
      </pc:sldChg>
      <pc:sldChg chg="del">
        <pc:chgData name="Johnson, Chad" userId="29e26967-ee32-4210-a1e6-19e5305e9c5f" providerId="ADAL" clId="{D93A2744-4087-4E22-A6A3-9D8E14BFA662}" dt="2023-02-27T22:01:51.176" v="214" actId="2696"/>
        <pc:sldMkLst>
          <pc:docMk/>
          <pc:sldMk cId="0" sldId="496"/>
        </pc:sldMkLst>
      </pc:sldChg>
      <pc:sldChg chg="del">
        <pc:chgData name="Johnson, Chad" userId="29e26967-ee32-4210-a1e6-19e5305e9c5f" providerId="ADAL" clId="{D93A2744-4087-4E22-A6A3-9D8E14BFA662}" dt="2023-02-27T22:02:49.193" v="215" actId="47"/>
        <pc:sldMkLst>
          <pc:docMk/>
          <pc:sldMk cId="0" sldId="497"/>
        </pc:sldMkLst>
      </pc:sldChg>
      <pc:sldChg chg="del">
        <pc:chgData name="Johnson, Chad" userId="29e26967-ee32-4210-a1e6-19e5305e9c5f" providerId="ADAL" clId="{D93A2744-4087-4E22-A6A3-9D8E14BFA662}" dt="2023-02-27T22:02:49.193" v="215" actId="47"/>
        <pc:sldMkLst>
          <pc:docMk/>
          <pc:sldMk cId="0" sldId="498"/>
        </pc:sldMkLst>
      </pc:sldChg>
      <pc:sldChg chg="modSp mod">
        <pc:chgData name="Johnson, Chad" userId="29e26967-ee32-4210-a1e6-19e5305e9c5f" providerId="ADAL" clId="{D93A2744-4087-4E22-A6A3-9D8E14BFA662}" dt="2023-02-27T19:57:27.463" v="41" actId="6549"/>
        <pc:sldMkLst>
          <pc:docMk/>
          <pc:sldMk cId="0" sldId="499"/>
        </pc:sldMkLst>
        <pc:spChg chg="mod">
          <ac:chgData name="Johnson, Chad" userId="29e26967-ee32-4210-a1e6-19e5305e9c5f" providerId="ADAL" clId="{D93A2744-4087-4E22-A6A3-9D8E14BFA662}" dt="2023-02-27T19:57:27.463" v="41" actId="6549"/>
          <ac:spMkLst>
            <pc:docMk/>
            <pc:sldMk cId="0" sldId="499"/>
            <ac:spMk id="357378" creationId="{4AB10D55-43DA-B9CB-8B26-146303E0CE55}"/>
          </ac:spMkLst>
        </pc:spChg>
      </pc:sldChg>
      <pc:sldChg chg="modSp del mod">
        <pc:chgData name="Johnson, Chad" userId="29e26967-ee32-4210-a1e6-19e5305e9c5f" providerId="ADAL" clId="{D93A2744-4087-4E22-A6A3-9D8E14BFA662}" dt="2023-02-27T22:30:21.095" v="236" actId="2696"/>
        <pc:sldMkLst>
          <pc:docMk/>
          <pc:sldMk cId="0" sldId="504"/>
        </pc:sldMkLst>
        <pc:spChg chg="mod">
          <ac:chgData name="Johnson, Chad" userId="29e26967-ee32-4210-a1e6-19e5305e9c5f" providerId="ADAL" clId="{D93A2744-4087-4E22-A6A3-9D8E14BFA662}" dt="2023-02-27T22:30:15.622" v="235" actId="27636"/>
          <ac:spMkLst>
            <pc:docMk/>
            <pc:sldMk cId="0" sldId="504"/>
            <ac:spMk id="362499" creationId="{7BD04ADE-CDBF-B3DB-F847-AC6A56AB0219}"/>
          </ac:spMkLst>
        </pc:spChg>
      </pc:sldChg>
      <pc:sldChg chg="mod modShow">
        <pc:chgData name="Johnson, Chad" userId="29e26967-ee32-4210-a1e6-19e5305e9c5f" providerId="ADAL" clId="{D93A2744-4087-4E22-A6A3-9D8E14BFA662}" dt="2023-02-27T22:04:30.978" v="217" actId="729"/>
        <pc:sldMkLst>
          <pc:docMk/>
          <pc:sldMk cId="0" sldId="505"/>
        </pc:sldMkLst>
      </pc:sldChg>
      <pc:sldChg chg="del">
        <pc:chgData name="Johnson, Chad" userId="29e26967-ee32-4210-a1e6-19e5305e9c5f" providerId="ADAL" clId="{D93A2744-4087-4E22-A6A3-9D8E14BFA662}" dt="2023-02-27T22:04:36.018" v="218" actId="2696"/>
        <pc:sldMkLst>
          <pc:docMk/>
          <pc:sldMk cId="0" sldId="507"/>
        </pc:sldMkLst>
      </pc:sldChg>
      <pc:sldChg chg="del mod modShow">
        <pc:chgData name="Johnson, Chad" userId="29e26967-ee32-4210-a1e6-19e5305e9c5f" providerId="ADAL" clId="{D93A2744-4087-4E22-A6A3-9D8E14BFA662}" dt="2023-02-27T22:39:37.564" v="255" actId="47"/>
        <pc:sldMkLst>
          <pc:docMk/>
          <pc:sldMk cId="0" sldId="520"/>
        </pc:sldMkLst>
      </pc:sldChg>
      <pc:sldChg chg="del">
        <pc:chgData name="Johnson, Chad" userId="29e26967-ee32-4210-a1e6-19e5305e9c5f" providerId="ADAL" clId="{D93A2744-4087-4E22-A6A3-9D8E14BFA662}" dt="2023-02-27T22:43:45.113" v="257" actId="47"/>
        <pc:sldMkLst>
          <pc:docMk/>
          <pc:sldMk cId="0" sldId="522"/>
        </pc:sldMkLst>
      </pc:sldChg>
      <pc:sldChg chg="del">
        <pc:chgData name="Johnson, Chad" userId="29e26967-ee32-4210-a1e6-19e5305e9c5f" providerId="ADAL" clId="{D93A2744-4087-4E22-A6A3-9D8E14BFA662}" dt="2023-02-27T19:49:51.907" v="11" actId="2696"/>
        <pc:sldMkLst>
          <pc:docMk/>
          <pc:sldMk cId="0" sldId="529"/>
        </pc:sldMkLst>
      </pc:sldChg>
      <pc:sldChg chg="del">
        <pc:chgData name="Johnson, Chad" userId="29e26967-ee32-4210-a1e6-19e5305e9c5f" providerId="ADAL" clId="{D93A2744-4087-4E22-A6A3-9D8E14BFA662}" dt="2023-02-27T22:04:56.844" v="221" actId="2696"/>
        <pc:sldMkLst>
          <pc:docMk/>
          <pc:sldMk cId="0" sldId="533"/>
        </pc:sldMkLst>
      </pc:sldChg>
      <pc:sldChg chg="del mod modShow">
        <pc:chgData name="Johnson, Chad" userId="29e26967-ee32-4210-a1e6-19e5305e9c5f" providerId="ADAL" clId="{D93A2744-4087-4E22-A6A3-9D8E14BFA662}" dt="2023-02-27T22:39:41.435" v="256" actId="47"/>
        <pc:sldMkLst>
          <pc:docMk/>
          <pc:sldMk cId="0" sldId="545"/>
        </pc:sldMkLst>
      </pc:sldChg>
      <pc:sldChg chg="modSp mod modShow">
        <pc:chgData name="Johnson, Chad" userId="29e26967-ee32-4210-a1e6-19e5305e9c5f" providerId="ADAL" clId="{D93A2744-4087-4E22-A6A3-9D8E14BFA662}" dt="2023-02-27T22:43:57.472" v="258" actId="729"/>
        <pc:sldMkLst>
          <pc:docMk/>
          <pc:sldMk cId="0" sldId="556"/>
        </pc:sldMkLst>
        <pc:spChg chg="mod">
          <ac:chgData name="Johnson, Chad" userId="29e26967-ee32-4210-a1e6-19e5305e9c5f" providerId="ADAL" clId="{D93A2744-4087-4E22-A6A3-9D8E14BFA662}" dt="2023-02-27T22:34:36.083" v="239" actId="20577"/>
          <ac:spMkLst>
            <pc:docMk/>
            <pc:sldMk cId="0" sldId="556"/>
            <ac:spMk id="429059" creationId="{949149D8-FE56-E027-A34E-76A9B8F97B65}"/>
          </ac:spMkLst>
        </pc:spChg>
      </pc:sldChg>
      <pc:sldChg chg="mod modShow">
        <pc:chgData name="Johnson, Chad" userId="29e26967-ee32-4210-a1e6-19e5305e9c5f" providerId="ADAL" clId="{D93A2744-4087-4E22-A6A3-9D8E14BFA662}" dt="2023-02-27T22:43:57.472" v="258" actId="729"/>
        <pc:sldMkLst>
          <pc:docMk/>
          <pc:sldMk cId="0" sldId="557"/>
        </pc:sldMkLst>
      </pc:sldChg>
      <pc:sldChg chg="mod modShow">
        <pc:chgData name="Johnson, Chad" userId="29e26967-ee32-4210-a1e6-19e5305e9c5f" providerId="ADAL" clId="{D93A2744-4087-4E22-A6A3-9D8E14BFA662}" dt="2023-02-27T22:43:57.472" v="258" actId="729"/>
        <pc:sldMkLst>
          <pc:docMk/>
          <pc:sldMk cId="0" sldId="561"/>
        </pc:sldMkLst>
      </pc:sldChg>
      <pc:sldChg chg="del">
        <pc:chgData name="Johnson, Chad" userId="29e26967-ee32-4210-a1e6-19e5305e9c5f" providerId="ADAL" clId="{D93A2744-4087-4E22-A6A3-9D8E14BFA662}" dt="2023-02-27T22:02:49.193" v="215" actId="47"/>
        <pc:sldMkLst>
          <pc:docMk/>
          <pc:sldMk cId="0" sldId="562"/>
        </pc:sldMkLst>
      </pc:sldChg>
      <pc:sldChg chg="del">
        <pc:chgData name="Johnson, Chad" userId="29e26967-ee32-4210-a1e6-19e5305e9c5f" providerId="ADAL" clId="{D93A2744-4087-4E22-A6A3-9D8E14BFA662}" dt="2023-02-27T22:04:25.090" v="216" actId="2696"/>
        <pc:sldMkLst>
          <pc:docMk/>
          <pc:sldMk cId="0" sldId="563"/>
        </pc:sldMkLst>
      </pc:sldChg>
      <pc:sldChg chg="del">
        <pc:chgData name="Johnson, Chad" userId="29e26967-ee32-4210-a1e6-19e5305e9c5f" providerId="ADAL" clId="{D93A2744-4087-4E22-A6A3-9D8E14BFA662}" dt="2023-02-27T22:04:49.083" v="220" actId="2696"/>
        <pc:sldMkLst>
          <pc:docMk/>
          <pc:sldMk cId="0" sldId="564"/>
        </pc:sldMkLst>
      </pc:sldChg>
      <pc:sldChg chg="del">
        <pc:chgData name="Johnson, Chad" userId="29e26967-ee32-4210-a1e6-19e5305e9c5f" providerId="ADAL" clId="{D93A2744-4087-4E22-A6A3-9D8E14BFA662}" dt="2023-02-27T22:43:45.113" v="257" actId="47"/>
        <pc:sldMkLst>
          <pc:docMk/>
          <pc:sldMk cId="0" sldId="577"/>
        </pc:sldMkLst>
      </pc:sldChg>
      <pc:sldChg chg="del">
        <pc:chgData name="Johnson, Chad" userId="29e26967-ee32-4210-a1e6-19e5305e9c5f" providerId="ADAL" clId="{D93A2744-4087-4E22-A6A3-9D8E14BFA662}" dt="2023-02-27T22:43:45.113" v="257" actId="47"/>
        <pc:sldMkLst>
          <pc:docMk/>
          <pc:sldMk cId="0" sldId="578"/>
        </pc:sldMkLst>
      </pc:sldChg>
      <pc:sldChg chg="del">
        <pc:chgData name="Johnson, Chad" userId="29e26967-ee32-4210-a1e6-19e5305e9c5f" providerId="ADAL" clId="{D93A2744-4087-4E22-A6A3-9D8E14BFA662}" dt="2023-02-27T22:43:45.113" v="257" actId="47"/>
        <pc:sldMkLst>
          <pc:docMk/>
          <pc:sldMk cId="0" sldId="579"/>
        </pc:sldMkLst>
      </pc:sldChg>
      <pc:sldChg chg="del">
        <pc:chgData name="Johnson, Chad" userId="29e26967-ee32-4210-a1e6-19e5305e9c5f" providerId="ADAL" clId="{D93A2744-4087-4E22-A6A3-9D8E14BFA662}" dt="2023-02-27T22:43:45.113" v="257" actId="47"/>
        <pc:sldMkLst>
          <pc:docMk/>
          <pc:sldMk cId="0" sldId="580"/>
        </pc:sldMkLst>
      </pc:sldChg>
      <pc:sldChg chg="del">
        <pc:chgData name="Johnson, Chad" userId="29e26967-ee32-4210-a1e6-19e5305e9c5f" providerId="ADAL" clId="{D93A2744-4087-4E22-A6A3-9D8E14BFA662}" dt="2023-02-27T22:39:41.435" v="256" actId="47"/>
        <pc:sldMkLst>
          <pc:docMk/>
          <pc:sldMk cId="0" sldId="584"/>
        </pc:sldMkLst>
      </pc:sldChg>
      <pc:sldChg chg="modSp add del mod modShow">
        <pc:chgData name="Johnson, Chad" userId="29e26967-ee32-4210-a1e6-19e5305e9c5f" providerId="ADAL" clId="{D93A2744-4087-4E22-A6A3-9D8E14BFA662}" dt="2023-02-27T22:29:54.608" v="231" actId="729"/>
        <pc:sldMkLst>
          <pc:docMk/>
          <pc:sldMk cId="0" sldId="589"/>
        </pc:sldMkLst>
        <pc:spChg chg="mod">
          <ac:chgData name="Johnson, Chad" userId="29e26967-ee32-4210-a1e6-19e5305e9c5f" providerId="ADAL" clId="{D93A2744-4087-4E22-A6A3-9D8E14BFA662}" dt="2023-02-27T22:29:38.369" v="228" actId="6549"/>
          <ac:spMkLst>
            <pc:docMk/>
            <pc:sldMk cId="0" sldId="589"/>
            <ac:spMk id="468995" creationId="{1530AA31-635D-97C7-5280-07FD6227C6DC}"/>
          </ac:spMkLst>
        </pc:spChg>
      </pc:sldChg>
      <pc:sldChg chg="del mod modShow">
        <pc:chgData name="Johnson, Chad" userId="29e26967-ee32-4210-a1e6-19e5305e9c5f" providerId="ADAL" clId="{D93A2744-4087-4E22-A6A3-9D8E14BFA662}" dt="2023-02-27T22:39:41.435" v="256" actId="47"/>
        <pc:sldMkLst>
          <pc:docMk/>
          <pc:sldMk cId="0" sldId="594"/>
        </pc:sldMkLst>
      </pc:sldChg>
      <pc:sldChg chg="del">
        <pc:chgData name="Johnson, Chad" userId="29e26967-ee32-4210-a1e6-19e5305e9c5f" providerId="ADAL" clId="{D93A2744-4087-4E22-A6A3-9D8E14BFA662}" dt="2023-02-27T22:43:45.113" v="257" actId="47"/>
        <pc:sldMkLst>
          <pc:docMk/>
          <pc:sldMk cId="0" sldId="596"/>
        </pc:sldMkLst>
      </pc:sldChg>
      <pc:sldChg chg="del mod modShow">
        <pc:chgData name="Johnson, Chad" userId="29e26967-ee32-4210-a1e6-19e5305e9c5f" providerId="ADAL" clId="{D93A2744-4087-4E22-A6A3-9D8E14BFA662}" dt="2023-02-27T22:39:41.435" v="256" actId="47"/>
        <pc:sldMkLst>
          <pc:docMk/>
          <pc:sldMk cId="0" sldId="597"/>
        </pc:sldMkLst>
      </pc:sldChg>
      <pc:sldChg chg="del">
        <pc:chgData name="Johnson, Chad" userId="29e26967-ee32-4210-a1e6-19e5305e9c5f" providerId="ADAL" clId="{D93A2744-4087-4E22-A6A3-9D8E14BFA662}" dt="2023-02-27T19:50:08.227" v="15" actId="2696"/>
        <pc:sldMkLst>
          <pc:docMk/>
          <pc:sldMk cId="0" sldId="600"/>
        </pc:sldMkLst>
      </pc:sldChg>
      <pc:sldChg chg="mod modShow">
        <pc:chgData name="Johnson, Chad" userId="29e26967-ee32-4210-a1e6-19e5305e9c5f" providerId="ADAL" clId="{D93A2744-4087-4E22-A6A3-9D8E14BFA662}" dt="2023-02-27T22:43:57.472" v="258" actId="729"/>
        <pc:sldMkLst>
          <pc:docMk/>
          <pc:sldMk cId="0" sldId="602"/>
        </pc:sldMkLst>
      </pc:sldChg>
      <pc:sldChg chg="del mod modShow">
        <pc:chgData name="Johnson, Chad" userId="29e26967-ee32-4210-a1e6-19e5305e9c5f" providerId="ADAL" clId="{D93A2744-4087-4E22-A6A3-9D8E14BFA662}" dt="2023-02-27T22:39:37.564" v="255" actId="47"/>
        <pc:sldMkLst>
          <pc:docMk/>
          <pc:sldMk cId="0" sldId="607"/>
        </pc:sldMkLst>
      </pc:sldChg>
      <pc:sldChg chg="del">
        <pc:chgData name="Johnson, Chad" userId="29e26967-ee32-4210-a1e6-19e5305e9c5f" providerId="ADAL" clId="{D93A2744-4087-4E22-A6A3-9D8E14BFA662}" dt="2023-02-27T22:43:45.113" v="257" actId="47"/>
        <pc:sldMkLst>
          <pc:docMk/>
          <pc:sldMk cId="0" sldId="612"/>
        </pc:sldMkLst>
      </pc:sldChg>
      <pc:sldChg chg="del">
        <pc:chgData name="Johnson, Chad" userId="29e26967-ee32-4210-a1e6-19e5305e9c5f" providerId="ADAL" clId="{D93A2744-4087-4E22-A6A3-9D8E14BFA662}" dt="2023-02-27T22:43:45.113" v="257" actId="47"/>
        <pc:sldMkLst>
          <pc:docMk/>
          <pc:sldMk cId="0" sldId="615"/>
        </pc:sldMkLst>
      </pc:sldChg>
      <pc:sldChg chg="modSp add del mod">
        <pc:chgData name="Johnson, Chad" userId="29e26967-ee32-4210-a1e6-19e5305e9c5f" providerId="ADAL" clId="{D93A2744-4087-4E22-A6A3-9D8E14BFA662}" dt="2023-02-27T19:56:12.990" v="37" actId="2696"/>
        <pc:sldMkLst>
          <pc:docMk/>
          <pc:sldMk cId="0" sldId="616"/>
        </pc:sldMkLst>
        <pc:spChg chg="mod">
          <ac:chgData name="Johnson, Chad" userId="29e26967-ee32-4210-a1e6-19e5305e9c5f" providerId="ADAL" clId="{D93A2744-4087-4E22-A6A3-9D8E14BFA662}" dt="2023-02-27T19:51:41.695" v="34" actId="20577"/>
          <ac:spMkLst>
            <pc:docMk/>
            <pc:sldMk cId="0" sldId="616"/>
            <ac:spMk id="499714" creationId="{D209DD0D-5A65-68FC-C9F4-E86669449827}"/>
          </ac:spMkLst>
        </pc:spChg>
        <pc:spChg chg="mod">
          <ac:chgData name="Johnson, Chad" userId="29e26967-ee32-4210-a1e6-19e5305e9c5f" providerId="ADAL" clId="{D93A2744-4087-4E22-A6A3-9D8E14BFA662}" dt="2023-02-27T19:50:55.450" v="20" actId="20577"/>
          <ac:spMkLst>
            <pc:docMk/>
            <pc:sldMk cId="0" sldId="616"/>
            <ac:spMk id="499715" creationId="{985353BC-BF7F-5474-008C-FFA1FF7F95BE}"/>
          </ac:spMkLst>
        </pc:spChg>
      </pc:sldChg>
      <pc:sldChg chg="del">
        <pc:chgData name="Johnson, Chad" userId="29e26967-ee32-4210-a1e6-19e5305e9c5f" providerId="ADAL" clId="{D93A2744-4087-4E22-A6A3-9D8E14BFA662}" dt="2023-02-27T19:56:12.990" v="37" actId="2696"/>
        <pc:sldMkLst>
          <pc:docMk/>
          <pc:sldMk cId="0" sldId="618"/>
        </pc:sldMkLst>
      </pc:sldChg>
      <pc:sldChg chg="del">
        <pc:chgData name="Johnson, Chad" userId="29e26967-ee32-4210-a1e6-19e5305e9c5f" providerId="ADAL" clId="{D93A2744-4087-4E22-A6A3-9D8E14BFA662}" dt="2023-02-27T19:56:12.990" v="37" actId="2696"/>
        <pc:sldMkLst>
          <pc:docMk/>
          <pc:sldMk cId="0" sldId="619"/>
        </pc:sldMkLst>
      </pc:sldChg>
      <pc:sldChg chg="del">
        <pc:chgData name="Johnson, Chad" userId="29e26967-ee32-4210-a1e6-19e5305e9c5f" providerId="ADAL" clId="{D93A2744-4087-4E22-A6A3-9D8E14BFA662}" dt="2023-02-27T19:56:12.990" v="37" actId="2696"/>
        <pc:sldMkLst>
          <pc:docMk/>
          <pc:sldMk cId="0" sldId="620"/>
        </pc:sldMkLst>
      </pc:sldChg>
      <pc:sldChg chg="del">
        <pc:chgData name="Johnson, Chad" userId="29e26967-ee32-4210-a1e6-19e5305e9c5f" providerId="ADAL" clId="{D93A2744-4087-4E22-A6A3-9D8E14BFA662}" dt="2023-02-27T19:56:12.990" v="37" actId="2696"/>
        <pc:sldMkLst>
          <pc:docMk/>
          <pc:sldMk cId="0" sldId="621"/>
        </pc:sldMkLst>
      </pc:sldChg>
      <pc:sldChg chg="del">
        <pc:chgData name="Johnson, Chad" userId="29e26967-ee32-4210-a1e6-19e5305e9c5f" providerId="ADAL" clId="{D93A2744-4087-4E22-A6A3-9D8E14BFA662}" dt="2023-02-27T19:56:12.990" v="37" actId="2696"/>
        <pc:sldMkLst>
          <pc:docMk/>
          <pc:sldMk cId="0" sldId="622"/>
        </pc:sldMkLst>
      </pc:sldChg>
      <pc:sldChg chg="del">
        <pc:chgData name="Johnson, Chad" userId="29e26967-ee32-4210-a1e6-19e5305e9c5f" providerId="ADAL" clId="{D93A2744-4087-4E22-A6A3-9D8E14BFA662}" dt="2023-02-27T19:56:12.990" v="37" actId="2696"/>
        <pc:sldMkLst>
          <pc:docMk/>
          <pc:sldMk cId="0" sldId="624"/>
        </pc:sldMkLst>
      </pc:sldChg>
      <pc:sldChg chg="del">
        <pc:chgData name="Johnson, Chad" userId="29e26967-ee32-4210-a1e6-19e5305e9c5f" providerId="ADAL" clId="{D93A2744-4087-4E22-A6A3-9D8E14BFA662}" dt="2023-02-27T19:57:11.841" v="38" actId="2696"/>
        <pc:sldMkLst>
          <pc:docMk/>
          <pc:sldMk cId="0" sldId="631"/>
        </pc:sldMkLst>
      </pc:sldChg>
      <pc:sldChg chg="del">
        <pc:chgData name="Johnson, Chad" userId="29e26967-ee32-4210-a1e6-19e5305e9c5f" providerId="ADAL" clId="{D93A2744-4087-4E22-A6A3-9D8E14BFA662}" dt="2023-02-27T22:43:45.113" v="257" actId="47"/>
        <pc:sldMkLst>
          <pc:docMk/>
          <pc:sldMk cId="0" sldId="637"/>
        </pc:sldMkLst>
      </pc:sldChg>
      <pc:sldChg chg="del">
        <pc:chgData name="Johnson, Chad" userId="29e26967-ee32-4210-a1e6-19e5305e9c5f" providerId="ADAL" clId="{D93A2744-4087-4E22-A6A3-9D8E14BFA662}" dt="2023-02-27T22:43:45.113" v="257" actId="47"/>
        <pc:sldMkLst>
          <pc:docMk/>
          <pc:sldMk cId="0" sldId="638"/>
        </pc:sldMkLst>
      </pc:sldChg>
      <pc:sldChg chg="modSp del">
        <pc:chgData name="Johnson, Chad" userId="29e26967-ee32-4210-a1e6-19e5305e9c5f" providerId="ADAL" clId="{D93A2744-4087-4E22-A6A3-9D8E14BFA662}" dt="2023-02-27T19:50:03.820" v="14" actId="2696"/>
        <pc:sldMkLst>
          <pc:docMk/>
          <pc:sldMk cId="0" sldId="641"/>
        </pc:sldMkLst>
        <pc:picChg chg="mod">
          <ac:chgData name="Johnson, Chad" userId="29e26967-ee32-4210-a1e6-19e5305e9c5f" providerId="ADAL" clId="{D93A2744-4087-4E22-A6A3-9D8E14BFA662}" dt="2023-02-27T19:50:00.136" v="13" actId="1076"/>
          <ac:picMkLst>
            <pc:docMk/>
            <pc:sldMk cId="0" sldId="641"/>
            <ac:picMk id="528388" creationId="{93E3750B-DCFE-28E1-3742-5A35EDD04F1F}"/>
          </ac:picMkLst>
        </pc:picChg>
      </pc:sldChg>
      <pc:sldChg chg="mod modShow">
        <pc:chgData name="Johnson, Chad" userId="29e26967-ee32-4210-a1e6-19e5305e9c5f" providerId="ADAL" clId="{D93A2744-4087-4E22-A6A3-9D8E14BFA662}" dt="2023-02-27T22:29:54.608" v="231" actId="729"/>
        <pc:sldMkLst>
          <pc:docMk/>
          <pc:sldMk cId="0" sldId="643"/>
        </pc:sldMkLst>
      </pc:sldChg>
      <pc:sldChg chg="delSp modSp mod">
        <pc:chgData name="Johnson, Chad" userId="29e26967-ee32-4210-a1e6-19e5305e9c5f" providerId="ADAL" clId="{D93A2744-4087-4E22-A6A3-9D8E14BFA662}" dt="2023-02-27T21:10:38.326" v="54" actId="11"/>
        <pc:sldMkLst>
          <pc:docMk/>
          <pc:sldMk cId="0" sldId="649"/>
        </pc:sldMkLst>
        <pc:spChg chg="mod">
          <ac:chgData name="Johnson, Chad" userId="29e26967-ee32-4210-a1e6-19e5305e9c5f" providerId="ADAL" clId="{D93A2744-4087-4E22-A6A3-9D8E14BFA662}" dt="2023-02-27T21:10:38.326" v="54" actId="11"/>
          <ac:spMkLst>
            <pc:docMk/>
            <pc:sldMk cId="0" sldId="649"/>
            <ac:spMk id="571395" creationId="{DDBFF0B8-289A-9B65-DAE6-B521480026C2}"/>
          </ac:spMkLst>
        </pc:spChg>
        <pc:picChg chg="del mod">
          <ac:chgData name="Johnson, Chad" userId="29e26967-ee32-4210-a1e6-19e5305e9c5f" providerId="ADAL" clId="{D93A2744-4087-4E22-A6A3-9D8E14BFA662}" dt="2023-02-27T19:57:14.917" v="40" actId="478"/>
          <ac:picMkLst>
            <pc:docMk/>
            <pc:sldMk cId="0" sldId="649"/>
            <ac:picMk id="571396" creationId="{0DA5DEF5-4FB2-868A-93E7-1515C09029C1}"/>
          </ac:picMkLst>
        </pc:picChg>
      </pc:sldChg>
      <pc:sldChg chg="del">
        <pc:chgData name="Johnson, Chad" userId="29e26967-ee32-4210-a1e6-19e5305e9c5f" providerId="ADAL" clId="{D93A2744-4087-4E22-A6A3-9D8E14BFA662}" dt="2023-02-27T21:25:03.882" v="89" actId="47"/>
        <pc:sldMkLst>
          <pc:docMk/>
          <pc:sldMk cId="0" sldId="650"/>
        </pc:sldMkLst>
      </pc:sldChg>
      <pc:sldChg chg="del">
        <pc:chgData name="Johnson, Chad" userId="29e26967-ee32-4210-a1e6-19e5305e9c5f" providerId="ADAL" clId="{D93A2744-4087-4E22-A6A3-9D8E14BFA662}" dt="2023-02-27T21:25:03.882" v="89" actId="47"/>
        <pc:sldMkLst>
          <pc:docMk/>
          <pc:sldMk cId="0" sldId="651"/>
        </pc:sldMkLst>
      </pc:sldChg>
      <pc:sldChg chg="modSp mod">
        <pc:chgData name="Johnson, Chad" userId="29e26967-ee32-4210-a1e6-19e5305e9c5f" providerId="ADAL" clId="{D93A2744-4087-4E22-A6A3-9D8E14BFA662}" dt="2023-02-27T21:31:31.242" v="116" actId="20577"/>
        <pc:sldMkLst>
          <pc:docMk/>
          <pc:sldMk cId="0" sldId="653"/>
        </pc:sldMkLst>
        <pc:spChg chg="mod">
          <ac:chgData name="Johnson, Chad" userId="29e26967-ee32-4210-a1e6-19e5305e9c5f" providerId="ADAL" clId="{D93A2744-4087-4E22-A6A3-9D8E14BFA662}" dt="2023-02-27T21:25:14.061" v="107" actId="20577"/>
          <ac:spMkLst>
            <pc:docMk/>
            <pc:sldMk cId="0" sldId="653"/>
            <ac:spMk id="575490" creationId="{9115E43A-2749-2810-1093-1062505E5113}"/>
          </ac:spMkLst>
        </pc:spChg>
        <pc:spChg chg="mod">
          <ac:chgData name="Johnson, Chad" userId="29e26967-ee32-4210-a1e6-19e5305e9c5f" providerId="ADAL" clId="{D93A2744-4087-4E22-A6A3-9D8E14BFA662}" dt="2023-02-27T21:31:31.242" v="116" actId="20577"/>
          <ac:spMkLst>
            <pc:docMk/>
            <pc:sldMk cId="0" sldId="653"/>
            <ac:spMk id="575491" creationId="{42EC2850-9805-5759-1424-46F6357EEAF1}"/>
          </ac:spMkLst>
        </pc:spChg>
      </pc:sldChg>
      <pc:sldChg chg="modSp mod">
        <pc:chgData name="Johnson, Chad" userId="29e26967-ee32-4210-a1e6-19e5305e9c5f" providerId="ADAL" clId="{D93A2744-4087-4E22-A6A3-9D8E14BFA662}" dt="2023-02-27T21:35:50.858" v="118" actId="1076"/>
        <pc:sldMkLst>
          <pc:docMk/>
          <pc:sldMk cId="0" sldId="654"/>
        </pc:sldMkLst>
        <pc:spChg chg="mod">
          <ac:chgData name="Johnson, Chad" userId="29e26967-ee32-4210-a1e6-19e5305e9c5f" providerId="ADAL" clId="{D93A2744-4087-4E22-A6A3-9D8E14BFA662}" dt="2023-02-27T21:35:44.134" v="117" actId="255"/>
          <ac:spMkLst>
            <pc:docMk/>
            <pc:sldMk cId="0" sldId="654"/>
            <ac:spMk id="576515" creationId="{DB44C962-C00C-3BBB-F922-00744D416A2F}"/>
          </ac:spMkLst>
        </pc:spChg>
        <pc:picChg chg="mod">
          <ac:chgData name="Johnson, Chad" userId="29e26967-ee32-4210-a1e6-19e5305e9c5f" providerId="ADAL" clId="{D93A2744-4087-4E22-A6A3-9D8E14BFA662}" dt="2023-02-27T21:35:50.858" v="118" actId="1076"/>
          <ac:picMkLst>
            <pc:docMk/>
            <pc:sldMk cId="0" sldId="654"/>
            <ac:picMk id="576516" creationId="{E0C3E151-BFE8-A6D0-E859-C482A3DDE3C1}"/>
          </ac:picMkLst>
        </pc:picChg>
      </pc:sldChg>
      <pc:sldChg chg="modSp mod">
        <pc:chgData name="Johnson, Chad" userId="29e26967-ee32-4210-a1e6-19e5305e9c5f" providerId="ADAL" clId="{D93A2744-4087-4E22-A6A3-9D8E14BFA662}" dt="2023-02-27T21:36:16.367" v="138" actId="20577"/>
        <pc:sldMkLst>
          <pc:docMk/>
          <pc:sldMk cId="0" sldId="655"/>
        </pc:sldMkLst>
        <pc:spChg chg="mod">
          <ac:chgData name="Johnson, Chad" userId="29e26967-ee32-4210-a1e6-19e5305e9c5f" providerId="ADAL" clId="{D93A2744-4087-4E22-A6A3-9D8E14BFA662}" dt="2023-02-27T21:36:16.367" v="138" actId="20577"/>
          <ac:spMkLst>
            <pc:docMk/>
            <pc:sldMk cId="0" sldId="655"/>
            <ac:spMk id="577539" creationId="{F12ED56A-9E92-632B-552E-D7E7077108E7}"/>
          </ac:spMkLst>
        </pc:spChg>
        <pc:picChg chg="mod">
          <ac:chgData name="Johnson, Chad" userId="29e26967-ee32-4210-a1e6-19e5305e9c5f" providerId="ADAL" clId="{D93A2744-4087-4E22-A6A3-9D8E14BFA662}" dt="2023-02-27T21:36:03.221" v="120" actId="1076"/>
          <ac:picMkLst>
            <pc:docMk/>
            <pc:sldMk cId="0" sldId="655"/>
            <ac:picMk id="577540" creationId="{CE72DDC1-42C8-F408-1302-55E7B5F57F52}"/>
          </ac:picMkLst>
        </pc:picChg>
      </pc:sldChg>
      <pc:sldChg chg="modSp del">
        <pc:chgData name="Johnson, Chad" userId="29e26967-ee32-4210-a1e6-19e5305e9c5f" providerId="ADAL" clId="{D93A2744-4087-4E22-A6A3-9D8E14BFA662}" dt="2023-02-27T21:36:53.859" v="140" actId="2696"/>
        <pc:sldMkLst>
          <pc:docMk/>
          <pc:sldMk cId="0" sldId="657"/>
        </pc:sldMkLst>
        <pc:spChg chg="mod">
          <ac:chgData name="Johnson, Chad" userId="29e26967-ee32-4210-a1e6-19e5305e9c5f" providerId="ADAL" clId="{D93A2744-4087-4E22-A6A3-9D8E14BFA662}" dt="2023-02-27T21:36:29.191" v="139" actId="1076"/>
          <ac:spMkLst>
            <pc:docMk/>
            <pc:sldMk cId="0" sldId="657"/>
            <ac:spMk id="579589" creationId="{3245CD13-DDA8-4DC6-2924-06A1897FFBEC}"/>
          </ac:spMkLst>
        </pc:spChg>
      </pc:sldChg>
      <pc:sldChg chg="del">
        <pc:chgData name="Johnson, Chad" userId="29e26967-ee32-4210-a1e6-19e5305e9c5f" providerId="ADAL" clId="{D93A2744-4087-4E22-A6A3-9D8E14BFA662}" dt="2023-02-27T21:36:57.585" v="141" actId="2696"/>
        <pc:sldMkLst>
          <pc:docMk/>
          <pc:sldMk cId="0" sldId="658"/>
        </pc:sldMkLst>
      </pc:sldChg>
      <pc:sldChg chg="modSp mod">
        <pc:chgData name="Johnson, Chad" userId="29e26967-ee32-4210-a1e6-19e5305e9c5f" providerId="ADAL" clId="{D93A2744-4087-4E22-A6A3-9D8E14BFA662}" dt="2023-02-27T21:37:13.721" v="144" actId="1076"/>
        <pc:sldMkLst>
          <pc:docMk/>
          <pc:sldMk cId="0" sldId="659"/>
        </pc:sldMkLst>
        <pc:picChg chg="mod">
          <ac:chgData name="Johnson, Chad" userId="29e26967-ee32-4210-a1e6-19e5305e9c5f" providerId="ADAL" clId="{D93A2744-4087-4E22-A6A3-9D8E14BFA662}" dt="2023-02-27T21:37:13.721" v="144" actId="1076"/>
          <ac:picMkLst>
            <pc:docMk/>
            <pc:sldMk cId="0" sldId="659"/>
            <ac:picMk id="581635" creationId="{853D439A-4CA0-DA42-C067-65B4F7CBF381}"/>
          </ac:picMkLst>
        </pc:picChg>
      </pc:sldChg>
      <pc:sldChg chg="modSp mod">
        <pc:chgData name="Johnson, Chad" userId="29e26967-ee32-4210-a1e6-19e5305e9c5f" providerId="ADAL" clId="{D93A2744-4087-4E22-A6A3-9D8E14BFA662}" dt="2023-02-27T21:50:22.236" v="182" actId="207"/>
        <pc:sldMkLst>
          <pc:docMk/>
          <pc:sldMk cId="0" sldId="667"/>
        </pc:sldMkLst>
        <pc:spChg chg="mod">
          <ac:chgData name="Johnson, Chad" userId="29e26967-ee32-4210-a1e6-19e5305e9c5f" providerId="ADAL" clId="{D93A2744-4087-4E22-A6A3-9D8E14BFA662}" dt="2023-02-27T21:50:22.236" v="182" actId="207"/>
          <ac:spMkLst>
            <pc:docMk/>
            <pc:sldMk cId="0" sldId="667"/>
            <ac:spMk id="589827" creationId="{DBF258A5-FDA9-5134-D7E6-A68E0948A567}"/>
          </ac:spMkLst>
        </pc:spChg>
        <pc:spChg chg="mod">
          <ac:chgData name="Johnson, Chad" userId="29e26967-ee32-4210-a1e6-19e5305e9c5f" providerId="ADAL" clId="{D93A2744-4087-4E22-A6A3-9D8E14BFA662}" dt="2023-02-27T21:48:29.060" v="169" actId="1076"/>
          <ac:spMkLst>
            <pc:docMk/>
            <pc:sldMk cId="0" sldId="667"/>
            <ac:spMk id="589828" creationId="{C1041E87-6ED7-F7B4-BFDC-43D44B557B62}"/>
          </ac:spMkLst>
        </pc:spChg>
        <pc:spChg chg="mod">
          <ac:chgData name="Johnson, Chad" userId="29e26967-ee32-4210-a1e6-19e5305e9c5f" providerId="ADAL" clId="{D93A2744-4087-4E22-A6A3-9D8E14BFA662}" dt="2023-02-27T21:48:41.431" v="170" actId="1076"/>
          <ac:spMkLst>
            <pc:docMk/>
            <pc:sldMk cId="0" sldId="667"/>
            <ac:spMk id="589829" creationId="{1947DDAB-45F2-3D41-84EF-96D0B0B4F4F8}"/>
          </ac:spMkLst>
        </pc:spChg>
      </pc:sldChg>
      <pc:sldChg chg="del">
        <pc:chgData name="Johnson, Chad" userId="29e26967-ee32-4210-a1e6-19e5305e9c5f" providerId="ADAL" clId="{D93A2744-4087-4E22-A6A3-9D8E14BFA662}" dt="2023-02-27T21:51:31.008" v="192" actId="2696"/>
        <pc:sldMkLst>
          <pc:docMk/>
          <pc:sldMk cId="0" sldId="668"/>
        </pc:sldMkLst>
      </pc:sldChg>
      <pc:sldChg chg="del">
        <pc:chgData name="Johnson, Chad" userId="29e26967-ee32-4210-a1e6-19e5305e9c5f" providerId="ADAL" clId="{D93A2744-4087-4E22-A6A3-9D8E14BFA662}" dt="2023-02-27T21:52:59.766" v="195" actId="2696"/>
        <pc:sldMkLst>
          <pc:docMk/>
          <pc:sldMk cId="0" sldId="671"/>
        </pc:sldMkLst>
      </pc:sldChg>
      <pc:sldChg chg="delSp">
        <pc:chgData name="Johnson, Chad" userId="29e26967-ee32-4210-a1e6-19e5305e9c5f" providerId="ADAL" clId="{D93A2744-4087-4E22-A6A3-9D8E14BFA662}" dt="2023-02-27T20:03:16.226" v="42" actId="478"/>
        <pc:sldMkLst>
          <pc:docMk/>
          <pc:sldMk cId="0" sldId="686"/>
        </pc:sldMkLst>
        <pc:picChg chg="del">
          <ac:chgData name="Johnson, Chad" userId="29e26967-ee32-4210-a1e6-19e5305e9c5f" providerId="ADAL" clId="{D93A2744-4087-4E22-A6A3-9D8E14BFA662}" dt="2023-02-27T20:03:16.226" v="42" actId="478"/>
          <ac:picMkLst>
            <pc:docMk/>
            <pc:sldMk cId="0" sldId="686"/>
            <ac:picMk id="610308" creationId="{F6067B83-F11D-00F8-775E-398A972DDE96}"/>
          </ac:picMkLst>
        </pc:picChg>
      </pc:sldChg>
      <pc:sldChg chg="del">
        <pc:chgData name="Johnson, Chad" userId="29e26967-ee32-4210-a1e6-19e5305e9c5f" providerId="ADAL" clId="{D93A2744-4087-4E22-A6A3-9D8E14BFA662}" dt="2023-02-27T21:53:17.216" v="199" actId="2696"/>
        <pc:sldMkLst>
          <pc:docMk/>
          <pc:sldMk cId="0" sldId="692"/>
        </pc:sldMkLst>
      </pc:sldChg>
      <pc:sldChg chg="del">
        <pc:chgData name="Johnson, Chad" userId="29e26967-ee32-4210-a1e6-19e5305e9c5f" providerId="ADAL" clId="{D93A2744-4087-4E22-A6A3-9D8E14BFA662}" dt="2023-02-27T21:59:45.209" v="203" actId="2696"/>
        <pc:sldMkLst>
          <pc:docMk/>
          <pc:sldMk cId="0" sldId="697"/>
        </pc:sldMkLst>
      </pc:sldChg>
      <pc:sldChg chg="del">
        <pc:chgData name="Johnson, Chad" userId="29e26967-ee32-4210-a1e6-19e5305e9c5f" providerId="ADAL" clId="{D93A2744-4087-4E22-A6A3-9D8E14BFA662}" dt="2023-02-27T22:00:08.612" v="204" actId="2696"/>
        <pc:sldMkLst>
          <pc:docMk/>
          <pc:sldMk cId="0" sldId="698"/>
        </pc:sldMkLst>
      </pc:sldChg>
      <pc:sldChg chg="del">
        <pc:chgData name="Johnson, Chad" userId="29e26967-ee32-4210-a1e6-19e5305e9c5f" providerId="ADAL" clId="{D93A2744-4087-4E22-A6A3-9D8E14BFA662}" dt="2023-02-27T22:00:19.631" v="205" actId="2696"/>
        <pc:sldMkLst>
          <pc:docMk/>
          <pc:sldMk cId="0" sldId="700"/>
        </pc:sldMkLst>
      </pc:sldChg>
      <pc:sldChg chg="del">
        <pc:chgData name="Johnson, Chad" userId="29e26967-ee32-4210-a1e6-19e5305e9c5f" providerId="ADAL" clId="{D93A2744-4087-4E22-A6A3-9D8E14BFA662}" dt="2023-02-27T22:01:17.100" v="208" actId="2696"/>
        <pc:sldMkLst>
          <pc:docMk/>
          <pc:sldMk cId="0" sldId="704"/>
        </pc:sldMkLst>
      </pc:sldChg>
      <pc:sldChg chg="del">
        <pc:chgData name="Johnson, Chad" userId="29e26967-ee32-4210-a1e6-19e5305e9c5f" providerId="ADAL" clId="{D93A2744-4087-4E22-A6A3-9D8E14BFA662}" dt="2023-02-27T22:02:49.193" v="215" actId="47"/>
        <pc:sldMkLst>
          <pc:docMk/>
          <pc:sldMk cId="0" sldId="705"/>
        </pc:sldMkLst>
      </pc:sldChg>
      <pc:sldChg chg="del mod modShow">
        <pc:chgData name="Johnson, Chad" userId="29e26967-ee32-4210-a1e6-19e5305e9c5f" providerId="ADAL" clId="{D93A2744-4087-4E22-A6A3-9D8E14BFA662}" dt="2023-02-27T22:39:37.564" v="255" actId="47"/>
        <pc:sldMkLst>
          <pc:docMk/>
          <pc:sldMk cId="0" sldId="706"/>
        </pc:sldMkLst>
      </pc:sldChg>
      <pc:sldChg chg="del">
        <pc:chgData name="Johnson, Chad" userId="29e26967-ee32-4210-a1e6-19e5305e9c5f" providerId="ADAL" clId="{D93A2744-4087-4E22-A6A3-9D8E14BFA662}" dt="2023-02-27T21:55:42.813" v="201" actId="2696"/>
        <pc:sldMkLst>
          <pc:docMk/>
          <pc:sldMk cId="0" sldId="709"/>
        </pc:sldMkLst>
      </pc:sldChg>
      <pc:sldChg chg="modSp mod">
        <pc:chgData name="Johnson, Chad" userId="29e26967-ee32-4210-a1e6-19e5305e9c5f" providerId="ADAL" clId="{D93A2744-4087-4E22-A6A3-9D8E14BFA662}" dt="2023-02-27T21:37:43.935" v="148" actId="207"/>
        <pc:sldMkLst>
          <pc:docMk/>
          <pc:sldMk cId="0" sldId="711"/>
        </pc:sldMkLst>
        <pc:spChg chg="mod">
          <ac:chgData name="Johnson, Chad" userId="29e26967-ee32-4210-a1e6-19e5305e9c5f" providerId="ADAL" clId="{D93A2744-4087-4E22-A6A3-9D8E14BFA662}" dt="2023-02-27T21:37:43.935" v="148" actId="207"/>
          <ac:spMkLst>
            <pc:docMk/>
            <pc:sldMk cId="0" sldId="711"/>
            <ac:spMk id="652291" creationId="{2B3F25E6-B403-5BFA-7A03-DBE8780B6B42}"/>
          </ac:spMkLst>
        </pc:spChg>
      </pc:sldChg>
      <pc:sldChg chg="del">
        <pc:chgData name="Johnson, Chad" userId="29e26967-ee32-4210-a1e6-19e5305e9c5f" providerId="ADAL" clId="{D93A2744-4087-4E22-A6A3-9D8E14BFA662}" dt="2023-02-27T21:37:58.288" v="149" actId="2696"/>
        <pc:sldMkLst>
          <pc:docMk/>
          <pc:sldMk cId="0" sldId="712"/>
        </pc:sldMkLst>
      </pc:sldChg>
      <pc:sldChg chg="modSp mod">
        <pc:chgData name="Johnson, Chad" userId="29e26967-ee32-4210-a1e6-19e5305e9c5f" providerId="ADAL" clId="{D93A2744-4087-4E22-A6A3-9D8E14BFA662}" dt="2023-02-27T21:38:18.669" v="152" actId="207"/>
        <pc:sldMkLst>
          <pc:docMk/>
          <pc:sldMk cId="0" sldId="713"/>
        </pc:sldMkLst>
        <pc:spChg chg="mod">
          <ac:chgData name="Johnson, Chad" userId="29e26967-ee32-4210-a1e6-19e5305e9c5f" providerId="ADAL" clId="{D93A2744-4087-4E22-A6A3-9D8E14BFA662}" dt="2023-02-27T21:38:18.669" v="152" actId="207"/>
          <ac:spMkLst>
            <pc:docMk/>
            <pc:sldMk cId="0" sldId="713"/>
            <ac:spMk id="654339" creationId="{8C6CB9D5-3FCE-FBBA-912E-96A086C2771E}"/>
          </ac:spMkLst>
        </pc:spChg>
      </pc:sldChg>
      <pc:sldChg chg="modSp mod">
        <pc:chgData name="Johnson, Chad" userId="29e26967-ee32-4210-a1e6-19e5305e9c5f" providerId="ADAL" clId="{D93A2744-4087-4E22-A6A3-9D8E14BFA662}" dt="2023-02-27T21:39:56.736" v="153" actId="20577"/>
        <pc:sldMkLst>
          <pc:docMk/>
          <pc:sldMk cId="0" sldId="714"/>
        </pc:sldMkLst>
        <pc:spChg chg="mod">
          <ac:chgData name="Johnson, Chad" userId="29e26967-ee32-4210-a1e6-19e5305e9c5f" providerId="ADAL" clId="{D93A2744-4087-4E22-A6A3-9D8E14BFA662}" dt="2023-02-27T21:39:56.736" v="153" actId="20577"/>
          <ac:spMkLst>
            <pc:docMk/>
            <pc:sldMk cId="0" sldId="714"/>
            <ac:spMk id="655363" creationId="{B777B2CF-5DC5-037D-43F7-81A01E3BC471}"/>
          </ac:spMkLst>
        </pc:spChg>
      </pc:sldChg>
      <pc:sldChg chg="mod modShow">
        <pc:chgData name="Johnson, Chad" userId="29e26967-ee32-4210-a1e6-19e5305e9c5f" providerId="ADAL" clId="{D93A2744-4087-4E22-A6A3-9D8E14BFA662}" dt="2023-02-27T20:10:58.627" v="43" actId="729"/>
        <pc:sldMkLst>
          <pc:docMk/>
          <pc:sldMk cId="0" sldId="718"/>
        </pc:sldMkLst>
      </pc:sldChg>
      <pc:sldChg chg="del">
        <pc:chgData name="Johnson, Chad" userId="29e26967-ee32-4210-a1e6-19e5305e9c5f" providerId="ADAL" clId="{D93A2744-4087-4E22-A6A3-9D8E14BFA662}" dt="2023-02-27T21:01:23.583" v="47" actId="2696"/>
        <pc:sldMkLst>
          <pc:docMk/>
          <pc:sldMk cId="0" sldId="722"/>
        </pc:sldMkLst>
      </pc:sldChg>
      <pc:sldChg chg="modSp mod">
        <pc:chgData name="Johnson, Chad" userId="29e26967-ee32-4210-a1e6-19e5305e9c5f" providerId="ADAL" clId="{D93A2744-4087-4E22-A6A3-9D8E14BFA662}" dt="2023-02-27T21:13:47.192" v="62" actId="27636"/>
        <pc:sldMkLst>
          <pc:docMk/>
          <pc:sldMk cId="0" sldId="723"/>
        </pc:sldMkLst>
        <pc:spChg chg="mod">
          <ac:chgData name="Johnson, Chad" userId="29e26967-ee32-4210-a1e6-19e5305e9c5f" providerId="ADAL" clId="{D93A2744-4087-4E22-A6A3-9D8E14BFA662}" dt="2023-02-27T21:13:47.192" v="62" actId="27636"/>
          <ac:spMkLst>
            <pc:docMk/>
            <pc:sldMk cId="0" sldId="723"/>
            <ac:spMk id="664579" creationId="{AF894E5C-7E84-CEA2-708F-02AFA365A492}"/>
          </ac:spMkLst>
        </pc:spChg>
      </pc:sldChg>
      <pc:sldChg chg="del">
        <pc:chgData name="Johnson, Chad" userId="29e26967-ee32-4210-a1e6-19e5305e9c5f" providerId="ADAL" clId="{D93A2744-4087-4E22-A6A3-9D8E14BFA662}" dt="2023-02-27T21:21:26.857" v="64" actId="2696"/>
        <pc:sldMkLst>
          <pc:docMk/>
          <pc:sldMk cId="0" sldId="728"/>
        </pc:sldMkLst>
      </pc:sldChg>
      <pc:sldChg chg="del">
        <pc:chgData name="Johnson, Chad" userId="29e26967-ee32-4210-a1e6-19e5305e9c5f" providerId="ADAL" clId="{D93A2744-4087-4E22-A6A3-9D8E14BFA662}" dt="2023-02-27T19:56:12.990" v="37" actId="2696"/>
        <pc:sldMkLst>
          <pc:docMk/>
          <pc:sldMk cId="0" sldId="735"/>
        </pc:sldMkLst>
      </pc:sldChg>
      <pc:sldChg chg="modSp del mod">
        <pc:chgData name="Johnson, Chad" userId="29e26967-ee32-4210-a1e6-19e5305e9c5f" providerId="ADAL" clId="{D93A2744-4087-4E22-A6A3-9D8E14BFA662}" dt="2023-02-27T22:02:49.193" v="215" actId="47"/>
        <pc:sldMkLst>
          <pc:docMk/>
          <pc:sldMk cId="0" sldId="744"/>
        </pc:sldMkLst>
        <pc:spChg chg="mod">
          <ac:chgData name="Johnson, Chad" userId="29e26967-ee32-4210-a1e6-19e5305e9c5f" providerId="ADAL" clId="{D93A2744-4087-4E22-A6A3-9D8E14BFA662}" dt="2023-02-27T22:01:39.199" v="213" actId="255"/>
          <ac:spMkLst>
            <pc:docMk/>
            <pc:sldMk cId="0" sldId="744"/>
            <ac:spMk id="689155" creationId="{F915B0D4-8F45-53A6-C5A4-09B7B3D2944C}"/>
          </ac:spMkLst>
        </pc:spChg>
      </pc:sldChg>
      <pc:sldChg chg="del">
        <pc:chgData name="Johnson, Chad" userId="29e26967-ee32-4210-a1e6-19e5305e9c5f" providerId="ADAL" clId="{D93A2744-4087-4E22-A6A3-9D8E14BFA662}" dt="2023-02-27T22:02:49.193" v="215" actId="47"/>
        <pc:sldMkLst>
          <pc:docMk/>
          <pc:sldMk cId="0" sldId="745"/>
        </pc:sldMkLst>
      </pc:sldChg>
      <pc:sldChg chg="modSp mod">
        <pc:chgData name="Johnson, Chad" userId="29e26967-ee32-4210-a1e6-19e5305e9c5f" providerId="ADAL" clId="{D93A2744-4087-4E22-A6A3-9D8E14BFA662}" dt="2023-02-27T21:51:27.002" v="191" actId="207"/>
        <pc:sldMkLst>
          <pc:docMk/>
          <pc:sldMk cId="0" sldId="746"/>
        </pc:sldMkLst>
        <pc:spChg chg="mod">
          <ac:chgData name="Johnson, Chad" userId="29e26967-ee32-4210-a1e6-19e5305e9c5f" providerId="ADAL" clId="{D93A2744-4087-4E22-A6A3-9D8E14BFA662}" dt="2023-02-27T21:51:27.002" v="191" actId="207"/>
          <ac:spMkLst>
            <pc:docMk/>
            <pc:sldMk cId="0" sldId="746"/>
            <ac:spMk id="691203" creationId="{BE362261-FF34-AAE3-2284-097E33BFABB0}"/>
          </ac:spMkLst>
        </pc:spChg>
      </pc:sldChg>
      <pc:sldChg chg="del">
        <pc:chgData name="Johnson, Chad" userId="29e26967-ee32-4210-a1e6-19e5305e9c5f" providerId="ADAL" clId="{D93A2744-4087-4E22-A6A3-9D8E14BFA662}" dt="2023-02-27T22:43:45.113" v="257" actId="47"/>
        <pc:sldMkLst>
          <pc:docMk/>
          <pc:sldMk cId="0" sldId="747"/>
        </pc:sldMkLst>
      </pc:sldChg>
      <pc:sldChg chg="del">
        <pc:chgData name="Johnson, Chad" userId="29e26967-ee32-4210-a1e6-19e5305e9c5f" providerId="ADAL" clId="{D93A2744-4087-4E22-A6A3-9D8E14BFA662}" dt="2023-02-27T22:43:45.113" v="257" actId="47"/>
        <pc:sldMkLst>
          <pc:docMk/>
          <pc:sldMk cId="0" sldId="748"/>
        </pc:sldMkLst>
      </pc:sldChg>
      <pc:sldChg chg="del">
        <pc:chgData name="Johnson, Chad" userId="29e26967-ee32-4210-a1e6-19e5305e9c5f" providerId="ADAL" clId="{D93A2744-4087-4E22-A6A3-9D8E14BFA662}" dt="2023-02-27T22:43:45.113" v="257" actId="47"/>
        <pc:sldMkLst>
          <pc:docMk/>
          <pc:sldMk cId="0" sldId="749"/>
        </pc:sldMkLst>
      </pc:sldChg>
      <pc:sldChg chg="del">
        <pc:chgData name="Johnson, Chad" userId="29e26967-ee32-4210-a1e6-19e5305e9c5f" providerId="ADAL" clId="{D93A2744-4087-4E22-A6A3-9D8E14BFA662}" dt="2023-02-27T22:43:45.113" v="257" actId="47"/>
        <pc:sldMkLst>
          <pc:docMk/>
          <pc:sldMk cId="0" sldId="750"/>
        </pc:sldMkLst>
      </pc:sldChg>
      <pc:sldChg chg="del">
        <pc:chgData name="Johnson, Chad" userId="29e26967-ee32-4210-a1e6-19e5305e9c5f" providerId="ADAL" clId="{D93A2744-4087-4E22-A6A3-9D8E14BFA662}" dt="2023-02-27T22:43:45.113" v="257" actId="47"/>
        <pc:sldMkLst>
          <pc:docMk/>
          <pc:sldMk cId="0" sldId="751"/>
        </pc:sldMkLst>
      </pc:sldChg>
      <pc:sldChg chg="del">
        <pc:chgData name="Johnson, Chad" userId="29e26967-ee32-4210-a1e6-19e5305e9c5f" providerId="ADAL" clId="{D93A2744-4087-4E22-A6A3-9D8E14BFA662}" dt="2023-02-27T22:43:45.113" v="257" actId="47"/>
        <pc:sldMkLst>
          <pc:docMk/>
          <pc:sldMk cId="0" sldId="752"/>
        </pc:sldMkLst>
      </pc:sldChg>
      <pc:sldChg chg="del">
        <pc:chgData name="Johnson, Chad" userId="29e26967-ee32-4210-a1e6-19e5305e9c5f" providerId="ADAL" clId="{D93A2744-4087-4E22-A6A3-9D8E14BFA662}" dt="2023-02-27T22:43:45.113" v="257" actId="47"/>
        <pc:sldMkLst>
          <pc:docMk/>
          <pc:sldMk cId="0" sldId="753"/>
        </pc:sldMkLst>
      </pc:sldChg>
      <pc:sldChg chg="del">
        <pc:chgData name="Johnson, Chad" userId="29e26967-ee32-4210-a1e6-19e5305e9c5f" providerId="ADAL" clId="{D93A2744-4087-4E22-A6A3-9D8E14BFA662}" dt="2023-02-27T22:43:45.113" v="257" actId="47"/>
        <pc:sldMkLst>
          <pc:docMk/>
          <pc:sldMk cId="0" sldId="754"/>
        </pc:sldMkLst>
      </pc:sldChg>
      <pc:sldChg chg="del">
        <pc:chgData name="Johnson, Chad" userId="29e26967-ee32-4210-a1e6-19e5305e9c5f" providerId="ADAL" clId="{D93A2744-4087-4E22-A6A3-9D8E14BFA662}" dt="2023-02-27T22:43:45.113" v="257" actId="47"/>
        <pc:sldMkLst>
          <pc:docMk/>
          <pc:sldMk cId="0" sldId="755"/>
        </pc:sldMkLst>
      </pc:sldChg>
      <pc:sldChg chg="del">
        <pc:chgData name="Johnson, Chad" userId="29e26967-ee32-4210-a1e6-19e5305e9c5f" providerId="ADAL" clId="{D93A2744-4087-4E22-A6A3-9D8E14BFA662}" dt="2023-02-27T22:43:45.113" v="257" actId="47"/>
        <pc:sldMkLst>
          <pc:docMk/>
          <pc:sldMk cId="0" sldId="756"/>
        </pc:sldMkLst>
      </pc:sldChg>
      <pc:sldChg chg="del">
        <pc:chgData name="Johnson, Chad" userId="29e26967-ee32-4210-a1e6-19e5305e9c5f" providerId="ADAL" clId="{D93A2744-4087-4E22-A6A3-9D8E14BFA662}" dt="2023-02-27T19:56:12.990" v="37" actId="2696"/>
        <pc:sldMkLst>
          <pc:docMk/>
          <pc:sldMk cId="0" sldId="759"/>
        </pc:sldMkLst>
      </pc:sldChg>
      <pc:sldChg chg="del">
        <pc:chgData name="Johnson, Chad" userId="29e26967-ee32-4210-a1e6-19e5305e9c5f" providerId="ADAL" clId="{D93A2744-4087-4E22-A6A3-9D8E14BFA662}" dt="2023-02-27T19:56:12.990" v="37" actId="2696"/>
        <pc:sldMkLst>
          <pc:docMk/>
          <pc:sldMk cId="0" sldId="761"/>
        </pc:sldMkLst>
      </pc:sldChg>
      <pc:sldChg chg="del">
        <pc:chgData name="Johnson, Chad" userId="29e26967-ee32-4210-a1e6-19e5305e9c5f" providerId="ADAL" clId="{D93A2744-4087-4E22-A6A3-9D8E14BFA662}" dt="2023-02-27T19:56:12.990" v="37" actId="2696"/>
        <pc:sldMkLst>
          <pc:docMk/>
          <pc:sldMk cId="0" sldId="762"/>
        </pc:sldMkLst>
      </pc:sldChg>
      <pc:sldChg chg="del">
        <pc:chgData name="Johnson, Chad" userId="29e26967-ee32-4210-a1e6-19e5305e9c5f" providerId="ADAL" clId="{D93A2744-4087-4E22-A6A3-9D8E14BFA662}" dt="2023-02-27T19:56:12.990" v="37" actId="2696"/>
        <pc:sldMkLst>
          <pc:docMk/>
          <pc:sldMk cId="0" sldId="763"/>
        </pc:sldMkLst>
      </pc:sldChg>
      <pc:sldChg chg="del">
        <pc:chgData name="Johnson, Chad" userId="29e26967-ee32-4210-a1e6-19e5305e9c5f" providerId="ADAL" clId="{D93A2744-4087-4E22-A6A3-9D8E14BFA662}" dt="2023-02-27T19:56:12.990" v="37" actId="2696"/>
        <pc:sldMkLst>
          <pc:docMk/>
          <pc:sldMk cId="0" sldId="764"/>
        </pc:sldMkLst>
      </pc:sldChg>
      <pc:sldChg chg="modSp">
        <pc:chgData name="Johnson, Chad" userId="29e26967-ee32-4210-a1e6-19e5305e9c5f" providerId="ADAL" clId="{D93A2744-4087-4E22-A6A3-9D8E14BFA662}" dt="2023-02-27T21:00:24.645" v="46" actId="1076"/>
        <pc:sldMkLst>
          <pc:docMk/>
          <pc:sldMk cId="0" sldId="772"/>
        </pc:sldMkLst>
        <pc:picChg chg="mod">
          <ac:chgData name="Johnson, Chad" userId="29e26967-ee32-4210-a1e6-19e5305e9c5f" providerId="ADAL" clId="{D93A2744-4087-4E22-A6A3-9D8E14BFA662}" dt="2023-02-27T21:00:24.645" v="46" actId="1076"/>
          <ac:picMkLst>
            <pc:docMk/>
            <pc:sldMk cId="0" sldId="772"/>
            <ac:picMk id="731139" creationId="{FEAD940D-3433-CC07-56DA-A2CBE3B14215}"/>
          </ac:picMkLst>
        </pc:picChg>
      </pc:sldChg>
      <pc:sldChg chg="delSp modSp mod">
        <pc:chgData name="Johnson, Chad" userId="29e26967-ee32-4210-a1e6-19e5305e9c5f" providerId="ADAL" clId="{D93A2744-4087-4E22-A6A3-9D8E14BFA662}" dt="2023-02-27T21:48:09.828" v="167"/>
        <pc:sldMkLst>
          <pc:docMk/>
          <pc:sldMk cId="0" sldId="773"/>
        </pc:sldMkLst>
        <pc:spChg chg="mod">
          <ac:chgData name="Johnson, Chad" userId="29e26967-ee32-4210-a1e6-19e5305e9c5f" providerId="ADAL" clId="{D93A2744-4087-4E22-A6A3-9D8E14BFA662}" dt="2023-02-27T21:48:01.288" v="163" actId="20577"/>
          <ac:spMkLst>
            <pc:docMk/>
            <pc:sldMk cId="0" sldId="773"/>
            <ac:spMk id="2" creationId="{8215E602-EAE6-3255-8975-46ABDAC8E2F1}"/>
          </ac:spMkLst>
        </pc:spChg>
        <pc:spChg chg="del mod">
          <ac:chgData name="Johnson, Chad" userId="29e26967-ee32-4210-a1e6-19e5305e9c5f" providerId="ADAL" clId="{D93A2744-4087-4E22-A6A3-9D8E14BFA662}" dt="2023-02-27T21:48:09.828" v="167"/>
          <ac:spMkLst>
            <pc:docMk/>
            <pc:sldMk cId="0" sldId="773"/>
            <ac:spMk id="732164" creationId="{379C8DB4-0FCD-6461-5F39-7B886F20BA77}"/>
          </ac:spMkLst>
        </pc:spChg>
        <pc:picChg chg="del mod">
          <ac:chgData name="Johnson, Chad" userId="29e26967-ee32-4210-a1e6-19e5305e9c5f" providerId="ADAL" clId="{D93A2744-4087-4E22-A6A3-9D8E14BFA662}" dt="2023-02-27T21:48:09.827" v="165" actId="478"/>
          <ac:picMkLst>
            <pc:docMk/>
            <pc:sldMk cId="0" sldId="773"/>
            <ac:picMk id="732165" creationId="{1B5700A3-8953-41BE-7A42-70E39C0C2269}"/>
          </ac:picMkLst>
        </pc:picChg>
      </pc:sldChg>
      <pc:sldChg chg="del">
        <pc:chgData name="Johnson, Chad" userId="29e26967-ee32-4210-a1e6-19e5305e9c5f" providerId="ADAL" clId="{D93A2744-4087-4E22-A6A3-9D8E14BFA662}" dt="2023-02-27T21:25:03.882" v="89" actId="47"/>
        <pc:sldMkLst>
          <pc:docMk/>
          <pc:sldMk cId="0" sldId="774"/>
        </pc:sldMkLst>
      </pc:sldChg>
      <pc:sldChg chg="del">
        <pc:chgData name="Johnson, Chad" userId="29e26967-ee32-4210-a1e6-19e5305e9c5f" providerId="ADAL" clId="{D93A2744-4087-4E22-A6A3-9D8E14BFA662}" dt="2023-02-27T21:19:32.762" v="63" actId="2696"/>
        <pc:sldMkLst>
          <pc:docMk/>
          <pc:sldMk cId="0" sldId="775"/>
        </pc:sldMkLst>
      </pc:sldChg>
      <pc:sldChg chg="del">
        <pc:chgData name="Johnson, Chad" userId="29e26967-ee32-4210-a1e6-19e5305e9c5f" providerId="ADAL" clId="{D93A2744-4087-4E22-A6A3-9D8E14BFA662}" dt="2023-02-27T21:24:23.859" v="88" actId="2696"/>
        <pc:sldMkLst>
          <pc:docMk/>
          <pc:sldMk cId="0" sldId="777"/>
        </pc:sldMkLst>
      </pc:sldChg>
      <pc:sldChg chg="del">
        <pc:chgData name="Johnson, Chad" userId="29e26967-ee32-4210-a1e6-19e5305e9c5f" providerId="ADAL" clId="{D93A2744-4087-4E22-A6A3-9D8E14BFA662}" dt="2023-02-27T21:37:29.536" v="145" actId="2696"/>
        <pc:sldMkLst>
          <pc:docMk/>
          <pc:sldMk cId="0" sldId="778"/>
        </pc:sldMkLst>
      </pc:sldChg>
      <pc:sldChg chg="del">
        <pc:chgData name="Johnson, Chad" userId="29e26967-ee32-4210-a1e6-19e5305e9c5f" providerId="ADAL" clId="{D93A2744-4087-4E22-A6A3-9D8E14BFA662}" dt="2023-02-27T21:40:06.612" v="154" actId="2696"/>
        <pc:sldMkLst>
          <pc:docMk/>
          <pc:sldMk cId="0" sldId="779"/>
        </pc:sldMkLst>
      </pc:sldChg>
      <pc:sldChg chg="del">
        <pc:chgData name="Johnson, Chad" userId="29e26967-ee32-4210-a1e6-19e5305e9c5f" providerId="ADAL" clId="{D93A2744-4087-4E22-A6A3-9D8E14BFA662}" dt="2023-02-27T21:47:35.988" v="155" actId="2696"/>
        <pc:sldMkLst>
          <pc:docMk/>
          <pc:sldMk cId="0" sldId="780"/>
        </pc:sldMkLst>
      </pc:sldChg>
      <pc:sldChg chg="del">
        <pc:chgData name="Johnson, Chad" userId="29e26967-ee32-4210-a1e6-19e5305e9c5f" providerId="ADAL" clId="{D93A2744-4087-4E22-A6A3-9D8E14BFA662}" dt="2023-02-27T21:53:02.452" v="196" actId="2696"/>
        <pc:sldMkLst>
          <pc:docMk/>
          <pc:sldMk cId="0" sldId="781"/>
        </pc:sldMkLst>
      </pc:sldChg>
      <pc:sldChg chg="del">
        <pc:chgData name="Johnson, Chad" userId="29e26967-ee32-4210-a1e6-19e5305e9c5f" providerId="ADAL" clId="{D93A2744-4087-4E22-A6A3-9D8E14BFA662}" dt="2023-02-27T21:55:35.138" v="200" actId="2696"/>
        <pc:sldMkLst>
          <pc:docMk/>
          <pc:sldMk cId="0" sldId="782"/>
        </pc:sldMkLst>
      </pc:sldChg>
      <pc:sldChg chg="del">
        <pc:chgData name="Johnson, Chad" userId="29e26967-ee32-4210-a1e6-19e5305e9c5f" providerId="ADAL" clId="{D93A2744-4087-4E22-A6A3-9D8E14BFA662}" dt="2023-02-27T21:55:44.664" v="202" actId="2696"/>
        <pc:sldMkLst>
          <pc:docMk/>
          <pc:sldMk cId="0" sldId="783"/>
        </pc:sldMkLst>
      </pc:sldChg>
      <pc:sldChg chg="del">
        <pc:chgData name="Johnson, Chad" userId="29e26967-ee32-4210-a1e6-19e5305e9c5f" providerId="ADAL" clId="{D93A2744-4087-4E22-A6A3-9D8E14BFA662}" dt="2023-02-27T22:00:27.294" v="206" actId="2696"/>
        <pc:sldMkLst>
          <pc:docMk/>
          <pc:sldMk cId="0" sldId="784"/>
        </pc:sldMkLst>
      </pc:sldChg>
      <pc:sldChg chg="del mod modShow">
        <pc:chgData name="Johnson, Chad" userId="29e26967-ee32-4210-a1e6-19e5305e9c5f" providerId="ADAL" clId="{D93A2744-4087-4E22-A6A3-9D8E14BFA662}" dt="2023-02-27T22:39:41.435" v="256" actId="47"/>
        <pc:sldMkLst>
          <pc:docMk/>
          <pc:sldMk cId="0" sldId="785"/>
        </pc:sldMkLst>
      </pc:sldChg>
      <pc:sldChg chg="del">
        <pc:chgData name="Johnson, Chad" userId="29e26967-ee32-4210-a1e6-19e5305e9c5f" providerId="ADAL" clId="{D93A2744-4087-4E22-A6A3-9D8E14BFA662}" dt="2023-02-27T22:43:45.113" v="257" actId="47"/>
        <pc:sldMkLst>
          <pc:docMk/>
          <pc:sldMk cId="0" sldId="786"/>
        </pc:sldMkLst>
      </pc:sldChg>
      <pc:sldChg chg="del">
        <pc:chgData name="Johnson, Chad" userId="29e26967-ee32-4210-a1e6-19e5305e9c5f" providerId="ADAL" clId="{D93A2744-4087-4E22-A6A3-9D8E14BFA662}" dt="2023-02-27T19:56:12.990" v="37" actId="2696"/>
        <pc:sldMkLst>
          <pc:docMk/>
          <pc:sldMk cId="0" sldId="787"/>
        </pc:sldMkLst>
      </pc:sldChg>
      <pc:sldChg chg="modSp mod">
        <pc:chgData name="Johnson, Chad" userId="29e26967-ee32-4210-a1e6-19e5305e9c5f" providerId="ADAL" clId="{D93A2744-4087-4E22-A6A3-9D8E14BFA662}" dt="2023-02-27T21:10:56.991" v="55" actId="6549"/>
        <pc:sldMkLst>
          <pc:docMk/>
          <pc:sldMk cId="0" sldId="788"/>
        </pc:sldMkLst>
        <pc:spChg chg="mod">
          <ac:chgData name="Johnson, Chad" userId="29e26967-ee32-4210-a1e6-19e5305e9c5f" providerId="ADAL" clId="{D93A2744-4087-4E22-A6A3-9D8E14BFA662}" dt="2023-02-27T21:10:56.991" v="55" actId="6549"/>
          <ac:spMkLst>
            <pc:docMk/>
            <pc:sldMk cId="0" sldId="788"/>
            <ac:spMk id="751619" creationId="{6DA66D8B-C81A-671A-5ACD-CF305FEC996F}"/>
          </ac:spMkLst>
        </pc:spChg>
      </pc:sldChg>
      <pc:sldChg chg="modSp mod">
        <pc:chgData name="Johnson, Chad" userId="29e26967-ee32-4210-a1e6-19e5305e9c5f" providerId="ADAL" clId="{D93A2744-4087-4E22-A6A3-9D8E14BFA662}" dt="2023-02-27T21:52:02.050" v="194" actId="255"/>
        <pc:sldMkLst>
          <pc:docMk/>
          <pc:sldMk cId="0" sldId="790"/>
        </pc:sldMkLst>
        <pc:spChg chg="mod">
          <ac:chgData name="Johnson, Chad" userId="29e26967-ee32-4210-a1e6-19e5305e9c5f" providerId="ADAL" clId="{D93A2744-4087-4E22-A6A3-9D8E14BFA662}" dt="2023-02-27T21:52:02.050" v="194" actId="255"/>
          <ac:spMkLst>
            <pc:docMk/>
            <pc:sldMk cId="0" sldId="790"/>
            <ac:spMk id="754691" creationId="{A0F9A813-F5EF-35F7-7F53-65E1AF850EB5}"/>
          </ac:spMkLst>
        </pc:spChg>
      </pc:sldChg>
      <pc:sldChg chg="add del mod modShow">
        <pc:chgData name="Johnson, Chad" userId="29e26967-ee32-4210-a1e6-19e5305e9c5f" providerId="ADAL" clId="{D93A2744-4087-4E22-A6A3-9D8E14BFA662}" dt="2023-02-27T22:29:54.608" v="231" actId="729"/>
        <pc:sldMkLst>
          <pc:docMk/>
          <pc:sldMk cId="0" sldId="793"/>
        </pc:sldMkLst>
      </pc:sldChg>
      <pc:sldChg chg="mod modShow">
        <pc:chgData name="Johnson, Chad" userId="29e26967-ee32-4210-a1e6-19e5305e9c5f" providerId="ADAL" clId="{D93A2744-4087-4E22-A6A3-9D8E14BFA662}" dt="2023-02-27T22:43:57.472" v="258" actId="729"/>
        <pc:sldMkLst>
          <pc:docMk/>
          <pc:sldMk cId="0" sldId="794"/>
        </pc:sldMkLst>
      </pc:sldChg>
      <pc:sldChg chg="del">
        <pc:chgData name="Johnson, Chad" userId="29e26967-ee32-4210-a1e6-19e5305e9c5f" providerId="ADAL" clId="{D93A2744-4087-4E22-A6A3-9D8E14BFA662}" dt="2023-02-27T22:43:45.113" v="257" actId="47"/>
        <pc:sldMkLst>
          <pc:docMk/>
          <pc:sldMk cId="0" sldId="795"/>
        </pc:sldMkLst>
      </pc:sldChg>
      <pc:sldChg chg="del">
        <pc:chgData name="Johnson, Chad" userId="29e26967-ee32-4210-a1e6-19e5305e9c5f" providerId="ADAL" clId="{D93A2744-4087-4E22-A6A3-9D8E14BFA662}" dt="2023-02-27T22:43:45.113" v="257" actId="47"/>
        <pc:sldMkLst>
          <pc:docMk/>
          <pc:sldMk cId="0" sldId="796"/>
        </pc:sldMkLst>
      </pc:sldChg>
      <pc:sldChg chg="del">
        <pc:chgData name="Johnson, Chad" userId="29e26967-ee32-4210-a1e6-19e5305e9c5f" providerId="ADAL" clId="{D93A2744-4087-4E22-A6A3-9D8E14BFA662}" dt="2023-02-27T22:43:45.113" v="257" actId="47"/>
        <pc:sldMkLst>
          <pc:docMk/>
          <pc:sldMk cId="0" sldId="797"/>
        </pc:sldMkLst>
      </pc:sldChg>
      <pc:sldChg chg="modSp mod">
        <pc:chgData name="Johnson, Chad" userId="29e26967-ee32-4210-a1e6-19e5305e9c5f" providerId="ADAL" clId="{D93A2744-4087-4E22-A6A3-9D8E14BFA662}" dt="2023-02-27T20:59:52.997" v="45" actId="27636"/>
        <pc:sldMkLst>
          <pc:docMk/>
          <pc:sldMk cId="0" sldId="800"/>
        </pc:sldMkLst>
        <pc:spChg chg="mod">
          <ac:chgData name="Johnson, Chad" userId="29e26967-ee32-4210-a1e6-19e5305e9c5f" providerId="ADAL" clId="{D93A2744-4087-4E22-A6A3-9D8E14BFA662}" dt="2023-02-27T20:59:52.997" v="45" actId="27636"/>
          <ac:spMkLst>
            <pc:docMk/>
            <pc:sldMk cId="0" sldId="800"/>
            <ac:spMk id="765955" creationId="{4E6B6710-2B2D-0E6C-15E6-D32ACABDE1B7}"/>
          </ac:spMkLst>
        </pc:spChg>
      </pc:sldChg>
      <pc:sldChg chg="modSp mod">
        <pc:chgData name="Johnson, Chad" userId="29e26967-ee32-4210-a1e6-19e5305e9c5f" providerId="ADAL" clId="{D93A2744-4087-4E22-A6A3-9D8E14BFA662}" dt="2023-02-27T21:53:11.740" v="198" actId="255"/>
        <pc:sldMkLst>
          <pc:docMk/>
          <pc:sldMk cId="0" sldId="802"/>
        </pc:sldMkLst>
        <pc:spChg chg="mod">
          <ac:chgData name="Johnson, Chad" userId="29e26967-ee32-4210-a1e6-19e5305e9c5f" providerId="ADAL" clId="{D93A2744-4087-4E22-A6A3-9D8E14BFA662}" dt="2023-02-27T21:53:11.740" v="198" actId="255"/>
          <ac:spMkLst>
            <pc:docMk/>
            <pc:sldMk cId="0" sldId="802"/>
            <ac:spMk id="768003" creationId="{C14F03DC-D693-18BD-707B-8FE7AFA1FD9E}"/>
          </ac:spMkLst>
        </pc:spChg>
      </pc:sldChg>
      <pc:sldChg chg="modSp mod">
        <pc:chgData name="Johnson, Chad" userId="29e26967-ee32-4210-a1e6-19e5305e9c5f" providerId="ADAL" clId="{D93A2744-4087-4E22-A6A3-9D8E14BFA662}" dt="2023-02-27T22:29:43.102" v="230" actId="6549"/>
        <pc:sldMkLst>
          <pc:docMk/>
          <pc:sldMk cId="0" sldId="804"/>
        </pc:sldMkLst>
        <pc:spChg chg="mod">
          <ac:chgData name="Johnson, Chad" userId="29e26967-ee32-4210-a1e6-19e5305e9c5f" providerId="ADAL" clId="{D93A2744-4087-4E22-A6A3-9D8E14BFA662}" dt="2023-02-27T22:29:43.102" v="230" actId="6549"/>
          <ac:spMkLst>
            <pc:docMk/>
            <pc:sldMk cId="0" sldId="804"/>
            <ac:spMk id="770051" creationId="{EDD93092-C8D0-59FD-557F-971446B09DB4}"/>
          </ac:spMkLst>
        </pc:spChg>
      </pc:sldChg>
      <pc:sldChg chg="modSp mod">
        <pc:chgData name="Johnson, Chad" userId="29e26967-ee32-4210-a1e6-19e5305e9c5f" providerId="ADAL" clId="{D93A2744-4087-4E22-A6A3-9D8E14BFA662}" dt="2023-02-27T21:23:08.117" v="87" actId="6549"/>
        <pc:sldMkLst>
          <pc:docMk/>
          <pc:sldMk cId="0" sldId="805"/>
        </pc:sldMkLst>
        <pc:spChg chg="mod">
          <ac:chgData name="Johnson, Chad" userId="29e26967-ee32-4210-a1e6-19e5305e9c5f" providerId="ADAL" clId="{D93A2744-4087-4E22-A6A3-9D8E14BFA662}" dt="2023-02-27T21:23:08.117" v="87" actId="6549"/>
          <ac:spMkLst>
            <pc:docMk/>
            <pc:sldMk cId="0" sldId="805"/>
            <ac:spMk id="771075" creationId="{30C43B6B-849C-B88D-A7E0-98D26026D5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7EF2CC-09FC-4DFC-A768-BC2A0A8E8603}"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89B78-E2C1-48E6-A493-E62A1AB2A595}" type="slidenum">
              <a:rPr lang="en-US" smtClean="0"/>
              <a:t>‹#›</a:t>
            </a:fld>
            <a:endParaRPr lang="en-US"/>
          </a:p>
        </p:txBody>
      </p:sp>
    </p:spTree>
    <p:extLst>
      <p:ext uri="{BB962C8B-B14F-4D97-AF65-F5344CB8AC3E}">
        <p14:creationId xmlns:p14="http://schemas.microsoft.com/office/powerpoint/2010/main" val="3238178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9FAE78-7CC8-4044-9439-7DDCDB82DE6C}" type="datetime1">
              <a:rPr lang="en-US" smtClean="0"/>
              <a:t>3/8/2023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dirty="0"/>
              <a:t>CIS 311: Application Security</a:t>
            </a:r>
          </a:p>
        </p:txBody>
      </p:sp>
      <p:sp>
        <p:nvSpPr>
          <p:cNvPr id="6" name="Slide Number Placeholder 5"/>
          <p:cNvSpPr>
            <a:spLocks noGrp="1"/>
          </p:cNvSpPr>
          <p:nvPr>
            <p:ph type="sldNum" sz="quarter" idx="12"/>
          </p:nvPr>
        </p:nvSpPr>
        <p:spPr>
          <a:xfrm>
            <a:off x="9896911" y="5410199"/>
            <a:ext cx="771089" cy="365125"/>
          </a:xfrm>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0373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3/8/2023</a:t>
            </a:fld>
            <a:endParaRPr lang="en-US" dirty="0"/>
          </a:p>
        </p:txBody>
      </p:sp>
      <p:sp>
        <p:nvSpPr>
          <p:cNvPr id="6" name="Footer Placeholder 5"/>
          <p:cNvSpPr>
            <a:spLocks noGrp="1"/>
          </p:cNvSpPr>
          <p:nvPr>
            <p:ph type="ftr" sz="quarter" idx="11"/>
          </p:nvPr>
        </p:nvSpPr>
        <p:spPr/>
        <p:txBody>
          <a:bodyPr/>
          <a:lstStyle/>
          <a:p>
            <a:pPr algn="ctr"/>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58730360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3/8/2023</a:t>
            </a:fld>
            <a:endParaRPr lang="en-US" dirty="0"/>
          </a:p>
        </p:txBody>
      </p:sp>
      <p:sp>
        <p:nvSpPr>
          <p:cNvPr id="6" name="Footer Placeholder 5"/>
          <p:cNvSpPr>
            <a:spLocks noGrp="1"/>
          </p:cNvSpPr>
          <p:nvPr>
            <p:ph type="ftr" sz="quarter" idx="11"/>
          </p:nvPr>
        </p:nvSpPr>
        <p:spPr/>
        <p:txBody>
          <a:bodyPr/>
          <a:lstStyle/>
          <a:p>
            <a:pPr algn="ctr"/>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96316097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3/8/2023</a:t>
            </a:fld>
            <a:endParaRPr lang="en-US" dirty="0"/>
          </a:p>
        </p:txBody>
      </p:sp>
      <p:sp>
        <p:nvSpPr>
          <p:cNvPr id="6" name="Footer Placeholder 5"/>
          <p:cNvSpPr>
            <a:spLocks noGrp="1"/>
          </p:cNvSpPr>
          <p:nvPr>
            <p:ph type="ftr" sz="quarter" idx="11"/>
          </p:nvPr>
        </p:nvSpPr>
        <p:spPr/>
        <p:txBody>
          <a:bodyPr/>
          <a:lstStyle/>
          <a:p>
            <a:pPr algn="ctr"/>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809216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3/8/2023</a:t>
            </a:fld>
            <a:endParaRPr lang="en-US" dirty="0"/>
          </a:p>
        </p:txBody>
      </p:sp>
      <p:sp>
        <p:nvSpPr>
          <p:cNvPr id="6" name="Footer Placeholder 5"/>
          <p:cNvSpPr>
            <a:spLocks noGrp="1"/>
          </p:cNvSpPr>
          <p:nvPr>
            <p:ph type="ftr" sz="quarter" idx="11"/>
          </p:nvPr>
        </p:nvSpPr>
        <p:spPr/>
        <p:txBody>
          <a:bodyPr/>
          <a:lstStyle/>
          <a:p>
            <a:pPr algn="ctr"/>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83281335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838A6B-9637-4EB2-9216-A4FEE866094A}" type="datetime1">
              <a:rPr lang="en-US" smtClean="0"/>
              <a:pPr/>
              <a:t>3/8/2023</a:t>
            </a:fld>
            <a:endParaRPr lang="en-US" dirty="0"/>
          </a:p>
        </p:txBody>
      </p:sp>
      <p:sp>
        <p:nvSpPr>
          <p:cNvPr id="4" name="Footer Placeholder 3"/>
          <p:cNvSpPr>
            <a:spLocks noGrp="1"/>
          </p:cNvSpPr>
          <p:nvPr>
            <p:ph type="ftr" sz="quarter" idx="11"/>
          </p:nvPr>
        </p:nvSpPr>
        <p:spPr/>
        <p:txBody>
          <a:bodyPr/>
          <a:lstStyle/>
          <a:p>
            <a:pPr algn="ctr"/>
            <a:r>
              <a:rPr lang="en-US" dirty="0"/>
              <a:t>CIS 311: Application Security</a:t>
            </a:r>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18163783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838A6B-9637-4EB2-9216-A4FEE866094A}" type="datetime1">
              <a:rPr lang="en-US" smtClean="0"/>
              <a:pPr/>
              <a:t>3/8/2023</a:t>
            </a:fld>
            <a:endParaRPr lang="en-US" dirty="0"/>
          </a:p>
        </p:txBody>
      </p:sp>
      <p:sp>
        <p:nvSpPr>
          <p:cNvPr id="4" name="Footer Placeholder 3"/>
          <p:cNvSpPr>
            <a:spLocks noGrp="1"/>
          </p:cNvSpPr>
          <p:nvPr>
            <p:ph type="ftr" sz="quarter" idx="11"/>
          </p:nvPr>
        </p:nvSpPr>
        <p:spPr/>
        <p:txBody>
          <a:bodyPr/>
          <a:lstStyle/>
          <a:p>
            <a:pPr algn="ctr"/>
            <a:r>
              <a:rPr lang="en-US" dirty="0"/>
              <a:t>CIS 311: Application Security</a:t>
            </a:r>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55536872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22837-9CC1-4A61-BAFA-7493765ADC66}" type="datetime1">
              <a:rPr lang="en-US" smtClean="0"/>
              <a:t>3/8/2023</a:t>
            </a:fld>
            <a:endParaRPr lang="en-US"/>
          </a:p>
        </p:txBody>
      </p:sp>
      <p:sp>
        <p:nvSpPr>
          <p:cNvPr id="5" name="Footer Placeholder 4"/>
          <p:cNvSpPr>
            <a:spLocks noGrp="1"/>
          </p:cNvSpPr>
          <p:nvPr>
            <p:ph type="ftr" sz="quarter" idx="11"/>
          </p:nvPr>
        </p:nvSpPr>
        <p:spPr/>
        <p:txBody>
          <a:bodyPr/>
          <a:lstStyle/>
          <a:p>
            <a:r>
              <a:rPr lang="en-US" dirty="0"/>
              <a:t>CIS 311: Application Security</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32743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AD60CC-8A0F-4A7F-BD8B-BB4A7F711A2F}" type="datetime1">
              <a:rPr lang="en-US" smtClean="0"/>
              <a:t>3/8/2023</a:t>
            </a:fld>
            <a:endParaRPr lang="en-US"/>
          </a:p>
        </p:txBody>
      </p:sp>
      <p:sp>
        <p:nvSpPr>
          <p:cNvPr id="5" name="Footer Placeholder 4"/>
          <p:cNvSpPr>
            <a:spLocks noGrp="1"/>
          </p:cNvSpPr>
          <p:nvPr>
            <p:ph type="ftr" sz="quarter" idx="11"/>
          </p:nvPr>
        </p:nvSpPr>
        <p:spPr/>
        <p:txBody>
          <a:bodyPr/>
          <a:lstStyle/>
          <a:p>
            <a:r>
              <a:rPr lang="en-US" dirty="0"/>
              <a:t>CIS 311: Application Security</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11432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4400" y="41148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DE1D0EA-A6EC-AB7F-15CE-9BEC2D67427A}"/>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5">
            <a:extLst>
              <a:ext uri="{FF2B5EF4-FFF2-40B4-BE49-F238E27FC236}">
                <a16:creationId xmlns:a16="http://schemas.microsoft.com/office/drawing/2014/main" id="{E13FC3C9-B375-2E9B-F4F8-4DCA37BCCBFD}"/>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
            <a:extLst>
              <a:ext uri="{FF2B5EF4-FFF2-40B4-BE49-F238E27FC236}">
                <a16:creationId xmlns:a16="http://schemas.microsoft.com/office/drawing/2014/main" id="{799210DB-8955-2754-2A8D-BBF681564D39}"/>
              </a:ext>
            </a:extLst>
          </p:cNvPr>
          <p:cNvSpPr>
            <a:spLocks noGrp="1" noChangeArrowheads="1"/>
          </p:cNvSpPr>
          <p:nvPr>
            <p:ph type="sldNum" sz="quarter" idx="12"/>
          </p:nvPr>
        </p:nvSpPr>
        <p:spPr>
          <a:ln/>
        </p:spPr>
        <p:txBody>
          <a:bodyPr/>
          <a:lstStyle>
            <a:lvl1pPr>
              <a:defRPr/>
            </a:lvl1pPr>
          </a:lstStyle>
          <a:p>
            <a:fld id="{A6CC0068-9018-4FAD-8851-634FA820AAA7}" type="slidenum">
              <a:rPr lang="en-US" altLang="en-US"/>
              <a:pPr/>
              <a:t>‹#›</a:t>
            </a:fld>
            <a:endParaRPr lang="en-US" altLang="en-US"/>
          </a:p>
        </p:txBody>
      </p:sp>
    </p:spTree>
    <p:extLst>
      <p:ext uri="{BB962C8B-B14F-4D97-AF65-F5344CB8AC3E}">
        <p14:creationId xmlns:p14="http://schemas.microsoft.com/office/powerpoint/2010/main" val="2938672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SmartArt Placeholder 2"/>
          <p:cNvSpPr>
            <a:spLocks noGrp="1"/>
          </p:cNvSpPr>
          <p:nvPr>
            <p:ph type="dgm" idx="1"/>
          </p:nvPr>
        </p:nvSpPr>
        <p:spPr>
          <a:xfrm>
            <a:off x="914400" y="1981200"/>
            <a:ext cx="10363200" cy="4114800"/>
          </a:xfrm>
        </p:spPr>
        <p:txBody>
          <a:bodyPr/>
          <a:lstStyle/>
          <a:p>
            <a:pPr lvl="0"/>
            <a:endParaRPr lang="en-US" noProof="0"/>
          </a:p>
        </p:txBody>
      </p:sp>
      <p:sp>
        <p:nvSpPr>
          <p:cNvPr id="4" name="Rectangle 4">
            <a:extLst>
              <a:ext uri="{FF2B5EF4-FFF2-40B4-BE49-F238E27FC236}">
                <a16:creationId xmlns:a16="http://schemas.microsoft.com/office/drawing/2014/main" id="{4B080015-A3B2-D4E3-FDD8-8D0033DE5698}"/>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F8589AA2-EE25-C9CC-E026-9F6FEABB6C61}"/>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A5C447F9-97FF-05EC-B7A5-D94D9882681E}"/>
              </a:ext>
            </a:extLst>
          </p:cNvPr>
          <p:cNvSpPr>
            <a:spLocks noGrp="1" noChangeArrowheads="1"/>
          </p:cNvSpPr>
          <p:nvPr>
            <p:ph type="sldNum" sz="quarter" idx="12"/>
          </p:nvPr>
        </p:nvSpPr>
        <p:spPr>
          <a:ln/>
        </p:spPr>
        <p:txBody>
          <a:bodyPr/>
          <a:lstStyle>
            <a:lvl1pPr>
              <a:defRPr/>
            </a:lvl1pPr>
          </a:lstStyle>
          <a:p>
            <a:fld id="{FC291547-5571-43A1-83A9-7EF4849549EA}" type="slidenum">
              <a:rPr lang="en-US" altLang="en-US"/>
              <a:pPr/>
              <a:t>‹#›</a:t>
            </a:fld>
            <a:endParaRPr lang="en-US" altLang="en-US"/>
          </a:p>
        </p:txBody>
      </p:sp>
    </p:spTree>
    <p:extLst>
      <p:ext uri="{BB962C8B-B14F-4D97-AF65-F5344CB8AC3E}">
        <p14:creationId xmlns:p14="http://schemas.microsoft.com/office/powerpoint/2010/main" val="261468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p:cNvSpPr>
            <a:spLocks noGrp="1"/>
          </p:cNvSpPr>
          <p:nvPr>
            <p:ph type="ftr" sz="quarter" idx="11"/>
          </p:nvPr>
        </p:nvSpPr>
        <p:spPr/>
        <p:txBody>
          <a:bodyPr/>
          <a:lstStyle/>
          <a:p>
            <a:r>
              <a:rPr lang="en-US" dirty="0"/>
              <a:t>CIS 311: Application Security</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95718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8824-5C6B-BE73-61F9-090CA33E4A28}"/>
              </a:ext>
            </a:extLst>
          </p:cNvPr>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84CE1A-B555-C7EF-66BD-54EAAFF50B61}"/>
              </a:ext>
            </a:extLst>
          </p:cNvPr>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55867E-6824-2C2D-1DF4-85CCF3F4EC08}"/>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0F246D-4AC7-14A8-3CDC-C4EAD6D733B8}"/>
              </a:ext>
            </a:extLst>
          </p:cNvPr>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DAC7997-8A42-EC22-110B-764AB1DA3B32}"/>
              </a:ext>
            </a:extLst>
          </p:cNvPr>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133CD74-5DA5-7C2F-1642-23CE347DE695}"/>
              </a:ext>
            </a:extLst>
          </p:cNvPr>
          <p:cNvSpPr>
            <a:spLocks noGrp="1"/>
          </p:cNvSpPr>
          <p:nvPr>
            <p:ph type="sldNum" sz="quarter" idx="12"/>
          </p:nvPr>
        </p:nvSpPr>
        <p:spPr>
          <a:xfrm>
            <a:off x="8737600" y="6245225"/>
            <a:ext cx="2844800" cy="476250"/>
          </a:xfrm>
        </p:spPr>
        <p:txBody>
          <a:bodyPr/>
          <a:lstStyle>
            <a:lvl1pPr>
              <a:defRPr/>
            </a:lvl1pPr>
          </a:lstStyle>
          <a:p>
            <a:fld id="{E369F551-D486-4C5B-8715-077F0DCA26EE}" type="slidenum">
              <a:rPr lang="en-US" altLang="en-US"/>
              <a:pPr/>
              <a:t>‹#›</a:t>
            </a:fld>
            <a:endParaRPr lang="en-US" altLang="en-US"/>
          </a:p>
        </p:txBody>
      </p:sp>
    </p:spTree>
    <p:extLst>
      <p:ext uri="{BB962C8B-B14F-4D97-AF65-F5344CB8AC3E}">
        <p14:creationId xmlns:p14="http://schemas.microsoft.com/office/powerpoint/2010/main" val="711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39F6C-298E-457E-893D-52BE1F95B65D}" type="datetime1">
              <a:rPr lang="en-US" smtClean="0"/>
              <a:t>3/8/2023</a:t>
            </a:fld>
            <a:endParaRPr lang="en-US"/>
          </a:p>
        </p:txBody>
      </p:sp>
      <p:sp>
        <p:nvSpPr>
          <p:cNvPr id="5" name="Footer Placeholder 4"/>
          <p:cNvSpPr>
            <a:spLocks noGrp="1"/>
          </p:cNvSpPr>
          <p:nvPr>
            <p:ph type="ftr" sz="quarter" idx="11"/>
          </p:nvPr>
        </p:nvSpPr>
        <p:spPr/>
        <p:txBody>
          <a:bodyPr/>
          <a:lstStyle/>
          <a:p>
            <a:r>
              <a:rPr lang="en-US" dirty="0"/>
              <a:t>CIS 311: Application Security</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2172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DA9AC1-3B9A-40CE-98D7-5F98568B867E}" type="datetime1">
              <a:rPr lang="en-US" smtClean="0"/>
              <a:t>3/8/2023</a:t>
            </a:fld>
            <a:endParaRPr lang="en-US"/>
          </a:p>
        </p:txBody>
      </p:sp>
      <p:sp>
        <p:nvSpPr>
          <p:cNvPr id="6" name="Footer Placeholder 5"/>
          <p:cNvSpPr>
            <a:spLocks noGrp="1"/>
          </p:cNvSpPr>
          <p:nvPr>
            <p:ph type="ftr" sz="quarter" idx="11"/>
          </p:nvPr>
        </p:nvSpPr>
        <p:spPr/>
        <p:txBody>
          <a:bodyPr/>
          <a:lstStyle/>
          <a:p>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888212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BF3CD-53C4-4A2E-B87C-39AC67A7CF8F}" type="datetime1">
              <a:rPr lang="en-US" smtClean="0"/>
              <a:t>3/8/2023</a:t>
            </a:fld>
            <a:endParaRPr lang="en-US"/>
          </a:p>
        </p:txBody>
      </p:sp>
      <p:sp>
        <p:nvSpPr>
          <p:cNvPr id="8" name="Footer Placeholder 7"/>
          <p:cNvSpPr>
            <a:spLocks noGrp="1"/>
          </p:cNvSpPr>
          <p:nvPr>
            <p:ph type="ftr" sz="quarter" idx="11"/>
          </p:nvPr>
        </p:nvSpPr>
        <p:spPr/>
        <p:txBody>
          <a:bodyPr/>
          <a:lstStyle/>
          <a:p>
            <a:r>
              <a:rPr lang="en-US" dirty="0"/>
              <a:t>CIS 311: Application Security</a:t>
            </a:r>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06810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5F49B0-F0A6-4806-8662-5FD789F4D2D3}" type="datetime1">
              <a:rPr lang="en-US" smtClean="0"/>
              <a:t>3/8/2023</a:t>
            </a:fld>
            <a:endParaRPr lang="en-US"/>
          </a:p>
        </p:txBody>
      </p:sp>
      <p:sp>
        <p:nvSpPr>
          <p:cNvPr id="4" name="Footer Placeholder 3"/>
          <p:cNvSpPr>
            <a:spLocks noGrp="1"/>
          </p:cNvSpPr>
          <p:nvPr>
            <p:ph type="ftr" sz="quarter" idx="11"/>
          </p:nvPr>
        </p:nvSpPr>
        <p:spPr/>
        <p:txBody>
          <a:bodyPr/>
          <a:lstStyle/>
          <a:p>
            <a:r>
              <a:rPr lang="en-US" dirty="0"/>
              <a:t>CIS 311: Application Security</a:t>
            </a:r>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144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30667-29C0-4853-A695-2D323707E37B}" type="datetime1">
              <a:rPr lang="en-US" smtClean="0"/>
              <a:t>3/8/2023</a:t>
            </a:fld>
            <a:endParaRPr lang="en-US"/>
          </a:p>
        </p:txBody>
      </p:sp>
      <p:sp>
        <p:nvSpPr>
          <p:cNvPr id="3" name="Footer Placeholder 2"/>
          <p:cNvSpPr>
            <a:spLocks noGrp="1"/>
          </p:cNvSpPr>
          <p:nvPr>
            <p:ph type="ftr" sz="quarter" idx="11"/>
          </p:nvPr>
        </p:nvSpPr>
        <p:spPr/>
        <p:txBody>
          <a:bodyPr/>
          <a:lstStyle/>
          <a:p>
            <a:r>
              <a:rPr lang="en-US" dirty="0"/>
              <a:t>CIS 311: Application Security</a:t>
            </a:r>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512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A641C9-1611-470E-AFCE-FFA8E3B79975}" type="datetime1">
              <a:rPr lang="en-US" smtClean="0"/>
              <a:t>3/8/2023</a:t>
            </a:fld>
            <a:endParaRPr lang="en-US"/>
          </a:p>
        </p:txBody>
      </p:sp>
      <p:sp>
        <p:nvSpPr>
          <p:cNvPr id="6" name="Footer Placeholder 5"/>
          <p:cNvSpPr>
            <a:spLocks noGrp="1"/>
          </p:cNvSpPr>
          <p:nvPr>
            <p:ph type="ftr" sz="quarter" idx="11"/>
          </p:nvPr>
        </p:nvSpPr>
        <p:spPr/>
        <p:txBody>
          <a:bodyPr/>
          <a:lstStyle/>
          <a:p>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3948870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844A5B-7AFE-42E6-B054-6D007AD1C19F}" type="datetime1">
              <a:rPr lang="en-US" smtClean="0"/>
              <a:t>3/8/2023</a:t>
            </a:fld>
            <a:endParaRPr lang="en-US"/>
          </a:p>
        </p:txBody>
      </p:sp>
      <p:sp>
        <p:nvSpPr>
          <p:cNvPr id="6" name="Footer Placeholder 5"/>
          <p:cNvSpPr>
            <a:spLocks noGrp="1"/>
          </p:cNvSpPr>
          <p:nvPr>
            <p:ph type="ftr" sz="quarter" idx="11"/>
          </p:nvPr>
        </p:nvSpPr>
        <p:spPr/>
        <p:txBody>
          <a:bodyPr/>
          <a:lstStyle/>
          <a:p>
            <a:r>
              <a:rPr lang="en-US" dirty="0"/>
              <a:t>CIS 311: Application Security</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9390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838A6B-9637-4EB2-9216-A4FEE866094A}" type="datetime1">
              <a:rPr lang="en-US" smtClean="0"/>
              <a:pPr/>
              <a:t>3/8/2023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algn="ctr"/>
            <a:r>
              <a:rPr lang="en-US" dirty="0"/>
              <a:t>CIS 311: Application Security</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189478433"/>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797" r:id="rId19"/>
    <p:sldLayoutId id="2147483798" r:id="rId20"/>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opensecurityarchitecture.org/cms/library/patternlandscape/222-pattern-public-web-serv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E3014-63A5-4454-96EC-66167595DF5E}"/>
              </a:ext>
            </a:extLst>
          </p:cNvPr>
          <p:cNvPicPr>
            <a:picLocks noChangeAspect="1"/>
          </p:cNvPicPr>
          <p:nvPr/>
        </p:nvPicPr>
        <p:blipFill rotWithShape="1">
          <a:blip r:embed="rId2">
            <a:alphaModFix/>
          </a:blip>
          <a:srcRect t="9970" b="15030"/>
          <a:stretch/>
        </p:blipFill>
        <p:spPr>
          <a:xfrm>
            <a:off x="3048" y="10"/>
            <a:ext cx="12192001" cy="6857990"/>
          </a:xfrm>
          <a:prstGeom prst="rect">
            <a:avLst/>
          </a:prstGeom>
        </p:spPr>
      </p:pic>
      <p:sp>
        <p:nvSpPr>
          <p:cNvPr id="2" name="Title 1">
            <a:extLst>
              <a:ext uri="{FF2B5EF4-FFF2-40B4-BE49-F238E27FC236}">
                <a16:creationId xmlns:a16="http://schemas.microsoft.com/office/drawing/2014/main" id="{BE6A06DF-F722-4988-BC89-851B8C82FDE0}"/>
              </a:ext>
            </a:extLst>
          </p:cNvPr>
          <p:cNvSpPr>
            <a:spLocks noGrp="1"/>
          </p:cNvSpPr>
          <p:nvPr>
            <p:ph type="ctrTitle"/>
          </p:nvPr>
        </p:nvSpPr>
        <p:spPr>
          <a:xfrm>
            <a:off x="789708" y="4387970"/>
            <a:ext cx="10558405" cy="1378646"/>
          </a:xfrm>
        </p:spPr>
        <p:txBody>
          <a:bodyPr anchor="b">
            <a:normAutofit/>
          </a:bodyPr>
          <a:lstStyle/>
          <a:p>
            <a:r>
              <a:rPr lang="en-US" sz="5200" dirty="0">
                <a:ln>
                  <a:solidFill>
                    <a:schemeClr val="accent1"/>
                  </a:solidFill>
                </a:ln>
                <a:solidFill>
                  <a:srgbClr val="FFFFFF"/>
                </a:solidFill>
                <a:effectLst>
                  <a:outerShdw blurRad="50800" dist="38100" dir="10800000" algn="r" rotWithShape="0">
                    <a:prstClr val="black">
                      <a:alpha val="40000"/>
                    </a:prstClr>
                  </a:outerShdw>
                </a:effectLst>
                <a:latin typeface="Bahnschrift" panose="020B0502040204020203" pitchFamily="34" charset="0"/>
              </a:rPr>
              <a:t>Module Six: web Controls</a:t>
            </a:r>
          </a:p>
        </p:txBody>
      </p:sp>
      <p:sp>
        <p:nvSpPr>
          <p:cNvPr id="3" name="Subtitle 2">
            <a:extLst>
              <a:ext uri="{FF2B5EF4-FFF2-40B4-BE49-F238E27FC236}">
                <a16:creationId xmlns:a16="http://schemas.microsoft.com/office/drawing/2014/main" id="{82E07F94-A1B7-4386-B249-3F37A1222475}"/>
              </a:ext>
            </a:extLst>
          </p:cNvPr>
          <p:cNvSpPr>
            <a:spLocks noGrp="1"/>
          </p:cNvSpPr>
          <p:nvPr>
            <p:ph type="subTitle" idx="1"/>
          </p:nvPr>
        </p:nvSpPr>
        <p:spPr>
          <a:xfrm>
            <a:off x="789708" y="5878187"/>
            <a:ext cx="10558405" cy="501108"/>
          </a:xfrm>
        </p:spPr>
        <p:txBody>
          <a:bodyPr anchor="t">
            <a:normAutofit/>
          </a:bodyPr>
          <a:lstStyle/>
          <a:p>
            <a:r>
              <a:rPr lang="en-US" dirty="0">
                <a:ln w="3175">
                  <a:solidFill>
                    <a:schemeClr val="accent1">
                      <a:alpha val="40000"/>
                    </a:schemeClr>
                  </a:solidFill>
                </a:ln>
                <a:solidFill>
                  <a:srgbClr val="FFFFFF"/>
                </a:solidFill>
                <a:effectLst>
                  <a:outerShdw blurRad="50800" dist="38100" dir="10800000" algn="r" rotWithShape="0">
                    <a:prstClr val="black">
                      <a:alpha val="40000"/>
                    </a:prstClr>
                  </a:outerShdw>
                </a:effectLst>
                <a:latin typeface="Bahnschrift" panose="020B0502040204020203" pitchFamily="34" charset="0"/>
              </a:rPr>
              <a:t>CIS 311 – Prof. C. R. Johnson</a:t>
            </a:r>
          </a:p>
        </p:txBody>
      </p:sp>
    </p:spTree>
    <p:extLst>
      <p:ext uri="{BB962C8B-B14F-4D97-AF65-F5344CB8AC3E}">
        <p14:creationId xmlns:p14="http://schemas.microsoft.com/office/powerpoint/2010/main" val="2051058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69DB5-E072-6183-1DCA-D1AAE9E7A791}"/>
              </a:ext>
            </a:extLst>
          </p:cNvPr>
          <p:cNvSpPr>
            <a:spLocks noGrp="1"/>
          </p:cNvSpPr>
          <p:nvPr>
            <p:ph type="title"/>
          </p:nvPr>
        </p:nvSpPr>
        <p:spPr/>
        <p:txBody>
          <a:bodyPr/>
          <a:lstStyle/>
          <a:p>
            <a:r>
              <a:rPr lang="en-US" dirty="0"/>
              <a:t>Preventing Cryptographic Failures</a:t>
            </a:r>
          </a:p>
        </p:txBody>
      </p:sp>
      <p:sp>
        <p:nvSpPr>
          <p:cNvPr id="3" name="Content Placeholder 2">
            <a:extLst>
              <a:ext uri="{FF2B5EF4-FFF2-40B4-BE49-F238E27FC236}">
                <a16:creationId xmlns:a16="http://schemas.microsoft.com/office/drawing/2014/main" id="{58A5D09F-A378-E8F6-1543-D0F67E78CA33}"/>
              </a:ext>
            </a:extLst>
          </p:cNvPr>
          <p:cNvSpPr>
            <a:spLocks noGrp="1"/>
          </p:cNvSpPr>
          <p:nvPr>
            <p:ph sz="half" idx="1"/>
          </p:nvPr>
        </p:nvSpPr>
        <p:spPr/>
        <p:txBody>
          <a:bodyPr>
            <a:noAutofit/>
          </a:bodyPr>
          <a:lstStyle/>
          <a:p>
            <a:r>
              <a:rPr lang="en-US" sz="1000" dirty="0"/>
              <a:t>Classify data processed, stored, or transmitted by an application. Identify which data is sensitive according to privacy laws, regulatory requirements, or business needs.</a:t>
            </a:r>
          </a:p>
          <a:p>
            <a:r>
              <a:rPr lang="en-US" sz="1000" dirty="0"/>
              <a:t>Don't store sensitive data unnecessarily. Discard it as soon as possible or use PCI DSS compliant tokenization or even truncation. Data that is not retained cannot be stolen.</a:t>
            </a:r>
          </a:p>
          <a:p>
            <a:r>
              <a:rPr lang="en-US" sz="1000" dirty="0"/>
              <a:t>Ensure up-to-date and strong standard algorithms, protocols, and keys are in place; use proper key management.</a:t>
            </a:r>
          </a:p>
          <a:p>
            <a:r>
              <a:rPr lang="en-US" sz="1000" dirty="0"/>
              <a:t>Encrypt all data in transit with secure protocols such as TLS with forward secrecy (FS) ciphers, cipher prioritization by the server, and secure parameters. Enforce encryption using directives like HTTP Strict Transport Security (HSTS).</a:t>
            </a:r>
          </a:p>
          <a:p>
            <a:r>
              <a:rPr lang="en-US" sz="1000" dirty="0"/>
              <a:t>Disable caching for response that contain sensitive data.</a:t>
            </a:r>
          </a:p>
          <a:p>
            <a:r>
              <a:rPr lang="en-US" sz="1000" dirty="0"/>
              <a:t>Apply required security controls as per the data classification.</a:t>
            </a:r>
          </a:p>
          <a:p>
            <a:r>
              <a:rPr lang="en-US" sz="1000" dirty="0"/>
              <a:t>Do not use legacy protocols such as FTP and SMTP for transporting sensitive data.</a:t>
            </a:r>
          </a:p>
        </p:txBody>
      </p:sp>
      <p:sp>
        <p:nvSpPr>
          <p:cNvPr id="7" name="Content Placeholder 6">
            <a:extLst>
              <a:ext uri="{FF2B5EF4-FFF2-40B4-BE49-F238E27FC236}">
                <a16:creationId xmlns:a16="http://schemas.microsoft.com/office/drawing/2014/main" id="{C301A323-7489-1559-B602-AF58A5B7076F}"/>
              </a:ext>
            </a:extLst>
          </p:cNvPr>
          <p:cNvSpPr>
            <a:spLocks noGrp="1"/>
          </p:cNvSpPr>
          <p:nvPr>
            <p:ph sz="half" idx="2"/>
          </p:nvPr>
        </p:nvSpPr>
        <p:spPr/>
        <p:txBody>
          <a:bodyPr>
            <a:normAutofit/>
          </a:bodyPr>
          <a:lstStyle/>
          <a:p>
            <a:r>
              <a:rPr lang="en-US" sz="1000" dirty="0"/>
              <a:t>Store passwords using strong adaptive and salted hashing functions with a work factor (delay factor), such as Argon2, </a:t>
            </a:r>
            <a:r>
              <a:rPr lang="en-US" sz="1000" dirty="0" err="1"/>
              <a:t>scrypt</a:t>
            </a:r>
            <a:r>
              <a:rPr lang="en-US" sz="1000" dirty="0"/>
              <a:t>, </a:t>
            </a:r>
            <a:r>
              <a:rPr lang="en-US" sz="1000" dirty="0" err="1"/>
              <a:t>bcrypt</a:t>
            </a:r>
            <a:r>
              <a:rPr lang="en-US" sz="1000" dirty="0"/>
              <a:t> or PBKDF2.</a:t>
            </a:r>
          </a:p>
          <a:p>
            <a:r>
              <a:rPr lang="en-US" sz="1000" dirty="0"/>
              <a:t>Initialization vectors must be chosen appropriate for the mode of operation. For many modes, this means using a CSPRNG (cryptographically secure pseudo random number generator). For modes that require a nonce, then the initialization vector (IV) does not need a CSPRNG. In all cases, the IV should never be used twice for a fixed key.</a:t>
            </a:r>
          </a:p>
          <a:p>
            <a:r>
              <a:rPr lang="en-US" sz="1000" dirty="0"/>
              <a:t>Keys should be generated cryptographically randomly and stored in memory as byte arrays. If a password is used, then it must be converted to a key via an appropriate password base key derivation function.</a:t>
            </a:r>
          </a:p>
          <a:p>
            <a:r>
              <a:rPr lang="en-US" sz="1000" dirty="0"/>
              <a:t>Ensure that cryptographic randomness is used where appropriate, and that it has not been seeded in a predictable way or with low entropy. Most modern APIs do not require the developer to seed the CSPRNG to get security.</a:t>
            </a:r>
          </a:p>
          <a:p>
            <a:r>
              <a:rPr lang="en-US" sz="1000" dirty="0"/>
              <a:t>Avoid deprecated cryptographic functions and padding schemes, such as MD5, SHA1, PKCS number 1 v1.5 .</a:t>
            </a:r>
          </a:p>
        </p:txBody>
      </p:sp>
      <p:sp>
        <p:nvSpPr>
          <p:cNvPr id="4" name="Date Placeholder 3">
            <a:extLst>
              <a:ext uri="{FF2B5EF4-FFF2-40B4-BE49-F238E27FC236}">
                <a16:creationId xmlns:a16="http://schemas.microsoft.com/office/drawing/2014/main" id="{DBAD3F13-8A8D-3958-78E1-7AB84A8660E7}"/>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8E86E041-05BC-66FF-2780-0EFFBF6C7F82}"/>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F6E0FAB1-7BEB-E42B-814D-FB141B1B6039}"/>
              </a:ext>
            </a:extLst>
          </p:cNvPr>
          <p:cNvSpPr>
            <a:spLocks noGrp="1"/>
          </p:cNvSpPr>
          <p:nvPr>
            <p:ph type="sldNum" sz="quarter" idx="12"/>
          </p:nvPr>
        </p:nvSpPr>
        <p:spPr/>
        <p:txBody>
          <a:bodyPr/>
          <a:lstStyle/>
          <a:p>
            <a:fld id="{DFDF98CC-160E-494C-8C3C-8CDC5FA257DE}" type="slidenum">
              <a:rPr lang="en-US" smtClean="0"/>
              <a:t>10</a:t>
            </a:fld>
            <a:endParaRPr lang="en-US"/>
          </a:p>
        </p:txBody>
      </p:sp>
    </p:spTree>
    <p:extLst>
      <p:ext uri="{BB962C8B-B14F-4D97-AF65-F5344CB8AC3E}">
        <p14:creationId xmlns:p14="http://schemas.microsoft.com/office/powerpoint/2010/main" val="175507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4553-C2A1-AB1F-A031-4595895DA9CA}"/>
              </a:ext>
            </a:extLst>
          </p:cNvPr>
          <p:cNvSpPr>
            <a:spLocks noGrp="1"/>
          </p:cNvSpPr>
          <p:nvPr>
            <p:ph type="title"/>
          </p:nvPr>
        </p:nvSpPr>
        <p:spPr/>
        <p:txBody>
          <a:bodyPr/>
          <a:lstStyle/>
          <a:p>
            <a:r>
              <a:rPr lang="en-US" dirty="0"/>
              <a:t>A03:2021 – Injection </a:t>
            </a:r>
          </a:p>
        </p:txBody>
      </p:sp>
      <p:sp>
        <p:nvSpPr>
          <p:cNvPr id="8" name="Content Placeholder 7">
            <a:extLst>
              <a:ext uri="{FF2B5EF4-FFF2-40B4-BE49-F238E27FC236}">
                <a16:creationId xmlns:a16="http://schemas.microsoft.com/office/drawing/2014/main" id="{750CE05B-6F93-0627-B76C-258366B2ED50}"/>
              </a:ext>
            </a:extLst>
          </p:cNvPr>
          <p:cNvSpPr>
            <a:spLocks noGrp="1"/>
          </p:cNvSpPr>
          <p:nvPr>
            <p:ph idx="1"/>
          </p:nvPr>
        </p:nvSpPr>
        <p:spPr/>
        <p:txBody>
          <a:bodyPr>
            <a:normAutofit/>
          </a:bodyPr>
          <a:lstStyle/>
          <a:p>
            <a:r>
              <a:rPr lang="en-US" sz="1400" dirty="0"/>
              <a:t>An application is vulnerable to attack when:</a:t>
            </a:r>
          </a:p>
          <a:p>
            <a:pPr lvl="1"/>
            <a:r>
              <a:rPr lang="en-US" sz="1200" dirty="0"/>
              <a:t>User-supplied data is not validated, filtered, or sanitized by the application.</a:t>
            </a:r>
          </a:p>
          <a:p>
            <a:pPr lvl="1"/>
            <a:r>
              <a:rPr lang="en-US" sz="1200" dirty="0"/>
              <a:t>Dynamic queries or non-parameterized calls without context-aware escaping are used directly in the interpreter.</a:t>
            </a:r>
          </a:p>
          <a:p>
            <a:pPr lvl="1"/>
            <a:r>
              <a:rPr lang="en-US" sz="1200" dirty="0"/>
              <a:t>Hostile data is used within object-relational mapping (ORM) search parameters to extract additional, sensitive records.</a:t>
            </a:r>
          </a:p>
          <a:p>
            <a:pPr lvl="1"/>
            <a:r>
              <a:rPr lang="en-US" sz="1200" dirty="0"/>
              <a:t>Hostile data is directly used or concatenated. The SQL or command contains the structure and malicious data in dynamic queries, commands, or stored procedures.</a:t>
            </a:r>
          </a:p>
          <a:p>
            <a:r>
              <a:rPr lang="en-US" sz="1400" dirty="0"/>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Automated testing of all parameters, headers, URL, cookies, JSON, SOAP, and XML data inputs is strongly encouraged. Organizations can include static (SAST), dynamic (DAST), and interactive (IAST) application security testing tools into the CI/CD pipeline to identify introduced injection flaws before production deployment.</a:t>
            </a:r>
          </a:p>
        </p:txBody>
      </p:sp>
      <p:sp>
        <p:nvSpPr>
          <p:cNvPr id="5" name="Date Placeholder 4">
            <a:extLst>
              <a:ext uri="{FF2B5EF4-FFF2-40B4-BE49-F238E27FC236}">
                <a16:creationId xmlns:a16="http://schemas.microsoft.com/office/drawing/2014/main" id="{65B25084-B13A-BFFC-52EB-F48494B2A025}"/>
              </a:ext>
            </a:extLst>
          </p:cNvPr>
          <p:cNvSpPr>
            <a:spLocks noGrp="1"/>
          </p:cNvSpPr>
          <p:nvPr>
            <p:ph type="dt" sz="half" idx="10"/>
          </p:nvPr>
        </p:nvSpPr>
        <p:spPr/>
        <p:txBody>
          <a:bodyPr/>
          <a:lstStyle/>
          <a:p>
            <a:fld id="{51DA9AC1-3B9A-40CE-98D7-5F98568B867E}" type="datetime1">
              <a:rPr lang="en-US" smtClean="0"/>
              <a:t>3/8/2023</a:t>
            </a:fld>
            <a:endParaRPr lang="en-US"/>
          </a:p>
        </p:txBody>
      </p:sp>
      <p:sp>
        <p:nvSpPr>
          <p:cNvPr id="6" name="Footer Placeholder 5">
            <a:extLst>
              <a:ext uri="{FF2B5EF4-FFF2-40B4-BE49-F238E27FC236}">
                <a16:creationId xmlns:a16="http://schemas.microsoft.com/office/drawing/2014/main" id="{1DEB11DC-067E-6800-262A-C1E1D5460D71}"/>
              </a:ext>
            </a:extLst>
          </p:cNvPr>
          <p:cNvSpPr>
            <a:spLocks noGrp="1"/>
          </p:cNvSpPr>
          <p:nvPr>
            <p:ph type="ftr" sz="quarter" idx="11"/>
          </p:nvPr>
        </p:nvSpPr>
        <p:spPr/>
        <p:txBody>
          <a:bodyPr/>
          <a:lstStyle/>
          <a:p>
            <a:r>
              <a:rPr lang="en-US"/>
              <a:t>CIS 311: Application Security</a:t>
            </a:r>
            <a:endParaRPr lang="en-US" dirty="0"/>
          </a:p>
        </p:txBody>
      </p:sp>
      <p:sp>
        <p:nvSpPr>
          <p:cNvPr id="7" name="Slide Number Placeholder 6">
            <a:extLst>
              <a:ext uri="{FF2B5EF4-FFF2-40B4-BE49-F238E27FC236}">
                <a16:creationId xmlns:a16="http://schemas.microsoft.com/office/drawing/2014/main" id="{33D76D5F-EB7F-4F26-2CD4-5B6D84B334DB}"/>
              </a:ext>
            </a:extLst>
          </p:cNvPr>
          <p:cNvSpPr>
            <a:spLocks noGrp="1"/>
          </p:cNvSpPr>
          <p:nvPr>
            <p:ph type="sldNum" sz="quarter" idx="12"/>
          </p:nvPr>
        </p:nvSpPr>
        <p:spPr/>
        <p:txBody>
          <a:bodyPr/>
          <a:lstStyle/>
          <a:p>
            <a:fld id="{DFDF98CC-160E-494C-8C3C-8CDC5FA257DE}" type="slidenum">
              <a:rPr lang="en-US" smtClean="0"/>
              <a:t>11</a:t>
            </a:fld>
            <a:endParaRPr lang="en-US"/>
          </a:p>
        </p:txBody>
      </p:sp>
    </p:spTree>
    <p:extLst>
      <p:ext uri="{BB962C8B-B14F-4D97-AF65-F5344CB8AC3E}">
        <p14:creationId xmlns:p14="http://schemas.microsoft.com/office/powerpoint/2010/main" val="473390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0F27-1E91-8793-6839-D1009A5C7C05}"/>
              </a:ext>
            </a:extLst>
          </p:cNvPr>
          <p:cNvSpPr>
            <a:spLocks noGrp="1"/>
          </p:cNvSpPr>
          <p:nvPr>
            <p:ph type="title"/>
          </p:nvPr>
        </p:nvSpPr>
        <p:spPr/>
        <p:txBody>
          <a:bodyPr/>
          <a:lstStyle/>
          <a:p>
            <a:r>
              <a:rPr lang="en-US" dirty="0"/>
              <a:t>Scenario #1: Injection</a:t>
            </a:r>
          </a:p>
        </p:txBody>
      </p:sp>
      <p:sp>
        <p:nvSpPr>
          <p:cNvPr id="3" name="Content Placeholder 2">
            <a:extLst>
              <a:ext uri="{FF2B5EF4-FFF2-40B4-BE49-F238E27FC236}">
                <a16:creationId xmlns:a16="http://schemas.microsoft.com/office/drawing/2014/main" id="{BF481F35-71E5-FBBE-9560-E4E18D184568}"/>
              </a:ext>
            </a:extLst>
          </p:cNvPr>
          <p:cNvSpPr>
            <a:spLocks noGrp="1"/>
          </p:cNvSpPr>
          <p:nvPr>
            <p:ph idx="1"/>
          </p:nvPr>
        </p:nvSpPr>
        <p:spPr/>
        <p:txBody>
          <a:bodyPr/>
          <a:lstStyle/>
          <a:p>
            <a:r>
              <a:rPr lang="en-US" dirty="0"/>
              <a:t>An application uses untrusted data in the construction of the following vulnerable SQL call:</a:t>
            </a:r>
          </a:p>
          <a:p>
            <a:endParaRPr lang="en-US" dirty="0"/>
          </a:p>
          <a:p>
            <a:pPr marL="0" indent="0">
              <a:buNone/>
            </a:pPr>
            <a:r>
              <a:rPr lang="en-US" sz="1400" dirty="0">
                <a:latin typeface="Cascadia Code" panose="020B0609020000020004" pitchFamily="49" charset="0"/>
                <a:ea typeface="Cascadia Code" panose="020B0609020000020004" pitchFamily="49" charset="0"/>
                <a:cs typeface="Cascadia Code" panose="020B0609020000020004" pitchFamily="49" charset="0"/>
              </a:rPr>
              <a:t>	String query = "SELECT \* FROM accounts WHERE </a:t>
            </a:r>
            <a:r>
              <a:rPr lang="en-US" sz="1400" dirty="0" err="1">
                <a:latin typeface="Cascadia Code" panose="020B0609020000020004" pitchFamily="49" charset="0"/>
                <a:ea typeface="Cascadia Code" panose="020B0609020000020004" pitchFamily="49" charset="0"/>
                <a:cs typeface="Cascadia Code" panose="020B0609020000020004" pitchFamily="49" charset="0"/>
              </a:rPr>
              <a:t>custID</a:t>
            </a:r>
            <a:r>
              <a:rPr lang="en-US" sz="1400" dirty="0">
                <a:latin typeface="Cascadia Code" panose="020B0609020000020004" pitchFamily="49" charset="0"/>
                <a:ea typeface="Cascadia Code" panose="020B0609020000020004" pitchFamily="49" charset="0"/>
                <a:cs typeface="Cascadia Code" panose="020B0609020000020004" pitchFamily="49" charset="0"/>
              </a:rPr>
              <a:t>='" + </a:t>
            </a:r>
            <a:r>
              <a:rPr lang="en-US" sz="1400" dirty="0" err="1">
                <a:latin typeface="Cascadia Code" panose="020B0609020000020004" pitchFamily="49" charset="0"/>
                <a:ea typeface="Cascadia Code" panose="020B0609020000020004" pitchFamily="49" charset="0"/>
                <a:cs typeface="Cascadia Code" panose="020B0609020000020004" pitchFamily="49" charset="0"/>
              </a:rPr>
              <a:t>request.getParameter</a:t>
            </a:r>
            <a:r>
              <a:rPr lang="en-US" sz="1400" dirty="0">
                <a:latin typeface="Cascadia Code" panose="020B0609020000020004" pitchFamily="49" charset="0"/>
                <a:ea typeface="Cascadia Code" panose="020B0609020000020004" pitchFamily="49" charset="0"/>
                <a:cs typeface="Cascadia Code" panose="020B0609020000020004" pitchFamily="49" charset="0"/>
              </a:rPr>
              <a:t>("id") </a:t>
            </a:r>
          </a:p>
        </p:txBody>
      </p:sp>
      <p:sp>
        <p:nvSpPr>
          <p:cNvPr id="4" name="Date Placeholder 3">
            <a:extLst>
              <a:ext uri="{FF2B5EF4-FFF2-40B4-BE49-F238E27FC236}">
                <a16:creationId xmlns:a16="http://schemas.microsoft.com/office/drawing/2014/main" id="{CD0C7642-1AFF-58B3-1399-7247B33E7057}"/>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84486D06-7FE5-6C3D-E36D-38D1E257F03F}"/>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DF079DB1-6E0C-882A-D9A1-3DC4B4FBD640}"/>
              </a:ext>
            </a:extLst>
          </p:cNvPr>
          <p:cNvSpPr>
            <a:spLocks noGrp="1"/>
          </p:cNvSpPr>
          <p:nvPr>
            <p:ph type="sldNum" sz="quarter" idx="12"/>
          </p:nvPr>
        </p:nvSpPr>
        <p:spPr/>
        <p:txBody>
          <a:bodyPr/>
          <a:lstStyle/>
          <a:p>
            <a:fld id="{DFDF98CC-160E-494C-8C3C-8CDC5FA257DE}" type="slidenum">
              <a:rPr lang="en-US" smtClean="0"/>
              <a:t>12</a:t>
            </a:fld>
            <a:endParaRPr lang="en-US"/>
          </a:p>
        </p:txBody>
      </p:sp>
    </p:spTree>
    <p:extLst>
      <p:ext uri="{BB962C8B-B14F-4D97-AF65-F5344CB8AC3E}">
        <p14:creationId xmlns:p14="http://schemas.microsoft.com/office/powerpoint/2010/main" val="279479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4B5C-A227-9069-251B-CA876D3BD711}"/>
              </a:ext>
            </a:extLst>
          </p:cNvPr>
          <p:cNvSpPr>
            <a:spLocks noGrp="1"/>
          </p:cNvSpPr>
          <p:nvPr>
            <p:ph type="title"/>
          </p:nvPr>
        </p:nvSpPr>
        <p:spPr/>
        <p:txBody>
          <a:bodyPr/>
          <a:lstStyle/>
          <a:p>
            <a:r>
              <a:rPr lang="en-US" dirty="0"/>
              <a:t>Scenario #2: Injection</a:t>
            </a:r>
          </a:p>
        </p:txBody>
      </p:sp>
      <p:sp>
        <p:nvSpPr>
          <p:cNvPr id="3" name="Content Placeholder 2">
            <a:extLst>
              <a:ext uri="{FF2B5EF4-FFF2-40B4-BE49-F238E27FC236}">
                <a16:creationId xmlns:a16="http://schemas.microsoft.com/office/drawing/2014/main" id="{AAC3D565-1457-CB08-ED2A-6FD43076DDA1}"/>
              </a:ext>
            </a:extLst>
          </p:cNvPr>
          <p:cNvSpPr>
            <a:spLocks noGrp="1"/>
          </p:cNvSpPr>
          <p:nvPr>
            <p:ph idx="1"/>
          </p:nvPr>
        </p:nvSpPr>
        <p:spPr/>
        <p:txBody>
          <a:bodyPr>
            <a:normAutofit fontScale="62500" lnSpcReduction="20000"/>
          </a:bodyPr>
          <a:lstStyle/>
          <a:p>
            <a:r>
              <a:rPr lang="en-US" dirty="0"/>
              <a:t>Similarly, an application’s blind trust in frameworks may result in queries that are still vulnerable, (e.g., Hibernate Query Language (HQL)):</a:t>
            </a:r>
          </a:p>
          <a:p>
            <a:pPr marL="0" indent="0">
              <a:buNone/>
            </a:pPr>
            <a:endParaRPr lang="en-US"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	Query </a:t>
            </a:r>
            <a:r>
              <a:rPr lang="en-US" dirty="0" err="1">
                <a:latin typeface="Cascadia Code" panose="020B0609020000020004" pitchFamily="49" charset="0"/>
                <a:ea typeface="Cascadia Code" panose="020B0609020000020004" pitchFamily="49" charset="0"/>
                <a:cs typeface="Cascadia Code" panose="020B0609020000020004" pitchFamily="49" charset="0"/>
              </a:rPr>
              <a:t>HQLQuery</a:t>
            </a:r>
            <a:r>
              <a:rPr lang="en-US" dirty="0">
                <a:latin typeface="Cascadia Code" panose="020B0609020000020004" pitchFamily="49" charset="0"/>
                <a:ea typeface="Cascadia Code" panose="020B0609020000020004" pitchFamily="49" charset="0"/>
                <a:cs typeface="Cascadia Code" panose="020B0609020000020004" pitchFamily="49" charset="0"/>
              </a:rPr>
              <a:t> = </a:t>
            </a:r>
            <a:r>
              <a:rPr lang="en-US" dirty="0" err="1">
                <a:latin typeface="Cascadia Code" panose="020B0609020000020004" pitchFamily="49" charset="0"/>
                <a:ea typeface="Cascadia Code" panose="020B0609020000020004" pitchFamily="49" charset="0"/>
                <a:cs typeface="Cascadia Code" panose="020B0609020000020004" pitchFamily="49" charset="0"/>
              </a:rPr>
              <a:t>session.createQuery</a:t>
            </a:r>
            <a:r>
              <a:rPr lang="en-US" dirty="0">
                <a:latin typeface="Cascadia Code" panose="020B0609020000020004" pitchFamily="49" charset="0"/>
                <a:ea typeface="Cascadia Code" panose="020B0609020000020004" pitchFamily="49" charset="0"/>
                <a:cs typeface="Cascadia Code" panose="020B0609020000020004" pitchFamily="49" charset="0"/>
              </a:rPr>
              <a:t>("FROM accounts WHERE </a:t>
            </a:r>
            <a:r>
              <a:rPr lang="en-US" dirty="0" err="1">
                <a:latin typeface="Cascadia Code" panose="020B0609020000020004" pitchFamily="49" charset="0"/>
                <a:ea typeface="Cascadia Code" panose="020B0609020000020004" pitchFamily="49" charset="0"/>
                <a:cs typeface="Cascadia Code" panose="020B0609020000020004" pitchFamily="49" charset="0"/>
              </a:rPr>
              <a:t>custID</a:t>
            </a:r>
            <a:r>
              <a:rPr lang="en-US" dirty="0">
                <a:latin typeface="Cascadia Code" panose="020B0609020000020004" pitchFamily="49" charset="0"/>
                <a:ea typeface="Cascadia Code" panose="020B0609020000020004" pitchFamily="49" charset="0"/>
                <a:cs typeface="Cascadia Code" panose="020B0609020000020004" pitchFamily="49" charset="0"/>
              </a:rPr>
              <a:t>=‘” + 	</a:t>
            </a:r>
            <a:r>
              <a:rPr lang="en-US" dirty="0" err="1">
                <a:latin typeface="Cascadia Code" panose="020B0609020000020004" pitchFamily="49" charset="0"/>
                <a:ea typeface="Cascadia Code" panose="020B0609020000020004" pitchFamily="49" charset="0"/>
                <a:cs typeface="Cascadia Code" panose="020B0609020000020004" pitchFamily="49" charset="0"/>
              </a:rPr>
              <a:t>request.getParameter</a:t>
            </a:r>
            <a:r>
              <a:rPr lang="en-US" dirty="0">
                <a:latin typeface="Cascadia Code" panose="020B0609020000020004" pitchFamily="49" charset="0"/>
                <a:ea typeface="Cascadia Code" panose="020B0609020000020004" pitchFamily="49" charset="0"/>
                <a:cs typeface="Cascadia Code" panose="020B0609020000020004" pitchFamily="49" charset="0"/>
              </a:rPr>
              <a:t>("id") + "'");</a:t>
            </a:r>
          </a:p>
          <a:p>
            <a:endParaRPr lang="en-US" dirty="0"/>
          </a:p>
          <a:p>
            <a:r>
              <a:rPr lang="en-US" dirty="0"/>
              <a:t>In both cases, the attacker modifies the ‘id’ parameter value in their browser to send: ' UNION SLEEP(10);--. For example:</a:t>
            </a:r>
          </a:p>
          <a:p>
            <a:pPr marL="0" indent="0">
              <a:buNone/>
            </a:pPr>
            <a:r>
              <a:rPr lang="en-US" dirty="0"/>
              <a:t>	</a:t>
            </a:r>
            <a:r>
              <a:rPr lang="en-US" dirty="0">
                <a:latin typeface="Cascadia Code" panose="020B0609020000020004" pitchFamily="49" charset="0"/>
                <a:ea typeface="Cascadia Code" panose="020B0609020000020004" pitchFamily="49" charset="0"/>
                <a:cs typeface="Cascadia Code" panose="020B0609020000020004" pitchFamily="49" charset="0"/>
              </a:rPr>
              <a:t>http://example.com/app/accountView?id=' UNION SELECT SLEEP(10);--</a:t>
            </a:r>
          </a:p>
          <a:p>
            <a:r>
              <a:rPr lang="en-US" dirty="0"/>
              <a:t>This changes the meaning of both queries to return all the records from the accounts table. More dangerous attacks could modify or delete data or even invoke stored procedures.</a:t>
            </a:r>
          </a:p>
        </p:txBody>
      </p:sp>
      <p:sp>
        <p:nvSpPr>
          <p:cNvPr id="4" name="Date Placeholder 3">
            <a:extLst>
              <a:ext uri="{FF2B5EF4-FFF2-40B4-BE49-F238E27FC236}">
                <a16:creationId xmlns:a16="http://schemas.microsoft.com/office/drawing/2014/main" id="{407A97B6-26BF-FF53-C4A2-962095E8619C}"/>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D3C347CD-693F-16CC-B79C-39DCB9048BC7}"/>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3B735F06-61DB-8A32-7F9F-2FA90F8C4599}"/>
              </a:ext>
            </a:extLst>
          </p:cNvPr>
          <p:cNvSpPr>
            <a:spLocks noGrp="1"/>
          </p:cNvSpPr>
          <p:nvPr>
            <p:ph type="sldNum" sz="quarter" idx="12"/>
          </p:nvPr>
        </p:nvSpPr>
        <p:spPr/>
        <p:txBody>
          <a:bodyPr/>
          <a:lstStyle/>
          <a:p>
            <a:fld id="{DFDF98CC-160E-494C-8C3C-8CDC5FA257DE}" type="slidenum">
              <a:rPr lang="en-US" smtClean="0"/>
              <a:t>13</a:t>
            </a:fld>
            <a:endParaRPr lang="en-US"/>
          </a:p>
        </p:txBody>
      </p:sp>
    </p:spTree>
    <p:extLst>
      <p:ext uri="{BB962C8B-B14F-4D97-AF65-F5344CB8AC3E}">
        <p14:creationId xmlns:p14="http://schemas.microsoft.com/office/powerpoint/2010/main" val="190319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FBC4-C8CE-AB02-83B2-0C122C9C0B5D}"/>
              </a:ext>
            </a:extLst>
          </p:cNvPr>
          <p:cNvSpPr>
            <a:spLocks noGrp="1"/>
          </p:cNvSpPr>
          <p:nvPr>
            <p:ph type="title"/>
          </p:nvPr>
        </p:nvSpPr>
        <p:spPr/>
        <p:txBody>
          <a:bodyPr/>
          <a:lstStyle/>
          <a:p>
            <a:r>
              <a:rPr lang="en-US" dirty="0"/>
              <a:t>Preventing Injection</a:t>
            </a:r>
          </a:p>
        </p:txBody>
      </p:sp>
      <p:sp>
        <p:nvSpPr>
          <p:cNvPr id="3" name="Content Placeholder 2">
            <a:extLst>
              <a:ext uri="{FF2B5EF4-FFF2-40B4-BE49-F238E27FC236}">
                <a16:creationId xmlns:a16="http://schemas.microsoft.com/office/drawing/2014/main" id="{92993F1E-60A6-5A4E-E203-62F4EB246567}"/>
              </a:ext>
            </a:extLst>
          </p:cNvPr>
          <p:cNvSpPr>
            <a:spLocks noGrp="1"/>
          </p:cNvSpPr>
          <p:nvPr>
            <p:ph idx="1"/>
          </p:nvPr>
        </p:nvSpPr>
        <p:spPr/>
        <p:txBody>
          <a:bodyPr>
            <a:normAutofit fontScale="92500" lnSpcReduction="20000"/>
          </a:bodyPr>
          <a:lstStyle/>
          <a:p>
            <a:r>
              <a:rPr lang="en-US" sz="1800" dirty="0"/>
              <a:t>Preventing injection requires keeping data separate from commands and queries:</a:t>
            </a:r>
          </a:p>
          <a:p>
            <a:pPr lvl="1"/>
            <a:r>
              <a:rPr lang="en-US" sz="1600" dirty="0"/>
              <a:t>The preferred option is to use a safe API, which avoids using the interpreter entirely, provides a parameterized interface, or migrates to Object Relational Mapping Tools (ORMs).</a:t>
            </a:r>
          </a:p>
          <a:p>
            <a:pPr lvl="1"/>
            <a:r>
              <a:rPr lang="en-US" sz="1600" dirty="0"/>
              <a:t>Note: Even when parameterized, stored procedures can still introduce SQL injection if PL/SQL or T-SQL concatenates queries and data or executes hostile data with EXECUTE IMMEDIATE or exec().</a:t>
            </a:r>
          </a:p>
          <a:p>
            <a:pPr lvl="1"/>
            <a:r>
              <a:rPr lang="en-US" sz="1600" dirty="0"/>
              <a:t>Use positive server-side input validation. This is not a complete defense as many applications require special characters, such as text areas or APIs for mobile applications.</a:t>
            </a:r>
          </a:p>
          <a:p>
            <a:pPr lvl="1"/>
            <a:r>
              <a:rPr lang="en-US" sz="1600" dirty="0"/>
              <a:t>For any residual dynamic queries, escape special characters using the specific escape syntax for that interpreter.</a:t>
            </a:r>
          </a:p>
          <a:p>
            <a:pPr lvl="2"/>
            <a:r>
              <a:rPr lang="en-US" sz="1400" dirty="0"/>
              <a:t>Note: SQL structures such as table names, column names, and so on cannot be escaped, and thus user-supplied structure names are dangerous. This is a common issue in report-writing software.</a:t>
            </a:r>
          </a:p>
          <a:p>
            <a:pPr lvl="1"/>
            <a:r>
              <a:rPr lang="en-US" sz="1600" dirty="0"/>
              <a:t>Use LIMIT and other SQL controls within queries to prevent mass disclosure of records in case of SQL injection</a:t>
            </a:r>
          </a:p>
        </p:txBody>
      </p:sp>
      <p:sp>
        <p:nvSpPr>
          <p:cNvPr id="4" name="Date Placeholder 3">
            <a:extLst>
              <a:ext uri="{FF2B5EF4-FFF2-40B4-BE49-F238E27FC236}">
                <a16:creationId xmlns:a16="http://schemas.microsoft.com/office/drawing/2014/main" id="{F60E8D81-0200-11EA-B9A1-2E5A11E87931}"/>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D1EF2B2D-301E-486A-2C71-249A33B783A6}"/>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86DC0572-54AA-7B7E-AAF2-4777836F3EAC}"/>
              </a:ext>
            </a:extLst>
          </p:cNvPr>
          <p:cNvSpPr>
            <a:spLocks noGrp="1"/>
          </p:cNvSpPr>
          <p:nvPr>
            <p:ph type="sldNum" sz="quarter" idx="12"/>
          </p:nvPr>
        </p:nvSpPr>
        <p:spPr/>
        <p:txBody>
          <a:bodyPr/>
          <a:lstStyle/>
          <a:p>
            <a:fld id="{DFDF98CC-160E-494C-8C3C-8CDC5FA257DE}" type="slidenum">
              <a:rPr lang="en-US" smtClean="0"/>
              <a:t>14</a:t>
            </a:fld>
            <a:endParaRPr lang="en-US"/>
          </a:p>
        </p:txBody>
      </p:sp>
    </p:spTree>
    <p:extLst>
      <p:ext uri="{BB962C8B-B14F-4D97-AF65-F5344CB8AC3E}">
        <p14:creationId xmlns:p14="http://schemas.microsoft.com/office/powerpoint/2010/main" val="1189630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DF94-C370-D6C5-2C8E-92B23D2AD1B6}"/>
              </a:ext>
            </a:extLst>
          </p:cNvPr>
          <p:cNvSpPr>
            <a:spLocks noGrp="1"/>
          </p:cNvSpPr>
          <p:nvPr>
            <p:ph type="title"/>
          </p:nvPr>
        </p:nvSpPr>
        <p:spPr/>
        <p:txBody>
          <a:bodyPr/>
          <a:lstStyle/>
          <a:p>
            <a:r>
              <a:rPr lang="en-US" dirty="0"/>
              <a:t>A04:2021 – Insecure Design</a:t>
            </a:r>
          </a:p>
        </p:txBody>
      </p:sp>
      <p:sp>
        <p:nvSpPr>
          <p:cNvPr id="3" name="Content Placeholder 2">
            <a:extLst>
              <a:ext uri="{FF2B5EF4-FFF2-40B4-BE49-F238E27FC236}">
                <a16:creationId xmlns:a16="http://schemas.microsoft.com/office/drawing/2014/main" id="{5FAE575F-7C8F-D1BE-A625-0D70A14E5C9F}"/>
              </a:ext>
            </a:extLst>
          </p:cNvPr>
          <p:cNvSpPr>
            <a:spLocks noGrp="1"/>
          </p:cNvSpPr>
          <p:nvPr>
            <p:ph idx="1"/>
          </p:nvPr>
        </p:nvSpPr>
        <p:spPr/>
        <p:txBody>
          <a:bodyPr>
            <a:normAutofit/>
          </a:bodyPr>
          <a:lstStyle/>
          <a:p>
            <a:r>
              <a:rPr lang="en-US" dirty="0"/>
              <a:t>Insecure design is a broad category representing different weaknesses, expressed as “missing or ineffective control design.” </a:t>
            </a:r>
          </a:p>
          <a:p>
            <a:pPr lvl="1"/>
            <a:r>
              <a:rPr lang="en-US" dirty="0"/>
              <a:t>There is a difference between insecure design and insecure implementation. </a:t>
            </a:r>
          </a:p>
          <a:p>
            <a:pPr lvl="1"/>
            <a:r>
              <a:rPr lang="en-US" dirty="0"/>
              <a:t>One of the factors that contribute to insecure design is the lack of business risk profiling inherent in the software or system being developed, and thus the failure to determine what level of security design is required.</a:t>
            </a:r>
          </a:p>
          <a:p>
            <a:pPr lvl="1"/>
            <a:endParaRPr lang="en-US" dirty="0"/>
          </a:p>
        </p:txBody>
      </p:sp>
      <p:sp>
        <p:nvSpPr>
          <p:cNvPr id="4" name="Date Placeholder 3">
            <a:extLst>
              <a:ext uri="{FF2B5EF4-FFF2-40B4-BE49-F238E27FC236}">
                <a16:creationId xmlns:a16="http://schemas.microsoft.com/office/drawing/2014/main" id="{77BF21B6-70AB-78F0-8C0C-EF020CB0EB79}"/>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D0F53428-AB43-6581-C736-69C1FE0CB03F}"/>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4CED7CB8-C890-A473-3C83-CE9F5BE01FE9}"/>
              </a:ext>
            </a:extLst>
          </p:cNvPr>
          <p:cNvSpPr>
            <a:spLocks noGrp="1"/>
          </p:cNvSpPr>
          <p:nvPr>
            <p:ph type="sldNum" sz="quarter" idx="12"/>
          </p:nvPr>
        </p:nvSpPr>
        <p:spPr/>
        <p:txBody>
          <a:bodyPr/>
          <a:lstStyle/>
          <a:p>
            <a:fld id="{DFDF98CC-160E-494C-8C3C-8CDC5FA257DE}" type="slidenum">
              <a:rPr lang="en-US" smtClean="0"/>
              <a:t>15</a:t>
            </a:fld>
            <a:endParaRPr lang="en-US"/>
          </a:p>
        </p:txBody>
      </p:sp>
    </p:spTree>
    <p:extLst>
      <p:ext uri="{BB962C8B-B14F-4D97-AF65-F5344CB8AC3E}">
        <p14:creationId xmlns:p14="http://schemas.microsoft.com/office/powerpoint/2010/main" val="3648805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A99BA-5296-889A-4C23-EFE2F8589558}"/>
              </a:ext>
            </a:extLst>
          </p:cNvPr>
          <p:cNvSpPr>
            <a:spLocks noGrp="1"/>
          </p:cNvSpPr>
          <p:nvPr>
            <p:ph type="title"/>
          </p:nvPr>
        </p:nvSpPr>
        <p:spPr/>
        <p:txBody>
          <a:bodyPr/>
          <a:lstStyle/>
          <a:p>
            <a:r>
              <a:rPr lang="en-US" dirty="0"/>
              <a:t>Scenarios: Insecure Design </a:t>
            </a:r>
          </a:p>
        </p:txBody>
      </p:sp>
      <p:sp>
        <p:nvSpPr>
          <p:cNvPr id="3" name="Content Placeholder 2">
            <a:extLst>
              <a:ext uri="{FF2B5EF4-FFF2-40B4-BE49-F238E27FC236}">
                <a16:creationId xmlns:a16="http://schemas.microsoft.com/office/drawing/2014/main" id="{33F7234F-6320-66C4-F729-A381CF0B7759}"/>
              </a:ext>
            </a:extLst>
          </p:cNvPr>
          <p:cNvSpPr>
            <a:spLocks noGrp="1"/>
          </p:cNvSpPr>
          <p:nvPr>
            <p:ph idx="1"/>
          </p:nvPr>
        </p:nvSpPr>
        <p:spPr/>
        <p:txBody>
          <a:bodyPr>
            <a:normAutofit fontScale="62500" lnSpcReduction="20000"/>
          </a:bodyPr>
          <a:lstStyle/>
          <a:p>
            <a:r>
              <a:rPr lang="en-US" dirty="0"/>
              <a:t>Scenario #1: A credential recovery workflow might include “questions and answers,” which is prohibited by NIST 800-63b, the OWASP ASVS, and the OWASP Top 10. Questions and answers cannot be trusted as evidence of identity as more than one person can know the answers, which is why they are prohibited. Such code should be removed and replaced with a more secure design.</a:t>
            </a:r>
          </a:p>
          <a:p>
            <a:r>
              <a:rPr lang="en-US" dirty="0"/>
              <a:t>Scenario #2: A cinema chain allows group booking discounts and has a maximum of fifteen attendees before requiring a deposit. Attackers could threat model this flow and test if they could book six hundred seats and all cinemas at once in a few requests, causing a massive loss of income.</a:t>
            </a:r>
          </a:p>
          <a:p>
            <a:r>
              <a:rPr lang="en-US" dirty="0"/>
              <a:t>Scenario #3: A retail chain’s e-commerce website does not have protection against bots run by scalpers buying high-end video cards to resell auction websites. This creates terrible publicity for the video card makers and retail chain owners and enduring bad blood with enthusiasts who cannot obtain these cards at any price. Careful anti-bot design and domain logic rules, such as purchases made within a few seconds of availability, might identify inauthentic purchases and rejected such transactions.</a:t>
            </a:r>
          </a:p>
        </p:txBody>
      </p:sp>
      <p:sp>
        <p:nvSpPr>
          <p:cNvPr id="4" name="Date Placeholder 3">
            <a:extLst>
              <a:ext uri="{FF2B5EF4-FFF2-40B4-BE49-F238E27FC236}">
                <a16:creationId xmlns:a16="http://schemas.microsoft.com/office/drawing/2014/main" id="{4C9516CA-3943-578E-9B90-EBD576E685E3}"/>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DEDC1F75-50AA-B145-87EA-0FD726B32FB0}"/>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293767FB-E153-E406-9AB7-DE953740FAAA}"/>
              </a:ext>
            </a:extLst>
          </p:cNvPr>
          <p:cNvSpPr>
            <a:spLocks noGrp="1"/>
          </p:cNvSpPr>
          <p:nvPr>
            <p:ph type="sldNum" sz="quarter" idx="12"/>
          </p:nvPr>
        </p:nvSpPr>
        <p:spPr/>
        <p:txBody>
          <a:bodyPr/>
          <a:lstStyle/>
          <a:p>
            <a:fld id="{DFDF98CC-160E-494C-8C3C-8CDC5FA257DE}" type="slidenum">
              <a:rPr lang="en-US" smtClean="0"/>
              <a:t>16</a:t>
            </a:fld>
            <a:endParaRPr lang="en-US"/>
          </a:p>
        </p:txBody>
      </p:sp>
    </p:spTree>
    <p:extLst>
      <p:ext uri="{BB962C8B-B14F-4D97-AF65-F5344CB8AC3E}">
        <p14:creationId xmlns:p14="http://schemas.microsoft.com/office/powerpoint/2010/main" val="69682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BCD1-4875-94A0-AE51-2AE845D61318}"/>
              </a:ext>
            </a:extLst>
          </p:cNvPr>
          <p:cNvSpPr>
            <a:spLocks noGrp="1"/>
          </p:cNvSpPr>
          <p:nvPr>
            <p:ph type="title"/>
          </p:nvPr>
        </p:nvSpPr>
        <p:spPr/>
        <p:txBody>
          <a:bodyPr/>
          <a:lstStyle/>
          <a:p>
            <a:r>
              <a:rPr lang="en-US" dirty="0"/>
              <a:t>Preventing Insecure Design</a:t>
            </a:r>
          </a:p>
        </p:txBody>
      </p:sp>
      <p:sp>
        <p:nvSpPr>
          <p:cNvPr id="3" name="Content Placeholder 2">
            <a:extLst>
              <a:ext uri="{FF2B5EF4-FFF2-40B4-BE49-F238E27FC236}">
                <a16:creationId xmlns:a16="http://schemas.microsoft.com/office/drawing/2014/main" id="{6F8CC36D-DFAF-9E4C-4F19-C7F6508E790E}"/>
              </a:ext>
            </a:extLst>
          </p:cNvPr>
          <p:cNvSpPr>
            <a:spLocks noGrp="1"/>
          </p:cNvSpPr>
          <p:nvPr>
            <p:ph idx="1"/>
          </p:nvPr>
        </p:nvSpPr>
        <p:spPr/>
        <p:txBody>
          <a:bodyPr>
            <a:normAutofit fontScale="55000" lnSpcReduction="20000"/>
          </a:bodyPr>
          <a:lstStyle/>
          <a:p>
            <a:r>
              <a:rPr lang="en-US" dirty="0"/>
              <a:t>Establish and use a secure development lifecycle with AppSec professionals to help evaluate and design security and privacy-related controls</a:t>
            </a:r>
          </a:p>
          <a:p>
            <a:r>
              <a:rPr lang="en-US" dirty="0"/>
              <a:t>Establish and use a library of secure design patterns or paved road ready to use components</a:t>
            </a:r>
          </a:p>
          <a:p>
            <a:r>
              <a:rPr lang="en-US" dirty="0"/>
              <a:t>Use threat modeling for critical authentication, access control, business logic, and key flows</a:t>
            </a:r>
          </a:p>
          <a:p>
            <a:r>
              <a:rPr lang="en-US" dirty="0"/>
              <a:t>Integrate security language and controls into user stories</a:t>
            </a:r>
          </a:p>
          <a:p>
            <a:r>
              <a:rPr lang="en-US" dirty="0"/>
              <a:t>Integrate plausibility checks at each tier of your application (from frontend to backend)</a:t>
            </a:r>
          </a:p>
          <a:p>
            <a:r>
              <a:rPr lang="en-US" dirty="0"/>
              <a:t>Write unit and integration tests to validate that all critical flows are resistant to the threat model. Compile use-cases and misuse-cases for each tier of your application.</a:t>
            </a:r>
          </a:p>
          <a:p>
            <a:r>
              <a:rPr lang="en-US" dirty="0"/>
              <a:t>Segregate tier layers on the system and network layers depending on the exposure and protection needs</a:t>
            </a:r>
          </a:p>
          <a:p>
            <a:r>
              <a:rPr lang="en-US" dirty="0"/>
              <a:t>Segregate tenants robustly by design throughout all tiers</a:t>
            </a:r>
          </a:p>
          <a:p>
            <a:r>
              <a:rPr lang="en-US" dirty="0"/>
              <a:t>Limit resource consumption by user or service</a:t>
            </a:r>
          </a:p>
        </p:txBody>
      </p:sp>
      <p:sp>
        <p:nvSpPr>
          <p:cNvPr id="4" name="Date Placeholder 3">
            <a:extLst>
              <a:ext uri="{FF2B5EF4-FFF2-40B4-BE49-F238E27FC236}">
                <a16:creationId xmlns:a16="http://schemas.microsoft.com/office/drawing/2014/main" id="{79CCB223-AC16-9B33-3D11-7A7B75D60D0C}"/>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78E8EC98-9C67-2608-C000-6B2BD65B8DC1}"/>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F888AB3C-49D6-DA09-0265-2B80A9BB5A2B}"/>
              </a:ext>
            </a:extLst>
          </p:cNvPr>
          <p:cNvSpPr>
            <a:spLocks noGrp="1"/>
          </p:cNvSpPr>
          <p:nvPr>
            <p:ph type="sldNum" sz="quarter" idx="12"/>
          </p:nvPr>
        </p:nvSpPr>
        <p:spPr/>
        <p:txBody>
          <a:bodyPr/>
          <a:lstStyle/>
          <a:p>
            <a:fld id="{DFDF98CC-160E-494C-8C3C-8CDC5FA257DE}" type="slidenum">
              <a:rPr lang="en-US" smtClean="0"/>
              <a:t>17</a:t>
            </a:fld>
            <a:endParaRPr lang="en-US"/>
          </a:p>
        </p:txBody>
      </p:sp>
    </p:spTree>
    <p:extLst>
      <p:ext uri="{BB962C8B-B14F-4D97-AF65-F5344CB8AC3E}">
        <p14:creationId xmlns:p14="http://schemas.microsoft.com/office/powerpoint/2010/main" val="4214607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D4F75-CE0A-2A88-B651-46C01A573BD5}"/>
              </a:ext>
            </a:extLst>
          </p:cNvPr>
          <p:cNvSpPr>
            <a:spLocks noGrp="1"/>
          </p:cNvSpPr>
          <p:nvPr>
            <p:ph type="title"/>
          </p:nvPr>
        </p:nvSpPr>
        <p:spPr/>
        <p:txBody>
          <a:bodyPr/>
          <a:lstStyle/>
          <a:p>
            <a:r>
              <a:rPr lang="en-US" dirty="0"/>
              <a:t>A05:2021 – Security Misconfiguration</a:t>
            </a:r>
          </a:p>
        </p:txBody>
      </p:sp>
      <p:sp>
        <p:nvSpPr>
          <p:cNvPr id="3" name="Content Placeholder 2">
            <a:extLst>
              <a:ext uri="{FF2B5EF4-FFF2-40B4-BE49-F238E27FC236}">
                <a16:creationId xmlns:a16="http://schemas.microsoft.com/office/drawing/2014/main" id="{6F653429-B6BC-ACAE-417A-978B314478EF}"/>
              </a:ext>
            </a:extLst>
          </p:cNvPr>
          <p:cNvSpPr>
            <a:spLocks noGrp="1"/>
          </p:cNvSpPr>
          <p:nvPr>
            <p:ph idx="1"/>
          </p:nvPr>
        </p:nvSpPr>
        <p:spPr/>
        <p:txBody>
          <a:bodyPr>
            <a:normAutofit fontScale="92500" lnSpcReduction="10000"/>
          </a:bodyPr>
          <a:lstStyle/>
          <a:p>
            <a:r>
              <a:rPr lang="en-US" sz="1600" dirty="0"/>
              <a:t>The application might be vulnerable if the application is:</a:t>
            </a:r>
          </a:p>
          <a:p>
            <a:pPr lvl="1"/>
            <a:r>
              <a:rPr lang="en-US" sz="1400" dirty="0"/>
              <a:t>Missing appropriate security hardening across any part of the application stack or improperly configured permissions on cloud services.</a:t>
            </a:r>
          </a:p>
          <a:p>
            <a:pPr lvl="1"/>
            <a:r>
              <a:rPr lang="en-US" sz="1400" dirty="0"/>
              <a:t>Unnecessary features are enabled or installed (e.g., unnecessary ports, services, pages, accounts, or privileges).</a:t>
            </a:r>
          </a:p>
          <a:p>
            <a:pPr lvl="1"/>
            <a:r>
              <a:rPr lang="en-US" sz="1400" dirty="0"/>
              <a:t>Default accounts and their passwords are still enabled and unchanged.</a:t>
            </a:r>
          </a:p>
          <a:p>
            <a:pPr lvl="1"/>
            <a:r>
              <a:rPr lang="en-US" sz="1400" dirty="0"/>
              <a:t>Error handling reveals stack traces or other overly informative error messages to users.</a:t>
            </a:r>
          </a:p>
          <a:p>
            <a:pPr lvl="1"/>
            <a:r>
              <a:rPr lang="en-US" sz="1400" dirty="0"/>
              <a:t>For upgraded systems, the latest security features are disabled or not configured securely.</a:t>
            </a:r>
          </a:p>
          <a:p>
            <a:pPr lvl="1"/>
            <a:r>
              <a:rPr lang="en-US" sz="1400" dirty="0"/>
              <a:t>The security settings in the application servers, application frameworks (e.g., Struts, Spring, ASP.NET), libraries, databases, etc., are not set to secure values.</a:t>
            </a:r>
          </a:p>
          <a:p>
            <a:pPr lvl="1"/>
            <a:r>
              <a:rPr lang="en-US" sz="1400" dirty="0"/>
              <a:t>The server does not send security headers or directives, or they are not set to secure values.</a:t>
            </a:r>
          </a:p>
          <a:p>
            <a:pPr lvl="1"/>
            <a:r>
              <a:rPr lang="en-US" sz="1400" dirty="0"/>
              <a:t>The software is out of date or vulnerable (see A06:2021-Vulnerable and Outdated Components).</a:t>
            </a:r>
          </a:p>
          <a:p>
            <a:r>
              <a:rPr lang="en-US" sz="1600" dirty="0"/>
              <a:t>Without a concerted, repeatable application security configuration process, systems are at a higher risk.</a:t>
            </a:r>
          </a:p>
        </p:txBody>
      </p:sp>
      <p:sp>
        <p:nvSpPr>
          <p:cNvPr id="4" name="Date Placeholder 3">
            <a:extLst>
              <a:ext uri="{FF2B5EF4-FFF2-40B4-BE49-F238E27FC236}">
                <a16:creationId xmlns:a16="http://schemas.microsoft.com/office/drawing/2014/main" id="{9F58B205-3EFD-3B9A-12E4-6FB084F549CB}"/>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FA3718C6-94E8-CE7F-655E-D64DEC8405FC}"/>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E7BD3FF9-A317-EF8C-002E-C1962572E849}"/>
              </a:ext>
            </a:extLst>
          </p:cNvPr>
          <p:cNvSpPr>
            <a:spLocks noGrp="1"/>
          </p:cNvSpPr>
          <p:nvPr>
            <p:ph type="sldNum" sz="quarter" idx="12"/>
          </p:nvPr>
        </p:nvSpPr>
        <p:spPr/>
        <p:txBody>
          <a:bodyPr/>
          <a:lstStyle/>
          <a:p>
            <a:fld id="{DFDF98CC-160E-494C-8C3C-8CDC5FA257DE}" type="slidenum">
              <a:rPr lang="en-US" smtClean="0"/>
              <a:t>18</a:t>
            </a:fld>
            <a:endParaRPr lang="en-US"/>
          </a:p>
        </p:txBody>
      </p:sp>
    </p:spTree>
    <p:extLst>
      <p:ext uri="{BB962C8B-B14F-4D97-AF65-F5344CB8AC3E}">
        <p14:creationId xmlns:p14="http://schemas.microsoft.com/office/powerpoint/2010/main" val="3589876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765F-FE40-DF4D-4B65-678D89E58D49}"/>
              </a:ext>
            </a:extLst>
          </p:cNvPr>
          <p:cNvSpPr>
            <a:spLocks noGrp="1"/>
          </p:cNvSpPr>
          <p:nvPr>
            <p:ph type="title"/>
          </p:nvPr>
        </p:nvSpPr>
        <p:spPr/>
        <p:txBody>
          <a:bodyPr/>
          <a:lstStyle/>
          <a:p>
            <a:r>
              <a:rPr lang="en-US" dirty="0"/>
              <a:t>Scenarios: Security Misconfiguration</a:t>
            </a:r>
          </a:p>
        </p:txBody>
      </p:sp>
      <p:sp>
        <p:nvSpPr>
          <p:cNvPr id="3" name="Content Placeholder 2">
            <a:extLst>
              <a:ext uri="{FF2B5EF4-FFF2-40B4-BE49-F238E27FC236}">
                <a16:creationId xmlns:a16="http://schemas.microsoft.com/office/drawing/2014/main" id="{28A824D4-D8C2-887B-6EAB-449FC17FDC1E}"/>
              </a:ext>
            </a:extLst>
          </p:cNvPr>
          <p:cNvSpPr>
            <a:spLocks noGrp="1"/>
          </p:cNvSpPr>
          <p:nvPr>
            <p:ph idx="1"/>
          </p:nvPr>
        </p:nvSpPr>
        <p:spPr/>
        <p:txBody>
          <a:bodyPr>
            <a:normAutofit fontScale="62500" lnSpcReduction="20000"/>
          </a:bodyPr>
          <a:lstStyle/>
          <a:p>
            <a:r>
              <a:rPr lang="en-US" dirty="0"/>
              <a:t>Scenario #1: The application server comes with sample applications not removed from the production server. These sample applications have known security flaws attackers use to compromise the server. Suppose one of these applications is the admin console, and default accounts weren't changed. In that case, the attacker logs in with default passwords and takes over.</a:t>
            </a:r>
          </a:p>
          <a:p>
            <a:r>
              <a:rPr lang="en-US" dirty="0"/>
              <a:t>Scenario #2: Directory listing is not disabled on the server. An attacker discovers they can simply list directories. The attacker finds and downloads the compiled Java classes, which they decompile and reverse engineer to view the code. The attacker then finds a severe access control flaw in the application.</a:t>
            </a:r>
          </a:p>
          <a:p>
            <a:r>
              <a:rPr lang="en-US" dirty="0"/>
              <a:t>Scenario #3: The application server's configuration allows detailed error messages, e.g., stack traces, to be returned to users. This potentially exposes sensitive information or underlying flaws such as component versions that are known to be vulnerable.</a:t>
            </a:r>
          </a:p>
          <a:p>
            <a:r>
              <a:rPr lang="en-US" dirty="0"/>
              <a:t>Scenario #4: A cloud service provider (CSP) has default sharing permissions open to the Internet by other CSP users. This allows sensitive data stored within cloud storage to be accessed.</a:t>
            </a:r>
          </a:p>
        </p:txBody>
      </p:sp>
      <p:sp>
        <p:nvSpPr>
          <p:cNvPr id="4" name="Date Placeholder 3">
            <a:extLst>
              <a:ext uri="{FF2B5EF4-FFF2-40B4-BE49-F238E27FC236}">
                <a16:creationId xmlns:a16="http://schemas.microsoft.com/office/drawing/2014/main" id="{8AD75674-B505-2CE4-4786-3B93BE914A0A}"/>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AEAE9C03-0AB8-77D7-5E6F-A480CDF37D7F}"/>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A7C0167B-C1FA-6D0B-B572-FFB86C6EF5C8}"/>
              </a:ext>
            </a:extLst>
          </p:cNvPr>
          <p:cNvSpPr>
            <a:spLocks noGrp="1"/>
          </p:cNvSpPr>
          <p:nvPr>
            <p:ph type="sldNum" sz="quarter" idx="12"/>
          </p:nvPr>
        </p:nvSpPr>
        <p:spPr/>
        <p:txBody>
          <a:bodyPr/>
          <a:lstStyle/>
          <a:p>
            <a:fld id="{DFDF98CC-160E-494C-8C3C-8CDC5FA257DE}" type="slidenum">
              <a:rPr lang="en-US" smtClean="0"/>
              <a:t>19</a:t>
            </a:fld>
            <a:endParaRPr lang="en-US"/>
          </a:p>
        </p:txBody>
      </p:sp>
    </p:spTree>
    <p:extLst>
      <p:ext uri="{BB962C8B-B14F-4D97-AF65-F5344CB8AC3E}">
        <p14:creationId xmlns:p14="http://schemas.microsoft.com/office/powerpoint/2010/main" val="405114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AAC3-9D12-1C90-E549-D8E900A3EC52}"/>
              </a:ext>
            </a:extLst>
          </p:cNvPr>
          <p:cNvSpPr>
            <a:spLocks noGrp="1"/>
          </p:cNvSpPr>
          <p:nvPr>
            <p:ph type="title"/>
          </p:nvPr>
        </p:nvSpPr>
        <p:spPr/>
        <p:txBody>
          <a:bodyPr/>
          <a:lstStyle/>
          <a:p>
            <a:r>
              <a:rPr lang="en-US" dirty="0"/>
              <a:t>NIST SP 800 Guidelines</a:t>
            </a:r>
          </a:p>
        </p:txBody>
      </p:sp>
      <p:sp>
        <p:nvSpPr>
          <p:cNvPr id="3" name="Content Placeholder 2">
            <a:extLst>
              <a:ext uri="{FF2B5EF4-FFF2-40B4-BE49-F238E27FC236}">
                <a16:creationId xmlns:a16="http://schemas.microsoft.com/office/drawing/2014/main" id="{A737B042-FFE1-96B1-AF1E-584239AC24CB}"/>
              </a:ext>
            </a:extLst>
          </p:cNvPr>
          <p:cNvSpPr>
            <a:spLocks noGrp="1"/>
          </p:cNvSpPr>
          <p:nvPr>
            <p:ph idx="1"/>
          </p:nvPr>
        </p:nvSpPr>
        <p:spPr/>
        <p:txBody>
          <a:bodyPr/>
          <a:lstStyle/>
          <a:p>
            <a:r>
              <a:rPr lang="en-US" dirty="0"/>
              <a:t>NIST SP 800-44 R2 - Guidelines on Securing Public Web Servers</a:t>
            </a:r>
          </a:p>
          <a:p>
            <a:pPr lvl="1"/>
            <a:r>
              <a:rPr lang="en-US" dirty="0"/>
              <a:t>Outline of controls for servers.</a:t>
            </a:r>
          </a:p>
          <a:p>
            <a:endParaRPr lang="en-US" dirty="0"/>
          </a:p>
          <a:p>
            <a:r>
              <a:rPr lang="en-US" dirty="0"/>
              <a:t>NIST SP 800-95 - Guide to Secure Web Services</a:t>
            </a:r>
          </a:p>
          <a:p>
            <a:pPr lvl="1"/>
            <a:r>
              <a:rPr lang="en-US" dirty="0"/>
              <a:t>Outline of controls for services.</a:t>
            </a:r>
          </a:p>
        </p:txBody>
      </p:sp>
      <p:sp>
        <p:nvSpPr>
          <p:cNvPr id="4" name="Date Placeholder 3">
            <a:extLst>
              <a:ext uri="{FF2B5EF4-FFF2-40B4-BE49-F238E27FC236}">
                <a16:creationId xmlns:a16="http://schemas.microsoft.com/office/drawing/2014/main" id="{CFF9A647-A002-CCFE-C47D-7E68D2F2E586}"/>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31C4843B-C4CC-11F4-84C6-38FBC6EE0BB7}"/>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2D2797BB-7249-59B2-7999-EA6D81EB8D1A}"/>
              </a:ext>
            </a:extLst>
          </p:cNvPr>
          <p:cNvSpPr>
            <a:spLocks noGrp="1"/>
          </p:cNvSpPr>
          <p:nvPr>
            <p:ph type="sldNum" sz="quarter" idx="12"/>
          </p:nvPr>
        </p:nvSpPr>
        <p:spPr/>
        <p:txBody>
          <a:bodyPr/>
          <a:lstStyle/>
          <a:p>
            <a:fld id="{DFDF98CC-160E-494C-8C3C-8CDC5FA257DE}" type="slidenum">
              <a:rPr lang="en-US" smtClean="0"/>
              <a:t>2</a:t>
            </a:fld>
            <a:endParaRPr lang="en-US"/>
          </a:p>
        </p:txBody>
      </p:sp>
    </p:spTree>
    <p:extLst>
      <p:ext uri="{BB962C8B-B14F-4D97-AF65-F5344CB8AC3E}">
        <p14:creationId xmlns:p14="http://schemas.microsoft.com/office/powerpoint/2010/main" val="3558711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D54F-AFB5-FA75-1581-292F1EDD2B7F}"/>
              </a:ext>
            </a:extLst>
          </p:cNvPr>
          <p:cNvSpPr>
            <a:spLocks noGrp="1"/>
          </p:cNvSpPr>
          <p:nvPr>
            <p:ph type="title"/>
          </p:nvPr>
        </p:nvSpPr>
        <p:spPr/>
        <p:txBody>
          <a:bodyPr/>
          <a:lstStyle/>
          <a:p>
            <a:r>
              <a:rPr lang="en-US" dirty="0"/>
              <a:t>Preventing Security Misconfiguration </a:t>
            </a:r>
          </a:p>
        </p:txBody>
      </p:sp>
      <p:sp>
        <p:nvSpPr>
          <p:cNvPr id="3" name="Content Placeholder 2">
            <a:extLst>
              <a:ext uri="{FF2B5EF4-FFF2-40B4-BE49-F238E27FC236}">
                <a16:creationId xmlns:a16="http://schemas.microsoft.com/office/drawing/2014/main" id="{67E5CD6F-5D80-E10B-62FD-03A1E4F01798}"/>
              </a:ext>
            </a:extLst>
          </p:cNvPr>
          <p:cNvSpPr>
            <a:spLocks noGrp="1"/>
          </p:cNvSpPr>
          <p:nvPr>
            <p:ph idx="1"/>
          </p:nvPr>
        </p:nvSpPr>
        <p:spPr/>
        <p:txBody>
          <a:bodyPr>
            <a:normAutofit fontScale="70000" lnSpcReduction="20000"/>
          </a:bodyPr>
          <a:lstStyle/>
          <a:p>
            <a:r>
              <a:rPr lang="en-US" dirty="0"/>
              <a:t>Secure installation processes should be implemented, including:</a:t>
            </a:r>
          </a:p>
          <a:p>
            <a:pPr lvl="1"/>
            <a:r>
              <a:rPr lang="en-US" dirty="0"/>
              <a:t>A repeatable hardening process makes it fast and easy to deploy another environment that is appropriately locked down. Development, QA, and production environments should all be configured identically, with different credentials used in each environment. This process should be automated to minimize the effort required to set up a new secure environment.</a:t>
            </a:r>
          </a:p>
          <a:p>
            <a:pPr lvl="1"/>
            <a:r>
              <a:rPr lang="en-US" dirty="0"/>
              <a:t>A minimal platform without any unnecessary features, components, documentation, and samples. Remove or do not install unused features and frameworks.</a:t>
            </a:r>
          </a:p>
          <a:p>
            <a:pPr lvl="1"/>
            <a:r>
              <a:rPr lang="en-US" dirty="0"/>
              <a:t>A task to review and update the configurations appropriate to all security notes, updates, and patches as part of the patch management process (see A06:2021-Vulnerable and Outdated Components). Review cloud storage permissions (e.g., S3 bucket permissions).</a:t>
            </a:r>
          </a:p>
          <a:p>
            <a:pPr lvl="1"/>
            <a:r>
              <a:rPr lang="en-US" dirty="0"/>
              <a:t>A segmented application architecture provides effective and secure separation between components or tenants, with segmentation, containerization, or cloud security groups (ACLs).</a:t>
            </a:r>
          </a:p>
          <a:p>
            <a:pPr lvl="1"/>
            <a:r>
              <a:rPr lang="en-US" dirty="0"/>
              <a:t>Sending security directives to clients, e.g., Security Headers.</a:t>
            </a:r>
          </a:p>
          <a:p>
            <a:pPr lvl="1"/>
            <a:r>
              <a:rPr lang="en-US" dirty="0"/>
              <a:t>An automated process to verify the effectiveness of the configurations and settings in all environments.</a:t>
            </a:r>
          </a:p>
        </p:txBody>
      </p:sp>
      <p:sp>
        <p:nvSpPr>
          <p:cNvPr id="4" name="Date Placeholder 3">
            <a:extLst>
              <a:ext uri="{FF2B5EF4-FFF2-40B4-BE49-F238E27FC236}">
                <a16:creationId xmlns:a16="http://schemas.microsoft.com/office/drawing/2014/main" id="{EC0F3B09-2036-44F4-A7A4-CA2D5850110F}"/>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DBC75384-327C-BD59-85FC-64BDA78615C5}"/>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F4B32ADD-0426-B14F-D7C1-B056E3669B45}"/>
              </a:ext>
            </a:extLst>
          </p:cNvPr>
          <p:cNvSpPr>
            <a:spLocks noGrp="1"/>
          </p:cNvSpPr>
          <p:nvPr>
            <p:ph type="sldNum" sz="quarter" idx="12"/>
          </p:nvPr>
        </p:nvSpPr>
        <p:spPr/>
        <p:txBody>
          <a:bodyPr/>
          <a:lstStyle/>
          <a:p>
            <a:fld id="{DFDF98CC-160E-494C-8C3C-8CDC5FA257DE}" type="slidenum">
              <a:rPr lang="en-US" smtClean="0"/>
              <a:t>20</a:t>
            </a:fld>
            <a:endParaRPr lang="en-US"/>
          </a:p>
        </p:txBody>
      </p:sp>
    </p:spTree>
    <p:extLst>
      <p:ext uri="{BB962C8B-B14F-4D97-AF65-F5344CB8AC3E}">
        <p14:creationId xmlns:p14="http://schemas.microsoft.com/office/powerpoint/2010/main" val="3778619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14E0-2DBD-F182-F6C0-335C4F86CB91}"/>
              </a:ext>
            </a:extLst>
          </p:cNvPr>
          <p:cNvSpPr>
            <a:spLocks noGrp="1"/>
          </p:cNvSpPr>
          <p:nvPr>
            <p:ph type="title"/>
          </p:nvPr>
        </p:nvSpPr>
        <p:spPr/>
        <p:txBody>
          <a:bodyPr/>
          <a:lstStyle/>
          <a:p>
            <a:r>
              <a:rPr lang="en-US" dirty="0"/>
              <a:t>A06:2021 – Vulnerable and Outdated Components </a:t>
            </a:r>
          </a:p>
        </p:txBody>
      </p:sp>
      <p:sp>
        <p:nvSpPr>
          <p:cNvPr id="3" name="Content Placeholder 2">
            <a:extLst>
              <a:ext uri="{FF2B5EF4-FFF2-40B4-BE49-F238E27FC236}">
                <a16:creationId xmlns:a16="http://schemas.microsoft.com/office/drawing/2014/main" id="{779E5A0B-7A99-559E-CF7F-D7085F86ABE9}"/>
              </a:ext>
            </a:extLst>
          </p:cNvPr>
          <p:cNvSpPr>
            <a:spLocks noGrp="1"/>
          </p:cNvSpPr>
          <p:nvPr>
            <p:ph idx="1"/>
          </p:nvPr>
        </p:nvSpPr>
        <p:spPr/>
        <p:txBody>
          <a:bodyPr>
            <a:normAutofit fontScale="85000" lnSpcReduction="10000"/>
          </a:bodyPr>
          <a:lstStyle/>
          <a:p>
            <a:r>
              <a:rPr lang="en-US" sz="1600" dirty="0"/>
              <a:t>You are likely vulnerable:</a:t>
            </a:r>
          </a:p>
          <a:p>
            <a:pPr lvl="1"/>
            <a:r>
              <a:rPr lang="en-US" sz="1600" dirty="0"/>
              <a:t>If you do not know the versions of all components you use (both client-side and server-side). This includes components you directly use as well as nested dependencies.</a:t>
            </a:r>
          </a:p>
          <a:p>
            <a:pPr lvl="1"/>
            <a:r>
              <a:rPr lang="en-US" sz="1600" dirty="0"/>
              <a:t>If the software is vulnerable, unsupported, or out of date. This includes the OS, web/application server, database management system (DBMS), applications, APIs and all components, runtime environments, and libraries.</a:t>
            </a:r>
          </a:p>
          <a:p>
            <a:pPr lvl="1"/>
            <a:r>
              <a:rPr lang="en-US" sz="1600" dirty="0"/>
              <a:t>If you do not scan for vulnerabilities regularly and subscribe to security bulletins related to the components you use.</a:t>
            </a:r>
          </a:p>
          <a:p>
            <a:pPr lvl="1"/>
            <a:r>
              <a:rPr lang="en-US" sz="1600" dirty="0"/>
              <a:t>If you do not fix or upgrade the underlying platform, frameworks, and dependencies in a risk-based, timely fashion. This commonly happens in environments when patching is a monthly or quarterly task under change control, leaving organizations open to days or months of unnecessary exposure to fixed vulnerabilities.</a:t>
            </a:r>
          </a:p>
          <a:p>
            <a:pPr lvl="1"/>
            <a:r>
              <a:rPr lang="en-US" sz="1600" dirty="0"/>
              <a:t>If software developers do not test the compatibility of updated, upgraded, or patched libraries.</a:t>
            </a:r>
          </a:p>
          <a:p>
            <a:pPr lvl="1"/>
            <a:r>
              <a:rPr lang="en-US" sz="1600" dirty="0"/>
              <a:t>If you do not secure the components’ configurations </a:t>
            </a:r>
          </a:p>
        </p:txBody>
      </p:sp>
      <p:sp>
        <p:nvSpPr>
          <p:cNvPr id="4" name="Date Placeholder 3">
            <a:extLst>
              <a:ext uri="{FF2B5EF4-FFF2-40B4-BE49-F238E27FC236}">
                <a16:creationId xmlns:a16="http://schemas.microsoft.com/office/drawing/2014/main" id="{A345BDDF-C7A0-B8CB-0978-8B1D1692AD25}"/>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D31FB4F7-663E-2375-C2A2-692097089544}"/>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8EB68A76-1130-0B73-60EA-954074CA445F}"/>
              </a:ext>
            </a:extLst>
          </p:cNvPr>
          <p:cNvSpPr>
            <a:spLocks noGrp="1"/>
          </p:cNvSpPr>
          <p:nvPr>
            <p:ph type="sldNum" sz="quarter" idx="12"/>
          </p:nvPr>
        </p:nvSpPr>
        <p:spPr/>
        <p:txBody>
          <a:bodyPr/>
          <a:lstStyle/>
          <a:p>
            <a:fld id="{DFDF98CC-160E-494C-8C3C-8CDC5FA257DE}" type="slidenum">
              <a:rPr lang="en-US" smtClean="0"/>
              <a:t>21</a:t>
            </a:fld>
            <a:endParaRPr lang="en-US"/>
          </a:p>
        </p:txBody>
      </p:sp>
    </p:spTree>
    <p:extLst>
      <p:ext uri="{BB962C8B-B14F-4D97-AF65-F5344CB8AC3E}">
        <p14:creationId xmlns:p14="http://schemas.microsoft.com/office/powerpoint/2010/main" val="3547177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0879-5804-C77C-04B1-D8038DC18B68}"/>
              </a:ext>
            </a:extLst>
          </p:cNvPr>
          <p:cNvSpPr>
            <a:spLocks noGrp="1"/>
          </p:cNvSpPr>
          <p:nvPr>
            <p:ph type="title"/>
          </p:nvPr>
        </p:nvSpPr>
        <p:spPr/>
        <p:txBody>
          <a:bodyPr/>
          <a:lstStyle/>
          <a:p>
            <a:r>
              <a:rPr lang="en-US" dirty="0"/>
              <a:t>Scenario: Vulnerable and Outdated Components </a:t>
            </a:r>
          </a:p>
        </p:txBody>
      </p:sp>
      <p:sp>
        <p:nvSpPr>
          <p:cNvPr id="3" name="Content Placeholder 2">
            <a:extLst>
              <a:ext uri="{FF2B5EF4-FFF2-40B4-BE49-F238E27FC236}">
                <a16:creationId xmlns:a16="http://schemas.microsoft.com/office/drawing/2014/main" id="{F4DADFB2-1F94-1424-241C-CC96E66DAF38}"/>
              </a:ext>
            </a:extLst>
          </p:cNvPr>
          <p:cNvSpPr>
            <a:spLocks noGrp="1"/>
          </p:cNvSpPr>
          <p:nvPr>
            <p:ph idx="1"/>
          </p:nvPr>
        </p:nvSpPr>
        <p:spPr/>
        <p:txBody>
          <a:bodyPr>
            <a:normAutofit fontScale="85000" lnSpcReduction="20000"/>
          </a:bodyPr>
          <a:lstStyle/>
          <a:p>
            <a:r>
              <a:rPr lang="en-US" dirty="0"/>
              <a:t>Components typically run with the same privileges as the application itself, so flaws in any component can result in serious impact. Such flaws can be accidental (e.g., coding error) or intentional (e.g., a backdoor in a component). Some example exploitable component vulnerabilities discovered are:</a:t>
            </a:r>
          </a:p>
          <a:p>
            <a:pPr lvl="1"/>
            <a:r>
              <a:rPr lang="en-US" dirty="0"/>
              <a:t>CVE-2017-5638, a Struts 2 remote code execution vulnerability that enables the execution of arbitrary code on the server, has been blamed for significant breaches.</a:t>
            </a:r>
          </a:p>
          <a:p>
            <a:pPr lvl="1"/>
            <a:r>
              <a:rPr lang="en-US" dirty="0"/>
              <a:t>While the internet of things (IoT) is frequently difficult or impossible to patch, the importance of patching them can be great (e.g., biomedical devices).</a:t>
            </a:r>
          </a:p>
          <a:p>
            <a:r>
              <a:rPr lang="en-US" dirty="0"/>
              <a:t>There are automated tools to help attackers find unpatched or misconfigured systems. For example, the Shodan IoT search engine can help you find devices that still suffer from Heartbleed vulnerability patched in April 2014</a:t>
            </a:r>
          </a:p>
        </p:txBody>
      </p:sp>
      <p:sp>
        <p:nvSpPr>
          <p:cNvPr id="4" name="Date Placeholder 3">
            <a:extLst>
              <a:ext uri="{FF2B5EF4-FFF2-40B4-BE49-F238E27FC236}">
                <a16:creationId xmlns:a16="http://schemas.microsoft.com/office/drawing/2014/main" id="{35D61F0F-1B81-208B-85BE-16D798DBAFB2}"/>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7D83476E-8D84-569A-AE17-630DC1A28E17}"/>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8211B5C4-89CF-9726-1E21-C461C0DC4848}"/>
              </a:ext>
            </a:extLst>
          </p:cNvPr>
          <p:cNvSpPr>
            <a:spLocks noGrp="1"/>
          </p:cNvSpPr>
          <p:nvPr>
            <p:ph type="sldNum" sz="quarter" idx="12"/>
          </p:nvPr>
        </p:nvSpPr>
        <p:spPr/>
        <p:txBody>
          <a:bodyPr/>
          <a:lstStyle/>
          <a:p>
            <a:fld id="{DFDF98CC-160E-494C-8C3C-8CDC5FA257DE}" type="slidenum">
              <a:rPr lang="en-US" smtClean="0"/>
              <a:t>22</a:t>
            </a:fld>
            <a:endParaRPr lang="en-US"/>
          </a:p>
        </p:txBody>
      </p:sp>
    </p:spTree>
    <p:extLst>
      <p:ext uri="{BB962C8B-B14F-4D97-AF65-F5344CB8AC3E}">
        <p14:creationId xmlns:p14="http://schemas.microsoft.com/office/powerpoint/2010/main" val="1550017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E55B-97CC-1711-F3B4-A5A09595638F}"/>
              </a:ext>
            </a:extLst>
          </p:cNvPr>
          <p:cNvSpPr>
            <a:spLocks noGrp="1"/>
          </p:cNvSpPr>
          <p:nvPr>
            <p:ph type="title"/>
          </p:nvPr>
        </p:nvSpPr>
        <p:spPr/>
        <p:txBody>
          <a:bodyPr/>
          <a:lstStyle/>
          <a:p>
            <a:r>
              <a:rPr lang="en-US" dirty="0"/>
              <a:t>Preventing Vulnerable and Outdated Components </a:t>
            </a:r>
          </a:p>
        </p:txBody>
      </p:sp>
      <p:sp>
        <p:nvSpPr>
          <p:cNvPr id="3" name="Content Placeholder 2">
            <a:extLst>
              <a:ext uri="{FF2B5EF4-FFF2-40B4-BE49-F238E27FC236}">
                <a16:creationId xmlns:a16="http://schemas.microsoft.com/office/drawing/2014/main" id="{E49C3FB3-5D1B-3957-99EF-B8A8F6D26AC8}"/>
              </a:ext>
            </a:extLst>
          </p:cNvPr>
          <p:cNvSpPr>
            <a:spLocks noGrp="1"/>
          </p:cNvSpPr>
          <p:nvPr>
            <p:ph idx="1"/>
          </p:nvPr>
        </p:nvSpPr>
        <p:spPr/>
        <p:txBody>
          <a:bodyPr>
            <a:normAutofit fontScale="62500" lnSpcReduction="20000"/>
          </a:bodyPr>
          <a:lstStyle/>
          <a:p>
            <a:r>
              <a:rPr lang="en-US" dirty="0"/>
              <a:t>There should be a patch management process in place to:</a:t>
            </a:r>
          </a:p>
          <a:p>
            <a:pPr lvl="1"/>
            <a:r>
              <a:rPr lang="en-US" dirty="0"/>
              <a:t>Remove unused dependencies, unnecessary features, components, files, and documentation.</a:t>
            </a:r>
          </a:p>
          <a:p>
            <a:pPr lvl="1"/>
            <a:r>
              <a:rPr lang="en-US" dirty="0"/>
              <a:t>Continuously inventory the versions of both client-side and server-side components (e.g., frameworks, libraries) and their dependencies using tools like versions, OWASP Dependency Check, retire.js, etc. Continuously monitor sources like Common Vulnerability and Exposures (CVE) and National Vulnerability Database (NVD) for vulnerabilities in the components. Use software composition analysis tools to automate the process. Subscribe to email alerts for security vulnerabilities related to components you use.</a:t>
            </a:r>
          </a:p>
          <a:p>
            <a:pPr lvl="1"/>
            <a:r>
              <a:rPr lang="en-US" dirty="0"/>
              <a:t>Only obtain components from official sources over secure links. Prefer signed packages to reduce the chance of including a modified, malicious component (See A08:2021-Software and Data Integrity Failures).</a:t>
            </a:r>
          </a:p>
          <a:p>
            <a:pPr lvl="1"/>
            <a:r>
              <a:rPr lang="en-US" dirty="0"/>
              <a:t>Monitor for libraries and components that are unmaintained or do not create security patches for older versions. If patching is not possible, consider deploying a virtual patch to monitor, detect, or protect against the discovered issue.</a:t>
            </a:r>
          </a:p>
          <a:p>
            <a:r>
              <a:rPr lang="en-US" dirty="0"/>
              <a:t>Every organization must ensure an ongoing plan for monitoring, triaging, and applying updates or configuration changes for the lifetime of the application or portfolio.</a:t>
            </a:r>
          </a:p>
        </p:txBody>
      </p:sp>
      <p:sp>
        <p:nvSpPr>
          <p:cNvPr id="4" name="Date Placeholder 3">
            <a:extLst>
              <a:ext uri="{FF2B5EF4-FFF2-40B4-BE49-F238E27FC236}">
                <a16:creationId xmlns:a16="http://schemas.microsoft.com/office/drawing/2014/main" id="{DE2DCD13-DB8F-FA05-F709-08B372CB4DC2}"/>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072A4D64-7BCA-17B7-5498-1440B9AC897B}"/>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B6FD5B17-8D0C-A703-B5D4-6BE20FDCE6A7}"/>
              </a:ext>
            </a:extLst>
          </p:cNvPr>
          <p:cNvSpPr>
            <a:spLocks noGrp="1"/>
          </p:cNvSpPr>
          <p:nvPr>
            <p:ph type="sldNum" sz="quarter" idx="12"/>
          </p:nvPr>
        </p:nvSpPr>
        <p:spPr/>
        <p:txBody>
          <a:bodyPr/>
          <a:lstStyle/>
          <a:p>
            <a:fld id="{DFDF98CC-160E-494C-8C3C-8CDC5FA257DE}" type="slidenum">
              <a:rPr lang="en-US" smtClean="0"/>
              <a:t>23</a:t>
            </a:fld>
            <a:endParaRPr lang="en-US"/>
          </a:p>
        </p:txBody>
      </p:sp>
    </p:spTree>
    <p:extLst>
      <p:ext uri="{BB962C8B-B14F-4D97-AF65-F5344CB8AC3E}">
        <p14:creationId xmlns:p14="http://schemas.microsoft.com/office/powerpoint/2010/main" val="200515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DFED-75B5-967D-308F-0FA636A1FD41}"/>
              </a:ext>
            </a:extLst>
          </p:cNvPr>
          <p:cNvSpPr>
            <a:spLocks noGrp="1"/>
          </p:cNvSpPr>
          <p:nvPr>
            <p:ph type="title"/>
          </p:nvPr>
        </p:nvSpPr>
        <p:spPr/>
        <p:txBody>
          <a:bodyPr/>
          <a:lstStyle/>
          <a:p>
            <a:r>
              <a:rPr lang="en-US" dirty="0"/>
              <a:t>A07:2021 – Identification and Authentication Failures</a:t>
            </a:r>
          </a:p>
        </p:txBody>
      </p:sp>
      <p:sp>
        <p:nvSpPr>
          <p:cNvPr id="3" name="Content Placeholder 2">
            <a:extLst>
              <a:ext uri="{FF2B5EF4-FFF2-40B4-BE49-F238E27FC236}">
                <a16:creationId xmlns:a16="http://schemas.microsoft.com/office/drawing/2014/main" id="{8331927B-429A-4F17-DAD2-A1AE0E07762C}"/>
              </a:ext>
            </a:extLst>
          </p:cNvPr>
          <p:cNvSpPr>
            <a:spLocks noGrp="1"/>
          </p:cNvSpPr>
          <p:nvPr>
            <p:ph idx="1"/>
          </p:nvPr>
        </p:nvSpPr>
        <p:spPr/>
        <p:txBody>
          <a:bodyPr>
            <a:normAutofit fontScale="62500" lnSpcReduction="20000"/>
          </a:bodyPr>
          <a:lstStyle/>
          <a:p>
            <a:r>
              <a:rPr lang="en-US" dirty="0"/>
              <a:t>Confirmation of the user's identity, authentication, and session management is critical to protect against authentication-related attacks. There may be authentication weaknesses if the application:</a:t>
            </a:r>
          </a:p>
          <a:p>
            <a:pPr lvl="1"/>
            <a:r>
              <a:rPr lang="en-US" dirty="0"/>
              <a:t>Permits automated attacks such as credential stuffing, where the attacker has a list of valid usernames and passwords.</a:t>
            </a:r>
          </a:p>
          <a:p>
            <a:pPr lvl="1"/>
            <a:r>
              <a:rPr lang="en-US" dirty="0"/>
              <a:t>Permits brute force or other automated attacks.</a:t>
            </a:r>
          </a:p>
          <a:p>
            <a:pPr lvl="1"/>
            <a:r>
              <a:rPr lang="en-US" dirty="0"/>
              <a:t>Permits default, weak, or well-known passwords, such as "Password1" or "admin/admin".</a:t>
            </a:r>
          </a:p>
          <a:p>
            <a:pPr lvl="1"/>
            <a:r>
              <a:rPr lang="en-US" dirty="0"/>
              <a:t>Uses weak or ineffective credential recovery and forgot-password processes, such as "knowledge-based answers," which cannot be made safe.</a:t>
            </a:r>
          </a:p>
          <a:p>
            <a:pPr lvl="1"/>
            <a:r>
              <a:rPr lang="en-US" dirty="0"/>
              <a:t>Uses plain text, encrypted, or weakly hashed passwords data stores (see A02:2021-Cryptographic Failures).</a:t>
            </a:r>
          </a:p>
          <a:p>
            <a:pPr lvl="1"/>
            <a:r>
              <a:rPr lang="en-US" dirty="0"/>
              <a:t>Has missing or ineffective multi-factor authentication.</a:t>
            </a:r>
          </a:p>
          <a:p>
            <a:pPr lvl="1"/>
            <a:r>
              <a:rPr lang="en-US" dirty="0"/>
              <a:t>Exposes session identifier in the URL.</a:t>
            </a:r>
          </a:p>
          <a:p>
            <a:pPr lvl="1"/>
            <a:r>
              <a:rPr lang="en-US" dirty="0"/>
              <a:t>Reuse session identifier after successful login.</a:t>
            </a:r>
          </a:p>
          <a:p>
            <a:pPr lvl="1"/>
            <a:r>
              <a:rPr lang="en-US" dirty="0"/>
              <a:t>Does not correctly invalidate Session IDs. User sessions or authentication tokens (mainly single sign-on (SSO) tokens) aren't properly invalidated during logout or a period of inactivity.</a:t>
            </a:r>
          </a:p>
          <a:p>
            <a:endParaRPr lang="en-US" dirty="0"/>
          </a:p>
        </p:txBody>
      </p:sp>
      <p:sp>
        <p:nvSpPr>
          <p:cNvPr id="4" name="Date Placeholder 3">
            <a:extLst>
              <a:ext uri="{FF2B5EF4-FFF2-40B4-BE49-F238E27FC236}">
                <a16:creationId xmlns:a16="http://schemas.microsoft.com/office/drawing/2014/main" id="{291CA9C4-C882-50D6-9221-635DBC9C4333}"/>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340C7921-B40D-4C37-B995-D352632F6258}"/>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C134580A-BA18-14EF-BB07-38D41860D66A}"/>
              </a:ext>
            </a:extLst>
          </p:cNvPr>
          <p:cNvSpPr>
            <a:spLocks noGrp="1"/>
          </p:cNvSpPr>
          <p:nvPr>
            <p:ph type="sldNum" sz="quarter" idx="12"/>
          </p:nvPr>
        </p:nvSpPr>
        <p:spPr/>
        <p:txBody>
          <a:bodyPr/>
          <a:lstStyle/>
          <a:p>
            <a:fld id="{DFDF98CC-160E-494C-8C3C-8CDC5FA257DE}" type="slidenum">
              <a:rPr lang="en-US" smtClean="0"/>
              <a:t>24</a:t>
            </a:fld>
            <a:endParaRPr lang="en-US"/>
          </a:p>
        </p:txBody>
      </p:sp>
    </p:spTree>
    <p:extLst>
      <p:ext uri="{BB962C8B-B14F-4D97-AF65-F5344CB8AC3E}">
        <p14:creationId xmlns:p14="http://schemas.microsoft.com/office/powerpoint/2010/main" val="2719126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9D65-12B3-0463-1EDE-14B13639A034}"/>
              </a:ext>
            </a:extLst>
          </p:cNvPr>
          <p:cNvSpPr>
            <a:spLocks noGrp="1"/>
          </p:cNvSpPr>
          <p:nvPr>
            <p:ph type="title"/>
          </p:nvPr>
        </p:nvSpPr>
        <p:spPr/>
        <p:txBody>
          <a:bodyPr/>
          <a:lstStyle/>
          <a:p>
            <a:r>
              <a:rPr lang="en-US" dirty="0"/>
              <a:t>Scenarios: Identification and Authentication Failures </a:t>
            </a:r>
          </a:p>
        </p:txBody>
      </p:sp>
      <p:sp>
        <p:nvSpPr>
          <p:cNvPr id="3" name="Content Placeholder 2">
            <a:extLst>
              <a:ext uri="{FF2B5EF4-FFF2-40B4-BE49-F238E27FC236}">
                <a16:creationId xmlns:a16="http://schemas.microsoft.com/office/drawing/2014/main" id="{7187B3B3-D176-F728-B45E-4074DB934C5C}"/>
              </a:ext>
            </a:extLst>
          </p:cNvPr>
          <p:cNvSpPr>
            <a:spLocks noGrp="1"/>
          </p:cNvSpPr>
          <p:nvPr>
            <p:ph idx="1"/>
          </p:nvPr>
        </p:nvSpPr>
        <p:spPr/>
        <p:txBody>
          <a:bodyPr>
            <a:normAutofit fontScale="70000" lnSpcReduction="20000"/>
          </a:bodyPr>
          <a:lstStyle/>
          <a:p>
            <a:r>
              <a:rPr lang="en-US" dirty="0"/>
              <a:t>Scenario #1: Credential stuffing, the use of lists of known passwords, is a common attack. Suppose an application does not implement automated threat or credential stuffing protection. In that case, the application can be used as a password oracle to determine if the credentials are valid.</a:t>
            </a:r>
          </a:p>
          <a:p>
            <a:r>
              <a:rPr lang="en-US" dirty="0"/>
              <a:t>Scenario #2: Most authentication attacks occur due to the continued use of passwords as a sole factor. Once considered best practices, password rotation and complexity requirements encourage users to use and reuse weak passwords. Organizations are recommended to stop these practices per NIST 800-63 and use multi-factor authentication.</a:t>
            </a:r>
          </a:p>
          <a:p>
            <a:r>
              <a:rPr lang="en-US" dirty="0"/>
              <a:t>Scenario #3: Application session timeouts aren't set correctly. A user uses a public computer to access an application. Instead of selecting "logout," the user simply closes the browser tab and walks away. An attacker uses the same browser an hour later, and the user is still authenticated.</a:t>
            </a:r>
          </a:p>
        </p:txBody>
      </p:sp>
      <p:sp>
        <p:nvSpPr>
          <p:cNvPr id="4" name="Date Placeholder 3">
            <a:extLst>
              <a:ext uri="{FF2B5EF4-FFF2-40B4-BE49-F238E27FC236}">
                <a16:creationId xmlns:a16="http://schemas.microsoft.com/office/drawing/2014/main" id="{0330C682-E342-FCA3-FBB5-65F3919A2D7C}"/>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24C59224-F640-8F33-F5D6-403B8C50BADA}"/>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AFC18BD4-9D72-E547-DEBE-1799936E1A23}"/>
              </a:ext>
            </a:extLst>
          </p:cNvPr>
          <p:cNvSpPr>
            <a:spLocks noGrp="1"/>
          </p:cNvSpPr>
          <p:nvPr>
            <p:ph type="sldNum" sz="quarter" idx="12"/>
          </p:nvPr>
        </p:nvSpPr>
        <p:spPr/>
        <p:txBody>
          <a:bodyPr/>
          <a:lstStyle/>
          <a:p>
            <a:fld id="{DFDF98CC-160E-494C-8C3C-8CDC5FA257DE}" type="slidenum">
              <a:rPr lang="en-US" smtClean="0"/>
              <a:t>25</a:t>
            </a:fld>
            <a:endParaRPr lang="en-US"/>
          </a:p>
        </p:txBody>
      </p:sp>
    </p:spTree>
    <p:extLst>
      <p:ext uri="{BB962C8B-B14F-4D97-AF65-F5344CB8AC3E}">
        <p14:creationId xmlns:p14="http://schemas.microsoft.com/office/powerpoint/2010/main" val="4104451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61A-70D2-C3E1-0104-5B4D5B1FF744}"/>
              </a:ext>
            </a:extLst>
          </p:cNvPr>
          <p:cNvSpPr>
            <a:spLocks noGrp="1"/>
          </p:cNvSpPr>
          <p:nvPr>
            <p:ph type="title"/>
          </p:nvPr>
        </p:nvSpPr>
        <p:spPr/>
        <p:txBody>
          <a:bodyPr/>
          <a:lstStyle/>
          <a:p>
            <a:r>
              <a:rPr lang="en-US" dirty="0"/>
              <a:t>Preventing Identification and Authentication Failures </a:t>
            </a:r>
          </a:p>
        </p:txBody>
      </p:sp>
      <p:sp>
        <p:nvSpPr>
          <p:cNvPr id="3" name="Content Placeholder 2">
            <a:extLst>
              <a:ext uri="{FF2B5EF4-FFF2-40B4-BE49-F238E27FC236}">
                <a16:creationId xmlns:a16="http://schemas.microsoft.com/office/drawing/2014/main" id="{0A042ED1-60D9-46D1-E456-4DB41730BA50}"/>
              </a:ext>
            </a:extLst>
          </p:cNvPr>
          <p:cNvSpPr>
            <a:spLocks noGrp="1"/>
          </p:cNvSpPr>
          <p:nvPr>
            <p:ph idx="1"/>
          </p:nvPr>
        </p:nvSpPr>
        <p:spPr/>
        <p:txBody>
          <a:bodyPr>
            <a:normAutofit fontScale="55000" lnSpcReduction="20000"/>
          </a:bodyPr>
          <a:lstStyle/>
          <a:p>
            <a:r>
              <a:rPr lang="en-US" dirty="0"/>
              <a:t>Where possible, implement multi-factor authentication to prevent automated credential stuffing, brute force, and stolen credential reuse attacks.</a:t>
            </a:r>
          </a:p>
          <a:p>
            <a:r>
              <a:rPr lang="en-US" dirty="0"/>
              <a:t>Do not ship or deploy with any default credentials, particularly for admin users.</a:t>
            </a:r>
          </a:p>
          <a:p>
            <a:r>
              <a:rPr lang="en-US" dirty="0"/>
              <a:t>Implement weak password checks, such as testing new or changed passwords against the top 10,000 worst passwords list.</a:t>
            </a:r>
          </a:p>
          <a:p>
            <a:r>
              <a:rPr lang="en-US" dirty="0"/>
              <a:t>Align password length, complexity, and rotation policies with National Institute of Standards and Technology (NIST) 800-63b's guidelines in section 5.1.1 for Memorized Secrets or other modern, evidence-based password policies.</a:t>
            </a:r>
          </a:p>
          <a:p>
            <a:r>
              <a:rPr lang="en-US" dirty="0"/>
              <a:t>Ensure registration, credential recovery, and API pathways are hardened against account enumeration attacks by using the same messages for all outcomes.</a:t>
            </a:r>
          </a:p>
          <a:p>
            <a:r>
              <a:rPr lang="en-US" dirty="0"/>
              <a:t>Limit or increasingly delay failed login attempts, but be careful not to create a denial of service scenario. Log all failures and alert administrators when credential stuffing, brute force, or other attacks are detected.</a:t>
            </a:r>
          </a:p>
          <a:p>
            <a:r>
              <a:rPr lang="en-US" dirty="0"/>
              <a:t>Use a server-side, secure, built-in session manager that generates a new random session ID with high entropy after login. Session identifier should not be in the URL, be securely stored, and invalidated after logout, idle, and absolute timeouts.</a:t>
            </a:r>
          </a:p>
        </p:txBody>
      </p:sp>
      <p:sp>
        <p:nvSpPr>
          <p:cNvPr id="4" name="Date Placeholder 3">
            <a:extLst>
              <a:ext uri="{FF2B5EF4-FFF2-40B4-BE49-F238E27FC236}">
                <a16:creationId xmlns:a16="http://schemas.microsoft.com/office/drawing/2014/main" id="{FD6D1A0C-01C3-E251-0E24-FAA0D40CD031}"/>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DDCC3875-4B39-D3DD-B4D7-7ED3A719E3CC}"/>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81CA7A77-F9D5-A137-1150-63F2F0B7F62F}"/>
              </a:ext>
            </a:extLst>
          </p:cNvPr>
          <p:cNvSpPr>
            <a:spLocks noGrp="1"/>
          </p:cNvSpPr>
          <p:nvPr>
            <p:ph type="sldNum" sz="quarter" idx="12"/>
          </p:nvPr>
        </p:nvSpPr>
        <p:spPr/>
        <p:txBody>
          <a:bodyPr/>
          <a:lstStyle/>
          <a:p>
            <a:fld id="{DFDF98CC-160E-494C-8C3C-8CDC5FA257DE}" type="slidenum">
              <a:rPr lang="en-US" smtClean="0"/>
              <a:t>26</a:t>
            </a:fld>
            <a:endParaRPr lang="en-US"/>
          </a:p>
        </p:txBody>
      </p:sp>
    </p:spTree>
    <p:extLst>
      <p:ext uri="{BB962C8B-B14F-4D97-AF65-F5344CB8AC3E}">
        <p14:creationId xmlns:p14="http://schemas.microsoft.com/office/powerpoint/2010/main" val="2192271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C34EB-21DA-6564-FA7C-9FDBFCCF2932}"/>
              </a:ext>
            </a:extLst>
          </p:cNvPr>
          <p:cNvSpPr>
            <a:spLocks noGrp="1"/>
          </p:cNvSpPr>
          <p:nvPr>
            <p:ph type="title"/>
          </p:nvPr>
        </p:nvSpPr>
        <p:spPr/>
        <p:txBody>
          <a:bodyPr/>
          <a:lstStyle/>
          <a:p>
            <a:r>
              <a:rPr lang="en-US" dirty="0"/>
              <a:t>A08:2021 – Software and Data Integrity Failures</a:t>
            </a:r>
          </a:p>
        </p:txBody>
      </p:sp>
      <p:sp>
        <p:nvSpPr>
          <p:cNvPr id="3" name="Content Placeholder 2">
            <a:extLst>
              <a:ext uri="{FF2B5EF4-FFF2-40B4-BE49-F238E27FC236}">
                <a16:creationId xmlns:a16="http://schemas.microsoft.com/office/drawing/2014/main" id="{F835D729-99E4-02B8-0808-01A893CF828C}"/>
              </a:ext>
            </a:extLst>
          </p:cNvPr>
          <p:cNvSpPr>
            <a:spLocks noGrp="1"/>
          </p:cNvSpPr>
          <p:nvPr>
            <p:ph idx="1"/>
          </p:nvPr>
        </p:nvSpPr>
        <p:spPr/>
        <p:txBody>
          <a:bodyPr>
            <a:normAutofit lnSpcReduction="10000"/>
          </a:bodyPr>
          <a:lstStyle/>
          <a:p>
            <a:r>
              <a:rPr lang="en-US" dirty="0"/>
              <a:t>Software and data integrity failures relate to code and infrastructure that does not protect against integrity violations. An example of this is where an application relies upon plugins, libraries, or modules from untrusted sources, repositories, and content delivery networks (CDNs). </a:t>
            </a:r>
          </a:p>
          <a:p>
            <a:r>
              <a:rPr lang="en-US" dirty="0"/>
              <a:t>Many applications now include auto-update functionality, where updates are downloaded without sufficient integrity verification and applied to the previously trusted application. </a:t>
            </a:r>
          </a:p>
        </p:txBody>
      </p:sp>
      <p:sp>
        <p:nvSpPr>
          <p:cNvPr id="4" name="Date Placeholder 3">
            <a:extLst>
              <a:ext uri="{FF2B5EF4-FFF2-40B4-BE49-F238E27FC236}">
                <a16:creationId xmlns:a16="http://schemas.microsoft.com/office/drawing/2014/main" id="{0C6ADD18-BFA8-1B58-D973-4AAB3A0915EC}"/>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D930E256-7525-403F-7915-0D31B19459E0}"/>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0C26B01E-BF89-6CFC-949F-4CD5EE7EF97E}"/>
              </a:ext>
            </a:extLst>
          </p:cNvPr>
          <p:cNvSpPr>
            <a:spLocks noGrp="1"/>
          </p:cNvSpPr>
          <p:nvPr>
            <p:ph type="sldNum" sz="quarter" idx="12"/>
          </p:nvPr>
        </p:nvSpPr>
        <p:spPr/>
        <p:txBody>
          <a:bodyPr/>
          <a:lstStyle/>
          <a:p>
            <a:fld id="{DFDF98CC-160E-494C-8C3C-8CDC5FA257DE}" type="slidenum">
              <a:rPr lang="en-US" smtClean="0"/>
              <a:t>27</a:t>
            </a:fld>
            <a:endParaRPr lang="en-US"/>
          </a:p>
        </p:txBody>
      </p:sp>
    </p:spTree>
    <p:extLst>
      <p:ext uri="{BB962C8B-B14F-4D97-AF65-F5344CB8AC3E}">
        <p14:creationId xmlns:p14="http://schemas.microsoft.com/office/powerpoint/2010/main" val="3911661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5D80-B109-FC77-3FB4-8CCBB3443305}"/>
              </a:ext>
            </a:extLst>
          </p:cNvPr>
          <p:cNvSpPr>
            <a:spLocks noGrp="1"/>
          </p:cNvSpPr>
          <p:nvPr>
            <p:ph type="title"/>
          </p:nvPr>
        </p:nvSpPr>
        <p:spPr/>
        <p:txBody>
          <a:bodyPr/>
          <a:lstStyle/>
          <a:p>
            <a:r>
              <a:rPr lang="en-US" dirty="0"/>
              <a:t>Scenarios: Software and Data Integrity Failures</a:t>
            </a:r>
          </a:p>
        </p:txBody>
      </p:sp>
      <p:sp>
        <p:nvSpPr>
          <p:cNvPr id="3" name="Content Placeholder 2">
            <a:extLst>
              <a:ext uri="{FF2B5EF4-FFF2-40B4-BE49-F238E27FC236}">
                <a16:creationId xmlns:a16="http://schemas.microsoft.com/office/drawing/2014/main" id="{91E2B5D1-4A61-D55B-1E92-DF0408347E2B}"/>
              </a:ext>
            </a:extLst>
          </p:cNvPr>
          <p:cNvSpPr>
            <a:spLocks noGrp="1"/>
          </p:cNvSpPr>
          <p:nvPr>
            <p:ph idx="1"/>
          </p:nvPr>
        </p:nvSpPr>
        <p:spPr/>
        <p:txBody>
          <a:bodyPr>
            <a:normAutofit fontScale="55000" lnSpcReduction="20000"/>
          </a:bodyPr>
          <a:lstStyle/>
          <a:p>
            <a:r>
              <a:rPr lang="en-US" dirty="0"/>
              <a:t>Scenario #1 Update without signing: Many home routers, set-top boxes, device firmware, and others do not verify updates via signed firmware. Unsigned firmware is a growing target for attackers and is expected to only get worse. This is a major concern as many times there is no mechanism to remediate other than to fix in a future version and wait for previous versions to age out.</a:t>
            </a:r>
          </a:p>
          <a:p>
            <a:r>
              <a:rPr lang="en-US" dirty="0"/>
              <a:t>Scenario #2 SolarWinds malicious update: Nation-states have been known to attack update mechanisms, with a recent notable attack being the SolarWinds Orion attack. The company that develops the software had secure build and update integrity processes. Still, these were able to be subverted, and for several months, the firm distributed a highly targeted malicious update to more than 18,000 organizations, of which around 100 or so were affected. This is one of the most far-reaching and most significant breaches of this nature in history.</a:t>
            </a:r>
          </a:p>
          <a:p>
            <a:r>
              <a:rPr lang="en-US" dirty="0"/>
              <a:t>Scenario #3 Insecure Deserialization: A React application calls a set of Spring Boot microservices. Being functional programmers, they tried to ensure that their code is immutable. The solution they came up with is serializing the user state and passing it back and forth with each request. An attacker notices the "rO0" Java object signature (in base64) and uses the Java Serial Killer tool to gain remote code execution on the application server.</a:t>
            </a:r>
          </a:p>
        </p:txBody>
      </p:sp>
      <p:sp>
        <p:nvSpPr>
          <p:cNvPr id="4" name="Date Placeholder 3">
            <a:extLst>
              <a:ext uri="{FF2B5EF4-FFF2-40B4-BE49-F238E27FC236}">
                <a16:creationId xmlns:a16="http://schemas.microsoft.com/office/drawing/2014/main" id="{9182013C-5D72-29CF-E7CB-BC6BCFA66C14}"/>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76F1B4E9-D136-20ED-A53A-34283A7F86EE}"/>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8748B5DC-D947-2D9A-63C2-A49CABC07062}"/>
              </a:ext>
            </a:extLst>
          </p:cNvPr>
          <p:cNvSpPr>
            <a:spLocks noGrp="1"/>
          </p:cNvSpPr>
          <p:nvPr>
            <p:ph type="sldNum" sz="quarter" idx="12"/>
          </p:nvPr>
        </p:nvSpPr>
        <p:spPr/>
        <p:txBody>
          <a:bodyPr/>
          <a:lstStyle/>
          <a:p>
            <a:fld id="{DFDF98CC-160E-494C-8C3C-8CDC5FA257DE}" type="slidenum">
              <a:rPr lang="en-US" smtClean="0"/>
              <a:t>28</a:t>
            </a:fld>
            <a:endParaRPr lang="en-US"/>
          </a:p>
        </p:txBody>
      </p:sp>
    </p:spTree>
    <p:extLst>
      <p:ext uri="{BB962C8B-B14F-4D97-AF65-F5344CB8AC3E}">
        <p14:creationId xmlns:p14="http://schemas.microsoft.com/office/powerpoint/2010/main" val="466259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7ADD-7634-853E-B2FD-E513C51CD85D}"/>
              </a:ext>
            </a:extLst>
          </p:cNvPr>
          <p:cNvSpPr>
            <a:spLocks noGrp="1"/>
          </p:cNvSpPr>
          <p:nvPr>
            <p:ph type="title"/>
          </p:nvPr>
        </p:nvSpPr>
        <p:spPr/>
        <p:txBody>
          <a:bodyPr/>
          <a:lstStyle/>
          <a:p>
            <a:r>
              <a:rPr lang="en-US" dirty="0"/>
              <a:t>Preventing Software and Data Integrity Failures </a:t>
            </a:r>
          </a:p>
        </p:txBody>
      </p:sp>
      <p:sp>
        <p:nvSpPr>
          <p:cNvPr id="3" name="Content Placeholder 2">
            <a:extLst>
              <a:ext uri="{FF2B5EF4-FFF2-40B4-BE49-F238E27FC236}">
                <a16:creationId xmlns:a16="http://schemas.microsoft.com/office/drawing/2014/main" id="{BAC3871E-5105-6DE4-A6D2-DAAD814BE898}"/>
              </a:ext>
            </a:extLst>
          </p:cNvPr>
          <p:cNvSpPr>
            <a:spLocks noGrp="1"/>
          </p:cNvSpPr>
          <p:nvPr>
            <p:ph idx="1"/>
          </p:nvPr>
        </p:nvSpPr>
        <p:spPr/>
        <p:txBody>
          <a:bodyPr>
            <a:normAutofit fontScale="62500" lnSpcReduction="20000"/>
          </a:bodyPr>
          <a:lstStyle/>
          <a:p>
            <a:r>
              <a:rPr lang="en-US" dirty="0"/>
              <a:t>Use digital signatures or similar mechanisms to verify the software or data is from the expected source and has not been altered.</a:t>
            </a:r>
          </a:p>
          <a:p>
            <a:r>
              <a:rPr lang="en-US" dirty="0"/>
              <a:t>Ensure libraries and dependencies, such as </a:t>
            </a:r>
            <a:r>
              <a:rPr lang="en-US" dirty="0" err="1"/>
              <a:t>npm</a:t>
            </a:r>
            <a:r>
              <a:rPr lang="en-US" dirty="0"/>
              <a:t> or Maven, are consuming trusted repositories. If you have a higher risk profile, consider hosting an internal known-good repository that's vetted.</a:t>
            </a:r>
          </a:p>
          <a:p>
            <a:r>
              <a:rPr lang="en-US" dirty="0"/>
              <a:t>Ensure that a software supply chain security tool, such as OWASP Dependency Check or OWASP </a:t>
            </a:r>
            <a:r>
              <a:rPr lang="en-US" dirty="0" err="1"/>
              <a:t>CycloneDX</a:t>
            </a:r>
            <a:r>
              <a:rPr lang="en-US" dirty="0"/>
              <a:t>, is used to verify that components do not contain known vulnerabilities</a:t>
            </a:r>
          </a:p>
          <a:p>
            <a:r>
              <a:rPr lang="en-US" dirty="0"/>
              <a:t>Ensure that there is a review process for code and configuration changes to minimize the chance that malicious code or configuration could be introduced into your software pipeline.</a:t>
            </a:r>
          </a:p>
          <a:p>
            <a:r>
              <a:rPr lang="en-US" dirty="0"/>
              <a:t>Ensure that your CI/CD pipeline has proper segregation, configuration, and access control to ensure the integrity of the code flowing through the build and deploy processes.</a:t>
            </a:r>
          </a:p>
          <a:p>
            <a:r>
              <a:rPr lang="en-US" dirty="0"/>
              <a:t>Ensure that unsigned or unencrypted serialized data is not sent to untrusted clients without some form of integrity check or digital signature to detect tampering or replay of the serialized data</a:t>
            </a:r>
          </a:p>
          <a:p>
            <a:endParaRPr lang="en-US" dirty="0"/>
          </a:p>
        </p:txBody>
      </p:sp>
      <p:sp>
        <p:nvSpPr>
          <p:cNvPr id="4" name="Date Placeholder 3">
            <a:extLst>
              <a:ext uri="{FF2B5EF4-FFF2-40B4-BE49-F238E27FC236}">
                <a16:creationId xmlns:a16="http://schemas.microsoft.com/office/drawing/2014/main" id="{5687753E-C4AB-5A78-F51B-97F2BF505047}"/>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D938B5AB-2F09-FE2F-88AF-0C96E6205A00}"/>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01F2A36F-F7D4-E912-AE59-B2B1707ECEF4}"/>
              </a:ext>
            </a:extLst>
          </p:cNvPr>
          <p:cNvSpPr>
            <a:spLocks noGrp="1"/>
          </p:cNvSpPr>
          <p:nvPr>
            <p:ph type="sldNum" sz="quarter" idx="12"/>
          </p:nvPr>
        </p:nvSpPr>
        <p:spPr/>
        <p:txBody>
          <a:bodyPr/>
          <a:lstStyle/>
          <a:p>
            <a:fld id="{DFDF98CC-160E-494C-8C3C-8CDC5FA257DE}" type="slidenum">
              <a:rPr lang="en-US" smtClean="0"/>
              <a:t>29</a:t>
            </a:fld>
            <a:endParaRPr lang="en-US"/>
          </a:p>
        </p:txBody>
      </p:sp>
    </p:spTree>
    <p:extLst>
      <p:ext uri="{BB962C8B-B14F-4D97-AF65-F5344CB8AC3E}">
        <p14:creationId xmlns:p14="http://schemas.microsoft.com/office/powerpoint/2010/main" val="376874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25127-593A-B84B-E8D9-84DFAAF5D2CC}"/>
              </a:ext>
            </a:extLst>
          </p:cNvPr>
          <p:cNvSpPr>
            <a:spLocks noGrp="1"/>
          </p:cNvSpPr>
          <p:nvPr>
            <p:ph type="title"/>
          </p:nvPr>
        </p:nvSpPr>
        <p:spPr/>
        <p:txBody>
          <a:bodyPr/>
          <a:lstStyle/>
          <a:p>
            <a:r>
              <a:rPr lang="en-US" dirty="0"/>
              <a:t>OWASP Top 10</a:t>
            </a:r>
          </a:p>
        </p:txBody>
      </p:sp>
      <p:pic>
        <p:nvPicPr>
          <p:cNvPr id="8" name="Content Placeholder 7" descr="Diagram&#10;&#10;Description automatically generated">
            <a:extLst>
              <a:ext uri="{FF2B5EF4-FFF2-40B4-BE49-F238E27FC236}">
                <a16:creationId xmlns:a16="http://schemas.microsoft.com/office/drawing/2014/main" id="{6CC1AD7A-302D-BF1D-3613-E7AC3692FD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513" y="2397105"/>
            <a:ext cx="9819798" cy="2706739"/>
          </a:xfrm>
        </p:spPr>
      </p:pic>
      <p:sp>
        <p:nvSpPr>
          <p:cNvPr id="4" name="Date Placeholder 3">
            <a:extLst>
              <a:ext uri="{FF2B5EF4-FFF2-40B4-BE49-F238E27FC236}">
                <a16:creationId xmlns:a16="http://schemas.microsoft.com/office/drawing/2014/main" id="{EAE7E0C7-296A-6B72-21A8-63A6AD613B74}"/>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85E367DE-33A5-247F-0145-293DD5F6A27A}"/>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5692E7EA-5880-9358-4D42-526C92210FCF}"/>
              </a:ext>
            </a:extLst>
          </p:cNvPr>
          <p:cNvSpPr>
            <a:spLocks noGrp="1"/>
          </p:cNvSpPr>
          <p:nvPr>
            <p:ph type="sldNum" sz="quarter" idx="12"/>
          </p:nvPr>
        </p:nvSpPr>
        <p:spPr/>
        <p:txBody>
          <a:bodyPr/>
          <a:lstStyle/>
          <a:p>
            <a:fld id="{DFDF98CC-160E-494C-8C3C-8CDC5FA257DE}" type="slidenum">
              <a:rPr lang="en-US" smtClean="0"/>
              <a:t>3</a:t>
            </a:fld>
            <a:endParaRPr lang="en-US"/>
          </a:p>
        </p:txBody>
      </p:sp>
    </p:spTree>
    <p:extLst>
      <p:ext uri="{BB962C8B-B14F-4D97-AF65-F5344CB8AC3E}">
        <p14:creationId xmlns:p14="http://schemas.microsoft.com/office/powerpoint/2010/main" val="3218121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113E-7463-2E37-115C-A3BEBAB3EB95}"/>
              </a:ext>
            </a:extLst>
          </p:cNvPr>
          <p:cNvSpPr>
            <a:spLocks noGrp="1"/>
          </p:cNvSpPr>
          <p:nvPr>
            <p:ph type="title"/>
          </p:nvPr>
        </p:nvSpPr>
        <p:spPr/>
        <p:txBody>
          <a:bodyPr/>
          <a:lstStyle/>
          <a:p>
            <a:r>
              <a:rPr lang="en-US" dirty="0"/>
              <a:t>A09:2021 – Security Logging and Monitoring Failures </a:t>
            </a:r>
          </a:p>
        </p:txBody>
      </p:sp>
      <p:sp>
        <p:nvSpPr>
          <p:cNvPr id="3" name="Content Placeholder 2">
            <a:extLst>
              <a:ext uri="{FF2B5EF4-FFF2-40B4-BE49-F238E27FC236}">
                <a16:creationId xmlns:a16="http://schemas.microsoft.com/office/drawing/2014/main" id="{BABF71EA-F1CA-C151-C39A-6928E306F352}"/>
              </a:ext>
            </a:extLst>
          </p:cNvPr>
          <p:cNvSpPr>
            <a:spLocks noGrp="1"/>
          </p:cNvSpPr>
          <p:nvPr>
            <p:ph idx="1"/>
          </p:nvPr>
        </p:nvSpPr>
        <p:spPr/>
        <p:txBody>
          <a:bodyPr>
            <a:normAutofit fontScale="70000" lnSpcReduction="20000"/>
          </a:bodyPr>
          <a:lstStyle/>
          <a:p>
            <a:r>
              <a:rPr lang="en-US" dirty="0"/>
              <a:t>Without logging and monitoring, breaches cannot be detected. Insufficient logging, detection, monitoring, and active response occurs any time:</a:t>
            </a:r>
          </a:p>
          <a:p>
            <a:pPr lvl="1"/>
            <a:r>
              <a:rPr lang="en-US" dirty="0"/>
              <a:t>Auditable events, such as logins, failed logins, and high-value transactions, are not logged.</a:t>
            </a:r>
          </a:p>
          <a:p>
            <a:pPr lvl="1"/>
            <a:r>
              <a:rPr lang="en-US" dirty="0"/>
              <a:t>Warnings and errors generate no, inadequate, or unclear log messages.</a:t>
            </a:r>
          </a:p>
          <a:p>
            <a:pPr lvl="1"/>
            <a:r>
              <a:rPr lang="en-US" dirty="0"/>
              <a:t>Logs of applications and APIs are not monitored for suspicious activity.</a:t>
            </a:r>
          </a:p>
          <a:p>
            <a:pPr lvl="1"/>
            <a:r>
              <a:rPr lang="en-US" dirty="0"/>
              <a:t>Logs are only stored locally.</a:t>
            </a:r>
          </a:p>
          <a:p>
            <a:pPr lvl="1"/>
            <a:r>
              <a:rPr lang="en-US" dirty="0"/>
              <a:t>Appropriate alerting thresholds and response escalation processes are not in place or effective.</a:t>
            </a:r>
          </a:p>
          <a:p>
            <a:pPr lvl="1"/>
            <a:r>
              <a:rPr lang="en-US" dirty="0"/>
              <a:t>Penetration testing and scans by dynamic application security testing (DAST) tools (such as OWASP ZAP) do not trigger alerts.</a:t>
            </a:r>
          </a:p>
          <a:p>
            <a:pPr lvl="1"/>
            <a:r>
              <a:rPr lang="en-US" dirty="0"/>
              <a:t>The application cannot detect, escalate, or alert for active attacks in real-time or near real-time.</a:t>
            </a:r>
          </a:p>
          <a:p>
            <a:r>
              <a:rPr lang="en-US" dirty="0"/>
              <a:t>You are vulnerable to information leakage by making logging and alerting events visible to a user or an attacker</a:t>
            </a:r>
          </a:p>
        </p:txBody>
      </p:sp>
      <p:sp>
        <p:nvSpPr>
          <p:cNvPr id="4" name="Date Placeholder 3">
            <a:extLst>
              <a:ext uri="{FF2B5EF4-FFF2-40B4-BE49-F238E27FC236}">
                <a16:creationId xmlns:a16="http://schemas.microsoft.com/office/drawing/2014/main" id="{3DA72143-342A-73A7-EE8A-FAC3B0A3EFF1}"/>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65837281-BDF3-A3C4-7A9F-E820C88E098B}"/>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0C86B4E2-BFAE-678A-B001-74FBC0BDF416}"/>
              </a:ext>
            </a:extLst>
          </p:cNvPr>
          <p:cNvSpPr>
            <a:spLocks noGrp="1"/>
          </p:cNvSpPr>
          <p:nvPr>
            <p:ph type="sldNum" sz="quarter" idx="12"/>
          </p:nvPr>
        </p:nvSpPr>
        <p:spPr/>
        <p:txBody>
          <a:bodyPr/>
          <a:lstStyle/>
          <a:p>
            <a:fld id="{DFDF98CC-160E-494C-8C3C-8CDC5FA257DE}" type="slidenum">
              <a:rPr lang="en-US" smtClean="0"/>
              <a:t>30</a:t>
            </a:fld>
            <a:endParaRPr lang="en-US"/>
          </a:p>
        </p:txBody>
      </p:sp>
    </p:spTree>
    <p:extLst>
      <p:ext uri="{BB962C8B-B14F-4D97-AF65-F5344CB8AC3E}">
        <p14:creationId xmlns:p14="http://schemas.microsoft.com/office/powerpoint/2010/main" val="3352007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F50E-E806-252B-1D0D-5A0B15C72A49}"/>
              </a:ext>
            </a:extLst>
          </p:cNvPr>
          <p:cNvSpPr>
            <a:spLocks noGrp="1"/>
          </p:cNvSpPr>
          <p:nvPr>
            <p:ph type="title"/>
          </p:nvPr>
        </p:nvSpPr>
        <p:spPr/>
        <p:txBody>
          <a:bodyPr/>
          <a:lstStyle/>
          <a:p>
            <a:r>
              <a:rPr lang="en-US" dirty="0"/>
              <a:t>Scenarios: Security Logging and Monitoring Failures </a:t>
            </a:r>
          </a:p>
        </p:txBody>
      </p:sp>
      <p:sp>
        <p:nvSpPr>
          <p:cNvPr id="3" name="Content Placeholder 2">
            <a:extLst>
              <a:ext uri="{FF2B5EF4-FFF2-40B4-BE49-F238E27FC236}">
                <a16:creationId xmlns:a16="http://schemas.microsoft.com/office/drawing/2014/main" id="{830BAEBD-1CDB-8273-DD1F-D99657CDE9E9}"/>
              </a:ext>
            </a:extLst>
          </p:cNvPr>
          <p:cNvSpPr>
            <a:spLocks noGrp="1"/>
          </p:cNvSpPr>
          <p:nvPr>
            <p:ph idx="1"/>
          </p:nvPr>
        </p:nvSpPr>
        <p:spPr/>
        <p:txBody>
          <a:bodyPr>
            <a:normAutofit fontScale="62500" lnSpcReduction="20000"/>
          </a:bodyPr>
          <a:lstStyle/>
          <a:p>
            <a:r>
              <a:rPr lang="en-US" dirty="0"/>
              <a:t>Scenario #1: A children's health plan provider's website operator couldn't detect a breach due to a lack of monitoring and logging. An external party informed the health plan provider that an attacker had accessed and modified thousands of sensitive health records of more than 3.5 million children. A post-incident review found that the website developers had not addressed significant vulnerabilities. As there was no logging or monitoring of the system, the data breach could have been in progress since 2013, a period of more than seven years.</a:t>
            </a:r>
          </a:p>
          <a:p>
            <a:r>
              <a:rPr lang="en-US" dirty="0"/>
              <a:t>Scenario #2: A major Indian airline had a data breach involving more than ten years' worth of personal data of millions of passengers, including passport and credit card data. The data breach occurred at a third-party cloud hosting provider, who notified the airline of the breach after some time.</a:t>
            </a:r>
          </a:p>
          <a:p>
            <a:r>
              <a:rPr lang="en-US" dirty="0"/>
              <a:t>Scenario #3: A major European airline suffered a GDPR reportable breach. The breach was reportedly caused by payment application security vulnerabilities exploited by attackers, who harvested more than 400,000 customer payment records. The airline was fined 20 million pounds as a result by the privacy regulator.</a:t>
            </a:r>
          </a:p>
        </p:txBody>
      </p:sp>
      <p:sp>
        <p:nvSpPr>
          <p:cNvPr id="4" name="Date Placeholder 3">
            <a:extLst>
              <a:ext uri="{FF2B5EF4-FFF2-40B4-BE49-F238E27FC236}">
                <a16:creationId xmlns:a16="http://schemas.microsoft.com/office/drawing/2014/main" id="{74ED755C-2EDB-AC7C-BC31-8DA74F388E3C}"/>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46B6D2C3-FE05-43F5-ACB5-2C237B135D2D}"/>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41BABF1F-9C70-4211-C3B0-4DA664E333B7}"/>
              </a:ext>
            </a:extLst>
          </p:cNvPr>
          <p:cNvSpPr>
            <a:spLocks noGrp="1"/>
          </p:cNvSpPr>
          <p:nvPr>
            <p:ph type="sldNum" sz="quarter" idx="12"/>
          </p:nvPr>
        </p:nvSpPr>
        <p:spPr/>
        <p:txBody>
          <a:bodyPr/>
          <a:lstStyle/>
          <a:p>
            <a:fld id="{DFDF98CC-160E-494C-8C3C-8CDC5FA257DE}" type="slidenum">
              <a:rPr lang="en-US" smtClean="0"/>
              <a:t>31</a:t>
            </a:fld>
            <a:endParaRPr lang="en-US"/>
          </a:p>
        </p:txBody>
      </p:sp>
    </p:spTree>
    <p:extLst>
      <p:ext uri="{BB962C8B-B14F-4D97-AF65-F5344CB8AC3E}">
        <p14:creationId xmlns:p14="http://schemas.microsoft.com/office/powerpoint/2010/main" val="2317464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7E88-E2A7-98B8-0A4F-B07607927F7A}"/>
              </a:ext>
            </a:extLst>
          </p:cNvPr>
          <p:cNvSpPr>
            <a:spLocks noGrp="1"/>
          </p:cNvSpPr>
          <p:nvPr>
            <p:ph type="title"/>
          </p:nvPr>
        </p:nvSpPr>
        <p:spPr/>
        <p:txBody>
          <a:bodyPr/>
          <a:lstStyle/>
          <a:p>
            <a:r>
              <a:rPr lang="en-US" dirty="0"/>
              <a:t>Preventing Security Logging and Monitoring Failures </a:t>
            </a:r>
          </a:p>
        </p:txBody>
      </p:sp>
      <p:sp>
        <p:nvSpPr>
          <p:cNvPr id="3" name="Content Placeholder 2">
            <a:extLst>
              <a:ext uri="{FF2B5EF4-FFF2-40B4-BE49-F238E27FC236}">
                <a16:creationId xmlns:a16="http://schemas.microsoft.com/office/drawing/2014/main" id="{26181F2D-E284-09B6-DA0E-92806F581798}"/>
              </a:ext>
            </a:extLst>
          </p:cNvPr>
          <p:cNvSpPr>
            <a:spLocks noGrp="1"/>
          </p:cNvSpPr>
          <p:nvPr>
            <p:ph idx="1"/>
          </p:nvPr>
        </p:nvSpPr>
        <p:spPr/>
        <p:txBody>
          <a:bodyPr>
            <a:normAutofit fontScale="70000" lnSpcReduction="20000"/>
          </a:bodyPr>
          <a:lstStyle/>
          <a:p>
            <a:r>
              <a:rPr lang="en-US" dirty="0"/>
              <a:t>Developers should implement some or all the following controls, depending on the risk of the application:</a:t>
            </a:r>
          </a:p>
          <a:p>
            <a:pPr lvl="1"/>
            <a:r>
              <a:rPr lang="en-US" dirty="0"/>
              <a:t>Ensure all login, access control, and server-side input validation failures can be logged with sufficient user context to identify suspicious or malicious accounts and held for enough time to allow delayed forensic analysis.</a:t>
            </a:r>
          </a:p>
          <a:p>
            <a:pPr lvl="1"/>
            <a:r>
              <a:rPr lang="en-US" dirty="0"/>
              <a:t>Ensure that logs are generated in a format that log management solutions can easily consume.</a:t>
            </a:r>
          </a:p>
          <a:p>
            <a:pPr lvl="1"/>
            <a:r>
              <a:rPr lang="en-US" dirty="0"/>
              <a:t>Ensure log data is encoded correctly to prevent injections or attacks on the logging or monitoring systems.</a:t>
            </a:r>
          </a:p>
          <a:p>
            <a:pPr lvl="1"/>
            <a:r>
              <a:rPr lang="en-US" dirty="0"/>
              <a:t>Ensure high-value transactions have an audit trail with integrity controls to prevent tampering or deletion, such as append-only database tables or similar.</a:t>
            </a:r>
          </a:p>
          <a:p>
            <a:pPr lvl="1"/>
            <a:r>
              <a:rPr lang="en-US" dirty="0" err="1"/>
              <a:t>DevSecOps</a:t>
            </a:r>
            <a:r>
              <a:rPr lang="en-US" dirty="0"/>
              <a:t> teams should establish effective monitoring and alerting such that suspicious activities are detected and responded to quickly.</a:t>
            </a:r>
          </a:p>
          <a:p>
            <a:pPr lvl="1"/>
            <a:r>
              <a:rPr lang="en-US" dirty="0"/>
              <a:t>Establish or adopt an incident response and recovery plan, such as National Institute of Standards and Technology (NIST) 800-61r2 or later.</a:t>
            </a:r>
          </a:p>
          <a:p>
            <a:endParaRPr lang="en-US" dirty="0"/>
          </a:p>
        </p:txBody>
      </p:sp>
      <p:sp>
        <p:nvSpPr>
          <p:cNvPr id="4" name="Date Placeholder 3">
            <a:extLst>
              <a:ext uri="{FF2B5EF4-FFF2-40B4-BE49-F238E27FC236}">
                <a16:creationId xmlns:a16="http://schemas.microsoft.com/office/drawing/2014/main" id="{5BDF77C9-FC2D-3FA0-151F-2000A1944588}"/>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C43E6C74-71C0-0F0D-FE09-58027FD1356C}"/>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04CB8277-722C-1422-5522-AAA591EBC464}"/>
              </a:ext>
            </a:extLst>
          </p:cNvPr>
          <p:cNvSpPr>
            <a:spLocks noGrp="1"/>
          </p:cNvSpPr>
          <p:nvPr>
            <p:ph type="sldNum" sz="quarter" idx="12"/>
          </p:nvPr>
        </p:nvSpPr>
        <p:spPr/>
        <p:txBody>
          <a:bodyPr/>
          <a:lstStyle/>
          <a:p>
            <a:fld id="{DFDF98CC-160E-494C-8C3C-8CDC5FA257DE}" type="slidenum">
              <a:rPr lang="en-US" smtClean="0"/>
              <a:t>32</a:t>
            </a:fld>
            <a:endParaRPr lang="en-US"/>
          </a:p>
        </p:txBody>
      </p:sp>
    </p:spTree>
    <p:extLst>
      <p:ext uri="{BB962C8B-B14F-4D97-AF65-F5344CB8AC3E}">
        <p14:creationId xmlns:p14="http://schemas.microsoft.com/office/powerpoint/2010/main" val="3415394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A6BC-3135-8439-876A-DC5D253D0223}"/>
              </a:ext>
            </a:extLst>
          </p:cNvPr>
          <p:cNvSpPr>
            <a:spLocks noGrp="1"/>
          </p:cNvSpPr>
          <p:nvPr>
            <p:ph type="title"/>
          </p:nvPr>
        </p:nvSpPr>
        <p:spPr/>
        <p:txBody>
          <a:bodyPr/>
          <a:lstStyle/>
          <a:p>
            <a:r>
              <a:rPr lang="en-US" dirty="0"/>
              <a:t>A10:2021 – Server-Side Request Forgery (SSRF)</a:t>
            </a:r>
          </a:p>
        </p:txBody>
      </p:sp>
      <p:sp>
        <p:nvSpPr>
          <p:cNvPr id="3" name="Content Placeholder 2">
            <a:extLst>
              <a:ext uri="{FF2B5EF4-FFF2-40B4-BE49-F238E27FC236}">
                <a16:creationId xmlns:a16="http://schemas.microsoft.com/office/drawing/2014/main" id="{75D9F563-2F6E-553F-6ABB-9745295A77A7}"/>
              </a:ext>
            </a:extLst>
          </p:cNvPr>
          <p:cNvSpPr>
            <a:spLocks noGrp="1"/>
          </p:cNvSpPr>
          <p:nvPr>
            <p:ph idx="1"/>
          </p:nvPr>
        </p:nvSpPr>
        <p:spPr/>
        <p:txBody>
          <a:bodyPr>
            <a:normAutofit fontScale="85000" lnSpcReduction="10000"/>
          </a:bodyPr>
          <a:lstStyle/>
          <a:p>
            <a:r>
              <a:rPr lang="en-US" dirty="0"/>
              <a:t>SSRF flaws occur whenever a web application is fetching a remote resource without validating the user-supplied URL. It allows an attacker to coerce the application to send a crafted request to an unexpected destination, even when protected by a firewall, VPN, or another type of network access control list (ACL).</a:t>
            </a:r>
          </a:p>
          <a:p>
            <a:endParaRPr lang="en-US" dirty="0"/>
          </a:p>
          <a:p>
            <a:r>
              <a:rPr lang="en-US" dirty="0"/>
              <a:t>As modern web applications provide end-users with convenient features, fetching a URL becomes a common scenario. As a result, the incidence of SSRF is increasing. Also, the severity of SSRF is becoming higher due to cloud services and the complexity of architectures.</a:t>
            </a:r>
          </a:p>
        </p:txBody>
      </p:sp>
      <p:sp>
        <p:nvSpPr>
          <p:cNvPr id="4" name="Date Placeholder 3">
            <a:extLst>
              <a:ext uri="{FF2B5EF4-FFF2-40B4-BE49-F238E27FC236}">
                <a16:creationId xmlns:a16="http://schemas.microsoft.com/office/drawing/2014/main" id="{F9611FBD-C25B-8E2B-AEED-A64A072A703F}"/>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51876AA8-4C15-8A35-71F4-D2B5BACA28C3}"/>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0670F210-747C-FD3E-701B-9A2DD9E0B28A}"/>
              </a:ext>
            </a:extLst>
          </p:cNvPr>
          <p:cNvSpPr>
            <a:spLocks noGrp="1"/>
          </p:cNvSpPr>
          <p:nvPr>
            <p:ph type="sldNum" sz="quarter" idx="12"/>
          </p:nvPr>
        </p:nvSpPr>
        <p:spPr/>
        <p:txBody>
          <a:bodyPr/>
          <a:lstStyle/>
          <a:p>
            <a:fld id="{DFDF98CC-160E-494C-8C3C-8CDC5FA257DE}" type="slidenum">
              <a:rPr lang="en-US" smtClean="0"/>
              <a:t>33</a:t>
            </a:fld>
            <a:endParaRPr lang="en-US"/>
          </a:p>
        </p:txBody>
      </p:sp>
    </p:spTree>
    <p:extLst>
      <p:ext uri="{BB962C8B-B14F-4D97-AF65-F5344CB8AC3E}">
        <p14:creationId xmlns:p14="http://schemas.microsoft.com/office/powerpoint/2010/main" val="3173969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B442D-2B8D-0445-39B4-FFBC257D80DC}"/>
              </a:ext>
            </a:extLst>
          </p:cNvPr>
          <p:cNvSpPr>
            <a:spLocks noGrp="1"/>
          </p:cNvSpPr>
          <p:nvPr>
            <p:ph type="title"/>
          </p:nvPr>
        </p:nvSpPr>
        <p:spPr/>
        <p:txBody>
          <a:bodyPr/>
          <a:lstStyle/>
          <a:p>
            <a:r>
              <a:rPr lang="en-US" dirty="0"/>
              <a:t>Scenarios: Server-Side Request Forgery (SSRF)</a:t>
            </a:r>
          </a:p>
        </p:txBody>
      </p:sp>
      <p:sp>
        <p:nvSpPr>
          <p:cNvPr id="3" name="Content Placeholder 2">
            <a:extLst>
              <a:ext uri="{FF2B5EF4-FFF2-40B4-BE49-F238E27FC236}">
                <a16:creationId xmlns:a16="http://schemas.microsoft.com/office/drawing/2014/main" id="{68AF8F85-9885-B8A4-B0A1-55EE1B75688B}"/>
              </a:ext>
            </a:extLst>
          </p:cNvPr>
          <p:cNvSpPr>
            <a:spLocks noGrp="1"/>
          </p:cNvSpPr>
          <p:nvPr>
            <p:ph idx="1"/>
          </p:nvPr>
        </p:nvSpPr>
        <p:spPr/>
        <p:txBody>
          <a:bodyPr>
            <a:normAutofit fontScale="70000" lnSpcReduction="20000"/>
          </a:bodyPr>
          <a:lstStyle/>
          <a:p>
            <a:r>
              <a:rPr lang="en-US" dirty="0"/>
              <a:t>Scenario #1: Port scan internal servers – If the network architecture is unsegmented, attackers can map out internal networks and determine if ports are open or closed on internal servers from connection results or elapsed time to connect or reject SSRF payload connections.</a:t>
            </a:r>
          </a:p>
          <a:p>
            <a:r>
              <a:rPr lang="en-US" dirty="0"/>
              <a:t>Scenario #2: Sensitive data exposure – Attackers can access local files or internal services to gain sensitive information such as file:///etc/passwd and http://localhost:28017/.</a:t>
            </a:r>
          </a:p>
          <a:p>
            <a:r>
              <a:rPr lang="en-US" dirty="0"/>
              <a:t>Scenario #3: Access metadata storage of cloud services – Most cloud providers have metadata storage such as http://169.254.169.254/. An attacker can read the metadata to gain sensitive information.</a:t>
            </a:r>
          </a:p>
          <a:p>
            <a:r>
              <a:rPr lang="en-US" dirty="0"/>
              <a:t>Scenario #4: Compromise internal services – The attacker can abuse internal services to conduct further attacks such as Remote Code Execution (RCE) or Denial of Service (DoS).</a:t>
            </a:r>
          </a:p>
        </p:txBody>
      </p:sp>
      <p:sp>
        <p:nvSpPr>
          <p:cNvPr id="4" name="Date Placeholder 3">
            <a:extLst>
              <a:ext uri="{FF2B5EF4-FFF2-40B4-BE49-F238E27FC236}">
                <a16:creationId xmlns:a16="http://schemas.microsoft.com/office/drawing/2014/main" id="{63E02F7B-AEF9-8669-946E-8BFB04E03F73}"/>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AB73B8ED-CEC2-460B-0B7F-94D6A2660115}"/>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7C0D8553-244C-FA67-429A-A8E8DF15265B}"/>
              </a:ext>
            </a:extLst>
          </p:cNvPr>
          <p:cNvSpPr>
            <a:spLocks noGrp="1"/>
          </p:cNvSpPr>
          <p:nvPr>
            <p:ph type="sldNum" sz="quarter" idx="12"/>
          </p:nvPr>
        </p:nvSpPr>
        <p:spPr/>
        <p:txBody>
          <a:bodyPr/>
          <a:lstStyle/>
          <a:p>
            <a:fld id="{DFDF98CC-160E-494C-8C3C-8CDC5FA257DE}" type="slidenum">
              <a:rPr lang="en-US" smtClean="0"/>
              <a:t>34</a:t>
            </a:fld>
            <a:endParaRPr lang="en-US"/>
          </a:p>
        </p:txBody>
      </p:sp>
    </p:spTree>
    <p:extLst>
      <p:ext uri="{BB962C8B-B14F-4D97-AF65-F5344CB8AC3E}">
        <p14:creationId xmlns:p14="http://schemas.microsoft.com/office/powerpoint/2010/main" val="1285117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F0D4-520D-D43F-944E-FB300CF24472}"/>
              </a:ext>
            </a:extLst>
          </p:cNvPr>
          <p:cNvSpPr>
            <a:spLocks noGrp="1"/>
          </p:cNvSpPr>
          <p:nvPr>
            <p:ph type="title"/>
          </p:nvPr>
        </p:nvSpPr>
        <p:spPr/>
        <p:txBody>
          <a:bodyPr/>
          <a:lstStyle/>
          <a:p>
            <a:r>
              <a:rPr lang="en-US" dirty="0"/>
              <a:t>Preventing Server-Side Request Forgery (SSRF) </a:t>
            </a:r>
          </a:p>
        </p:txBody>
      </p:sp>
      <p:sp>
        <p:nvSpPr>
          <p:cNvPr id="3" name="Content Placeholder 2">
            <a:extLst>
              <a:ext uri="{FF2B5EF4-FFF2-40B4-BE49-F238E27FC236}">
                <a16:creationId xmlns:a16="http://schemas.microsoft.com/office/drawing/2014/main" id="{B66FA2F5-9523-5D23-3360-328A0D9C7AD7}"/>
              </a:ext>
            </a:extLst>
          </p:cNvPr>
          <p:cNvSpPr>
            <a:spLocks noGrp="1"/>
          </p:cNvSpPr>
          <p:nvPr>
            <p:ph idx="1"/>
          </p:nvPr>
        </p:nvSpPr>
        <p:spPr/>
        <p:txBody>
          <a:bodyPr>
            <a:normAutofit fontScale="62500" lnSpcReduction="20000"/>
          </a:bodyPr>
          <a:lstStyle/>
          <a:p>
            <a:r>
              <a:rPr lang="en-US" dirty="0"/>
              <a:t>From Network layer</a:t>
            </a:r>
          </a:p>
          <a:p>
            <a:pPr lvl="1"/>
            <a:r>
              <a:rPr lang="en-US" dirty="0"/>
              <a:t>Segment remote resource access functionality in separate networks to reduce the impact of SSRF</a:t>
            </a:r>
          </a:p>
          <a:p>
            <a:pPr lvl="1"/>
            <a:r>
              <a:rPr lang="en-US" dirty="0"/>
              <a:t>Enforce “deny by default” firewall policies or network access control rules to block all but essential intranet traffic.</a:t>
            </a:r>
          </a:p>
          <a:p>
            <a:pPr lvl="2"/>
            <a:r>
              <a:rPr lang="en-US" dirty="0"/>
              <a:t>~ Establish an ownership and a lifecycle for firewall rules based on applications.</a:t>
            </a:r>
          </a:p>
          <a:p>
            <a:pPr lvl="2"/>
            <a:r>
              <a:rPr lang="en-US" dirty="0"/>
              <a:t>~ Log all accepted and blocked network flows on firewalls (see A09:2021-Security Logging and Monitoring Failures).</a:t>
            </a:r>
          </a:p>
          <a:p>
            <a:endParaRPr lang="en-US" dirty="0"/>
          </a:p>
          <a:p>
            <a:r>
              <a:rPr lang="en-US" dirty="0"/>
              <a:t>From Application layer:</a:t>
            </a:r>
          </a:p>
          <a:p>
            <a:pPr lvl="1"/>
            <a:r>
              <a:rPr lang="en-US" dirty="0"/>
              <a:t>Sanitize and validate all client-supplied input data</a:t>
            </a:r>
          </a:p>
          <a:p>
            <a:pPr lvl="1"/>
            <a:r>
              <a:rPr lang="en-US" dirty="0"/>
              <a:t>Enforce the URL schema, port, and destination with a positive allow list</a:t>
            </a:r>
          </a:p>
          <a:p>
            <a:pPr lvl="1"/>
            <a:r>
              <a:rPr lang="en-US" dirty="0"/>
              <a:t>Do not send raw responses to clients</a:t>
            </a:r>
          </a:p>
          <a:p>
            <a:pPr lvl="1"/>
            <a:r>
              <a:rPr lang="en-US" dirty="0"/>
              <a:t>Disable HTTP redirections</a:t>
            </a:r>
          </a:p>
          <a:p>
            <a:pPr lvl="1"/>
            <a:r>
              <a:rPr lang="en-US" dirty="0"/>
              <a:t>Be aware of the URL consistency to avoid attacks such as DNS rebinding and “time of check, time of use” (TOCTOU) race conditions</a:t>
            </a:r>
          </a:p>
        </p:txBody>
      </p:sp>
      <p:sp>
        <p:nvSpPr>
          <p:cNvPr id="4" name="Date Placeholder 3">
            <a:extLst>
              <a:ext uri="{FF2B5EF4-FFF2-40B4-BE49-F238E27FC236}">
                <a16:creationId xmlns:a16="http://schemas.microsoft.com/office/drawing/2014/main" id="{B9FB9A5F-A4B8-4712-1A59-36E430128682}"/>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50A9F0EE-8CF9-DA44-DC7B-4AC773AC163B}"/>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4E1BA181-8FFC-5C78-E013-F4CB61C56A42}"/>
              </a:ext>
            </a:extLst>
          </p:cNvPr>
          <p:cNvSpPr>
            <a:spLocks noGrp="1"/>
          </p:cNvSpPr>
          <p:nvPr>
            <p:ph type="sldNum" sz="quarter" idx="12"/>
          </p:nvPr>
        </p:nvSpPr>
        <p:spPr/>
        <p:txBody>
          <a:bodyPr/>
          <a:lstStyle/>
          <a:p>
            <a:fld id="{DFDF98CC-160E-494C-8C3C-8CDC5FA257DE}" type="slidenum">
              <a:rPr lang="en-US" smtClean="0"/>
              <a:t>35</a:t>
            </a:fld>
            <a:endParaRPr lang="en-US"/>
          </a:p>
        </p:txBody>
      </p:sp>
    </p:spTree>
    <p:extLst>
      <p:ext uri="{BB962C8B-B14F-4D97-AF65-F5344CB8AC3E}">
        <p14:creationId xmlns:p14="http://schemas.microsoft.com/office/powerpoint/2010/main" val="2617343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ED8F-C004-8109-9B27-7F26A1781B1D}"/>
              </a:ext>
            </a:extLst>
          </p:cNvPr>
          <p:cNvSpPr>
            <a:spLocks noGrp="1"/>
          </p:cNvSpPr>
          <p:nvPr>
            <p:ph type="title"/>
          </p:nvPr>
        </p:nvSpPr>
        <p:spPr/>
        <p:txBody>
          <a:bodyPr/>
          <a:lstStyle/>
          <a:p>
            <a:r>
              <a:rPr lang="en-US" dirty="0"/>
              <a:t>Web Server Pattern</a:t>
            </a:r>
          </a:p>
        </p:txBody>
      </p:sp>
      <p:pic>
        <p:nvPicPr>
          <p:cNvPr id="8" name="Content Placeholder 7">
            <a:hlinkClick r:id="rId2"/>
            <a:extLst>
              <a:ext uri="{FF2B5EF4-FFF2-40B4-BE49-F238E27FC236}">
                <a16:creationId xmlns:a16="http://schemas.microsoft.com/office/drawing/2014/main" id="{63BFCF73-3D27-F786-0552-C753FCA3D251}"/>
              </a:ext>
            </a:extLst>
          </p:cNvPr>
          <p:cNvPicPr>
            <a:picLocks noGrp="1" noChangeAspect="1"/>
          </p:cNvPicPr>
          <p:nvPr>
            <p:ph idx="1"/>
          </p:nvPr>
        </p:nvPicPr>
        <p:blipFill>
          <a:blip r:embed="rId3"/>
          <a:stretch>
            <a:fillRect/>
          </a:stretch>
        </p:blipFill>
        <p:spPr>
          <a:xfrm>
            <a:off x="3853903" y="1775355"/>
            <a:ext cx="4481018" cy="4763242"/>
          </a:xfrm>
        </p:spPr>
      </p:pic>
      <p:sp>
        <p:nvSpPr>
          <p:cNvPr id="4" name="Date Placeholder 3">
            <a:extLst>
              <a:ext uri="{FF2B5EF4-FFF2-40B4-BE49-F238E27FC236}">
                <a16:creationId xmlns:a16="http://schemas.microsoft.com/office/drawing/2014/main" id="{B128C684-4289-8995-BC36-9F8E96CE91A2}"/>
              </a:ext>
            </a:extLst>
          </p:cNvPr>
          <p:cNvSpPr>
            <a:spLocks noGrp="1"/>
          </p:cNvSpPr>
          <p:nvPr>
            <p:ph type="dt" sz="half" idx="10"/>
          </p:nvPr>
        </p:nvSpPr>
        <p:spPr/>
        <p:txBody>
          <a:bodyPr/>
          <a:lstStyle/>
          <a:p>
            <a:fld id="{B9867A03-0D75-4281-ABBC-48F8F2265ADC}" type="datetime1">
              <a:rPr lang="en-US" smtClean="0"/>
              <a:t>3/9/2023</a:t>
            </a:fld>
            <a:endParaRPr lang="en-US"/>
          </a:p>
        </p:txBody>
      </p:sp>
      <p:sp>
        <p:nvSpPr>
          <p:cNvPr id="5" name="Footer Placeholder 4">
            <a:extLst>
              <a:ext uri="{FF2B5EF4-FFF2-40B4-BE49-F238E27FC236}">
                <a16:creationId xmlns:a16="http://schemas.microsoft.com/office/drawing/2014/main" id="{C172E548-B51A-738C-860A-3691C8422C9A}"/>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2AC3F873-D9D1-064D-5544-01ED4BA71CC0}"/>
              </a:ext>
            </a:extLst>
          </p:cNvPr>
          <p:cNvSpPr>
            <a:spLocks noGrp="1"/>
          </p:cNvSpPr>
          <p:nvPr>
            <p:ph type="sldNum" sz="quarter" idx="12"/>
          </p:nvPr>
        </p:nvSpPr>
        <p:spPr/>
        <p:txBody>
          <a:bodyPr/>
          <a:lstStyle/>
          <a:p>
            <a:fld id="{DFDF98CC-160E-494C-8C3C-8CDC5FA257DE}" type="slidenum">
              <a:rPr lang="en-US" smtClean="0"/>
              <a:t>36</a:t>
            </a:fld>
            <a:endParaRPr lang="en-US"/>
          </a:p>
        </p:txBody>
      </p:sp>
    </p:spTree>
    <p:extLst>
      <p:ext uri="{BB962C8B-B14F-4D97-AF65-F5344CB8AC3E}">
        <p14:creationId xmlns:p14="http://schemas.microsoft.com/office/powerpoint/2010/main" val="26689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1D78-38D2-1955-3AB0-D99B8854BAFF}"/>
              </a:ext>
            </a:extLst>
          </p:cNvPr>
          <p:cNvSpPr>
            <a:spLocks noGrp="1"/>
          </p:cNvSpPr>
          <p:nvPr>
            <p:ph type="title"/>
          </p:nvPr>
        </p:nvSpPr>
        <p:spPr/>
        <p:txBody>
          <a:bodyPr/>
          <a:lstStyle/>
          <a:p>
            <a:r>
              <a:rPr lang="en-US" dirty="0"/>
              <a:t>A01:2021 – Broken Access Control</a:t>
            </a:r>
          </a:p>
        </p:txBody>
      </p:sp>
      <p:sp>
        <p:nvSpPr>
          <p:cNvPr id="3" name="Content Placeholder 2">
            <a:extLst>
              <a:ext uri="{FF2B5EF4-FFF2-40B4-BE49-F238E27FC236}">
                <a16:creationId xmlns:a16="http://schemas.microsoft.com/office/drawing/2014/main" id="{68D9B664-9C47-AE37-890A-7B2A96865F2D}"/>
              </a:ext>
            </a:extLst>
          </p:cNvPr>
          <p:cNvSpPr>
            <a:spLocks noGrp="1"/>
          </p:cNvSpPr>
          <p:nvPr>
            <p:ph idx="1"/>
          </p:nvPr>
        </p:nvSpPr>
        <p:spPr/>
        <p:txBody>
          <a:bodyPr>
            <a:normAutofit fontScale="62500" lnSpcReduction="20000"/>
          </a:bodyPr>
          <a:lstStyle/>
          <a:p>
            <a:r>
              <a:rPr lang="en-US" dirty="0"/>
              <a:t>Access control enforces policy such that users cannot act outside of their intended permissions. Failures typically lead to unauthorized information disclosure, modification, or destruction of all data or performing a business function outside the user's limits. Common access control vulnerabilities include:</a:t>
            </a:r>
          </a:p>
          <a:p>
            <a:pPr lvl="1"/>
            <a:r>
              <a:rPr lang="en-US" dirty="0"/>
              <a:t>Violation of the principle of least privilege or deny by default, where access should only be granted for particular capabilities, roles, or users, but is available to anyone.</a:t>
            </a:r>
          </a:p>
          <a:p>
            <a:pPr lvl="1"/>
            <a:r>
              <a:rPr lang="en-US" dirty="0"/>
              <a:t>Bypassing access control checks by modifying the URL (parameter tampering or force browsing), internal application state, or the HTML page, or by using an attack tool modifying API requests.</a:t>
            </a:r>
          </a:p>
          <a:p>
            <a:pPr lvl="1"/>
            <a:r>
              <a:rPr lang="en-US" dirty="0"/>
              <a:t>Permitting viewing or editing someone else's account, by providing its unique identifier (insecure direct object references)</a:t>
            </a:r>
          </a:p>
          <a:p>
            <a:pPr lvl="1"/>
            <a:r>
              <a:rPr lang="en-US" dirty="0"/>
              <a:t>Accessing API with missing access controls for POST, PUT and DELETE.</a:t>
            </a:r>
          </a:p>
          <a:p>
            <a:pPr lvl="1"/>
            <a:r>
              <a:rPr lang="en-US" dirty="0"/>
              <a:t>Elevation of privilege. Acting as a user without being logged in or acting as an admin when logged in as a user.</a:t>
            </a:r>
          </a:p>
          <a:p>
            <a:pPr lvl="1"/>
            <a:r>
              <a:rPr lang="en-US" dirty="0"/>
              <a:t>Metadata manipulation, such as replaying or tampering with a JSON Web Token (JWT) access control token, or a cookie or hidden field manipulated to elevate privileges or abusing JWT invalidation.</a:t>
            </a:r>
          </a:p>
          <a:p>
            <a:pPr lvl="1"/>
            <a:r>
              <a:rPr lang="en-US" dirty="0"/>
              <a:t>CORS misconfiguration allows API access from unauthorized/untrusted origins.</a:t>
            </a:r>
          </a:p>
          <a:p>
            <a:pPr lvl="1"/>
            <a:r>
              <a:rPr lang="en-US" dirty="0"/>
              <a:t>Force browsing to authenticated pages as an unauthenticated user or to privileged pages as a standard user.</a:t>
            </a:r>
          </a:p>
          <a:p>
            <a:endParaRPr lang="en-US" dirty="0"/>
          </a:p>
        </p:txBody>
      </p:sp>
      <p:sp>
        <p:nvSpPr>
          <p:cNvPr id="4" name="Date Placeholder 3">
            <a:extLst>
              <a:ext uri="{FF2B5EF4-FFF2-40B4-BE49-F238E27FC236}">
                <a16:creationId xmlns:a16="http://schemas.microsoft.com/office/drawing/2014/main" id="{9688C0A3-FEC1-978C-6A6E-7BCBBDE50C90}"/>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8C0043CA-A4C4-4C35-14DC-57172EAAE28A}"/>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59F949CA-110B-716E-2FE7-2B1278274229}"/>
              </a:ext>
            </a:extLst>
          </p:cNvPr>
          <p:cNvSpPr>
            <a:spLocks noGrp="1"/>
          </p:cNvSpPr>
          <p:nvPr>
            <p:ph type="sldNum" sz="quarter" idx="12"/>
          </p:nvPr>
        </p:nvSpPr>
        <p:spPr/>
        <p:txBody>
          <a:bodyPr/>
          <a:lstStyle/>
          <a:p>
            <a:fld id="{DFDF98CC-160E-494C-8C3C-8CDC5FA257DE}" type="slidenum">
              <a:rPr lang="en-US" smtClean="0"/>
              <a:t>4</a:t>
            </a:fld>
            <a:endParaRPr lang="en-US"/>
          </a:p>
        </p:txBody>
      </p:sp>
    </p:spTree>
    <p:extLst>
      <p:ext uri="{BB962C8B-B14F-4D97-AF65-F5344CB8AC3E}">
        <p14:creationId xmlns:p14="http://schemas.microsoft.com/office/powerpoint/2010/main" val="339999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5D2C-EECE-79F0-12C1-1C178B57A7ED}"/>
              </a:ext>
            </a:extLst>
          </p:cNvPr>
          <p:cNvSpPr>
            <a:spLocks noGrp="1"/>
          </p:cNvSpPr>
          <p:nvPr>
            <p:ph type="title"/>
          </p:nvPr>
        </p:nvSpPr>
        <p:spPr/>
        <p:txBody>
          <a:bodyPr/>
          <a:lstStyle/>
          <a:p>
            <a:r>
              <a:rPr lang="en-US" dirty="0"/>
              <a:t>Scenario #1: Broken Access Control</a:t>
            </a:r>
          </a:p>
        </p:txBody>
      </p:sp>
      <p:sp>
        <p:nvSpPr>
          <p:cNvPr id="3" name="Content Placeholder 2">
            <a:extLst>
              <a:ext uri="{FF2B5EF4-FFF2-40B4-BE49-F238E27FC236}">
                <a16:creationId xmlns:a16="http://schemas.microsoft.com/office/drawing/2014/main" id="{DEE79BD4-EE4B-7AD7-D30B-65258A1A08B1}"/>
              </a:ext>
            </a:extLst>
          </p:cNvPr>
          <p:cNvSpPr>
            <a:spLocks noGrp="1"/>
          </p:cNvSpPr>
          <p:nvPr>
            <p:ph idx="1"/>
          </p:nvPr>
        </p:nvSpPr>
        <p:spPr/>
        <p:txBody>
          <a:bodyPr>
            <a:normAutofit fontScale="70000" lnSpcReduction="20000"/>
          </a:bodyPr>
          <a:lstStyle/>
          <a:p>
            <a:r>
              <a:rPr lang="en-US" dirty="0"/>
              <a:t>The application uses unverified data in a SQL call that is accessing account information:</a:t>
            </a:r>
          </a:p>
          <a:p>
            <a:endParaRPr lang="en-US" dirty="0"/>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	</a:t>
            </a:r>
            <a:r>
              <a:rPr lang="en-US" dirty="0" err="1">
                <a:latin typeface="Cascadia Code" panose="020B0609020000020004" pitchFamily="49" charset="0"/>
                <a:ea typeface="Cascadia Code" panose="020B0609020000020004" pitchFamily="49" charset="0"/>
                <a:cs typeface="Cascadia Code" panose="020B0609020000020004" pitchFamily="49" charset="0"/>
              </a:rPr>
              <a:t>pstmt.setString</a:t>
            </a:r>
            <a:r>
              <a:rPr lang="en-US" dirty="0">
                <a:latin typeface="Cascadia Code" panose="020B0609020000020004" pitchFamily="49" charset="0"/>
                <a:ea typeface="Cascadia Code" panose="020B0609020000020004" pitchFamily="49" charset="0"/>
                <a:cs typeface="Cascadia Code" panose="020B0609020000020004" pitchFamily="49" charset="0"/>
              </a:rPr>
              <a:t>(1, </a:t>
            </a:r>
            <a:r>
              <a:rPr lang="en-US" dirty="0" err="1">
                <a:latin typeface="Cascadia Code" panose="020B0609020000020004" pitchFamily="49" charset="0"/>
                <a:ea typeface="Cascadia Code" panose="020B0609020000020004" pitchFamily="49" charset="0"/>
                <a:cs typeface="Cascadia Code" panose="020B0609020000020004" pitchFamily="49" charset="0"/>
              </a:rPr>
              <a:t>request.getParameter</a:t>
            </a:r>
            <a:r>
              <a:rPr lang="en-US" dirty="0">
                <a:latin typeface="Cascadia Code" panose="020B0609020000020004" pitchFamily="49" charset="0"/>
                <a:ea typeface="Cascadia Code" panose="020B0609020000020004" pitchFamily="49" charset="0"/>
                <a:cs typeface="Cascadia Code" panose="020B0609020000020004" pitchFamily="49" charset="0"/>
              </a:rPr>
              <a:t>("acct"));</a:t>
            </a:r>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	</a:t>
            </a:r>
            <a:r>
              <a:rPr lang="en-US" dirty="0" err="1">
                <a:latin typeface="Cascadia Code" panose="020B0609020000020004" pitchFamily="49" charset="0"/>
                <a:ea typeface="Cascadia Code" panose="020B0609020000020004" pitchFamily="49" charset="0"/>
                <a:cs typeface="Cascadia Code" panose="020B0609020000020004" pitchFamily="49" charset="0"/>
              </a:rPr>
              <a:t>ResultSet</a:t>
            </a:r>
            <a:r>
              <a:rPr lang="en-US" dirty="0">
                <a:latin typeface="Cascadia Code" panose="020B0609020000020004" pitchFamily="49" charset="0"/>
                <a:ea typeface="Cascadia Code" panose="020B0609020000020004" pitchFamily="49" charset="0"/>
                <a:cs typeface="Cascadia Code" panose="020B0609020000020004" pitchFamily="49" charset="0"/>
              </a:rPr>
              <a:t> results = </a:t>
            </a:r>
            <a:r>
              <a:rPr lang="en-US" dirty="0" err="1">
                <a:latin typeface="Cascadia Code" panose="020B0609020000020004" pitchFamily="49" charset="0"/>
                <a:ea typeface="Cascadia Code" panose="020B0609020000020004" pitchFamily="49" charset="0"/>
                <a:cs typeface="Cascadia Code" panose="020B0609020000020004" pitchFamily="49" charset="0"/>
              </a:rPr>
              <a:t>pstmt.executeQuery</a:t>
            </a:r>
            <a:r>
              <a:rPr lang="en-US" dirty="0">
                <a:latin typeface="Cascadia Code" panose="020B0609020000020004" pitchFamily="49" charset="0"/>
                <a:ea typeface="Cascadia Code" panose="020B0609020000020004" pitchFamily="49" charset="0"/>
                <a:cs typeface="Cascadia Code" panose="020B0609020000020004" pitchFamily="49" charset="0"/>
              </a:rPr>
              <a:t>( );</a:t>
            </a:r>
          </a:p>
          <a:p>
            <a:endParaRPr lang="en-US" dirty="0"/>
          </a:p>
          <a:p>
            <a:r>
              <a:rPr lang="en-US" dirty="0"/>
              <a:t>An attacker simply modifies the browser's 'acct' parameter to send whatever account number they want. If not correctly verified, the attacker can access any user's account.</a:t>
            </a:r>
          </a:p>
          <a:p>
            <a:endParaRPr lang="en-US" dirty="0"/>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	https://example.com/app/accountInfo?acct=notmyacct</a:t>
            </a:r>
          </a:p>
        </p:txBody>
      </p:sp>
      <p:sp>
        <p:nvSpPr>
          <p:cNvPr id="4" name="Date Placeholder 3">
            <a:extLst>
              <a:ext uri="{FF2B5EF4-FFF2-40B4-BE49-F238E27FC236}">
                <a16:creationId xmlns:a16="http://schemas.microsoft.com/office/drawing/2014/main" id="{E48BD5A2-2F03-24C6-2FEC-974052EA8DB1}"/>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9577A6BE-59AB-92E9-F5F9-DDB1C9E6371F}"/>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EC384D66-5A65-E5B3-70EE-32F454D34E37}"/>
              </a:ext>
            </a:extLst>
          </p:cNvPr>
          <p:cNvSpPr>
            <a:spLocks noGrp="1"/>
          </p:cNvSpPr>
          <p:nvPr>
            <p:ph type="sldNum" sz="quarter" idx="12"/>
          </p:nvPr>
        </p:nvSpPr>
        <p:spPr/>
        <p:txBody>
          <a:bodyPr/>
          <a:lstStyle/>
          <a:p>
            <a:fld id="{DFDF98CC-160E-494C-8C3C-8CDC5FA257DE}" type="slidenum">
              <a:rPr lang="en-US" smtClean="0"/>
              <a:t>5</a:t>
            </a:fld>
            <a:endParaRPr lang="en-US"/>
          </a:p>
        </p:txBody>
      </p:sp>
    </p:spTree>
    <p:extLst>
      <p:ext uri="{BB962C8B-B14F-4D97-AF65-F5344CB8AC3E}">
        <p14:creationId xmlns:p14="http://schemas.microsoft.com/office/powerpoint/2010/main" val="263208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38C0-71C5-68F7-BB36-9A08BA03BC25}"/>
              </a:ext>
            </a:extLst>
          </p:cNvPr>
          <p:cNvSpPr>
            <a:spLocks noGrp="1"/>
          </p:cNvSpPr>
          <p:nvPr>
            <p:ph type="title"/>
          </p:nvPr>
        </p:nvSpPr>
        <p:spPr/>
        <p:txBody>
          <a:bodyPr/>
          <a:lstStyle/>
          <a:p>
            <a:r>
              <a:rPr lang="en-US" dirty="0"/>
              <a:t>Scenario #2: Broken Access Control</a:t>
            </a:r>
          </a:p>
        </p:txBody>
      </p:sp>
      <p:sp>
        <p:nvSpPr>
          <p:cNvPr id="3" name="Content Placeholder 2">
            <a:extLst>
              <a:ext uri="{FF2B5EF4-FFF2-40B4-BE49-F238E27FC236}">
                <a16:creationId xmlns:a16="http://schemas.microsoft.com/office/drawing/2014/main" id="{EB5BB23B-4C5C-2ADA-0771-E7AEA92F2DED}"/>
              </a:ext>
            </a:extLst>
          </p:cNvPr>
          <p:cNvSpPr>
            <a:spLocks noGrp="1"/>
          </p:cNvSpPr>
          <p:nvPr>
            <p:ph idx="1"/>
          </p:nvPr>
        </p:nvSpPr>
        <p:spPr/>
        <p:txBody>
          <a:bodyPr>
            <a:normAutofit fontScale="92500" lnSpcReduction="20000"/>
          </a:bodyPr>
          <a:lstStyle/>
          <a:p>
            <a:r>
              <a:rPr lang="en-US" dirty="0"/>
              <a:t>An attacker simply force browses to target URLs. Admin rights are required for access to the admin page.</a:t>
            </a:r>
          </a:p>
          <a:p>
            <a:endParaRPr lang="en-US" dirty="0"/>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	https://example.com/app/getappInfo</a:t>
            </a:r>
          </a:p>
          <a:p>
            <a:pPr marL="0" indent="0">
              <a:buNone/>
            </a:pPr>
            <a:r>
              <a:rPr lang="en-US" dirty="0">
                <a:latin typeface="Cascadia Code" panose="020B0609020000020004" pitchFamily="49" charset="0"/>
                <a:ea typeface="Cascadia Code" panose="020B0609020000020004" pitchFamily="49" charset="0"/>
                <a:cs typeface="Cascadia Code" panose="020B0609020000020004" pitchFamily="49" charset="0"/>
              </a:rPr>
              <a:t>	https://example.com/app/admin_getappInfo</a:t>
            </a:r>
          </a:p>
          <a:p>
            <a:endParaRPr lang="en-US" dirty="0"/>
          </a:p>
          <a:p>
            <a:r>
              <a:rPr lang="en-US" dirty="0"/>
              <a:t>If an unauthenticated user can access either page, it's a flaw. If a non-admin can access the admin page, this is a flaw.</a:t>
            </a:r>
          </a:p>
        </p:txBody>
      </p:sp>
      <p:sp>
        <p:nvSpPr>
          <p:cNvPr id="4" name="Date Placeholder 3">
            <a:extLst>
              <a:ext uri="{FF2B5EF4-FFF2-40B4-BE49-F238E27FC236}">
                <a16:creationId xmlns:a16="http://schemas.microsoft.com/office/drawing/2014/main" id="{E6D17F4C-954D-CE73-12D9-CF01D538964A}"/>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DA4FAB9E-FBA0-FA27-D00B-F05FB02B8B34}"/>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27550598-F81F-BCE7-DAF8-C3D4E0762CF5}"/>
              </a:ext>
            </a:extLst>
          </p:cNvPr>
          <p:cNvSpPr>
            <a:spLocks noGrp="1"/>
          </p:cNvSpPr>
          <p:nvPr>
            <p:ph type="sldNum" sz="quarter" idx="12"/>
          </p:nvPr>
        </p:nvSpPr>
        <p:spPr/>
        <p:txBody>
          <a:bodyPr/>
          <a:lstStyle/>
          <a:p>
            <a:fld id="{DFDF98CC-160E-494C-8C3C-8CDC5FA257DE}" type="slidenum">
              <a:rPr lang="en-US" smtClean="0"/>
              <a:t>6</a:t>
            </a:fld>
            <a:endParaRPr lang="en-US"/>
          </a:p>
        </p:txBody>
      </p:sp>
    </p:spTree>
    <p:extLst>
      <p:ext uri="{BB962C8B-B14F-4D97-AF65-F5344CB8AC3E}">
        <p14:creationId xmlns:p14="http://schemas.microsoft.com/office/powerpoint/2010/main" val="3478417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7462-27C4-6861-010C-483EB441A282}"/>
              </a:ext>
            </a:extLst>
          </p:cNvPr>
          <p:cNvSpPr>
            <a:spLocks noGrp="1"/>
          </p:cNvSpPr>
          <p:nvPr>
            <p:ph type="title"/>
          </p:nvPr>
        </p:nvSpPr>
        <p:spPr/>
        <p:txBody>
          <a:bodyPr/>
          <a:lstStyle/>
          <a:p>
            <a:r>
              <a:rPr lang="en-US" dirty="0"/>
              <a:t>Preventing Broken Access Control</a:t>
            </a:r>
          </a:p>
        </p:txBody>
      </p:sp>
      <p:sp>
        <p:nvSpPr>
          <p:cNvPr id="3" name="Content Placeholder 2">
            <a:extLst>
              <a:ext uri="{FF2B5EF4-FFF2-40B4-BE49-F238E27FC236}">
                <a16:creationId xmlns:a16="http://schemas.microsoft.com/office/drawing/2014/main" id="{5ECF1859-A8AF-D84E-3ABE-32E5641A9DD0}"/>
              </a:ext>
            </a:extLst>
          </p:cNvPr>
          <p:cNvSpPr>
            <a:spLocks noGrp="1"/>
          </p:cNvSpPr>
          <p:nvPr>
            <p:ph idx="1"/>
          </p:nvPr>
        </p:nvSpPr>
        <p:spPr/>
        <p:txBody>
          <a:bodyPr>
            <a:normAutofit fontScale="55000" lnSpcReduction="20000"/>
          </a:bodyPr>
          <a:lstStyle/>
          <a:p>
            <a:r>
              <a:rPr lang="en-US" dirty="0"/>
              <a:t>Except for public resources, deny by default.</a:t>
            </a:r>
          </a:p>
          <a:p>
            <a:r>
              <a:rPr lang="en-US" dirty="0"/>
              <a:t>Implement access control mechanisms once and re-use them throughout the application, including minimizing Cross-Origin Resource Sharing (CORS) usage.</a:t>
            </a:r>
          </a:p>
          <a:p>
            <a:r>
              <a:rPr lang="en-US" dirty="0"/>
              <a:t>Model access controls should enforce record ownership rather than accepting that the user can create, read, update, or delete any record.</a:t>
            </a:r>
          </a:p>
          <a:p>
            <a:r>
              <a:rPr lang="en-US" dirty="0"/>
              <a:t>Unique application business limit requirements should be enforced by domain models.</a:t>
            </a:r>
          </a:p>
          <a:p>
            <a:r>
              <a:rPr lang="en-US" dirty="0"/>
              <a:t>Disable web server directory listing and ensure file metadata (e.g., .git) and backup files are not present within web roots.</a:t>
            </a:r>
          </a:p>
          <a:p>
            <a:r>
              <a:rPr lang="en-US" dirty="0"/>
              <a:t>Log access control failures, alert admins when appropriate (e.g., repeated failures).</a:t>
            </a:r>
          </a:p>
          <a:p>
            <a:r>
              <a:rPr lang="en-US" dirty="0"/>
              <a:t>Rate limit API and controller access to minimize the harm from automated attack tooling.</a:t>
            </a:r>
          </a:p>
          <a:p>
            <a:r>
              <a:rPr lang="en-US" dirty="0"/>
              <a:t>Stateful session identifiers should be invalidated on the server after logout. Stateless JWT tokens should rather be short-lived so that the window of opportunity for an attacker is minimized. For longer lived JWTs it's highly recommended to follow the OAuth standards to revoke access.</a:t>
            </a:r>
          </a:p>
        </p:txBody>
      </p:sp>
      <p:sp>
        <p:nvSpPr>
          <p:cNvPr id="4" name="Date Placeholder 3">
            <a:extLst>
              <a:ext uri="{FF2B5EF4-FFF2-40B4-BE49-F238E27FC236}">
                <a16:creationId xmlns:a16="http://schemas.microsoft.com/office/drawing/2014/main" id="{06139CDA-F5E4-48AE-989B-3544CEB6ADD1}"/>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7CE54B0E-061F-51F5-652A-D4ADE62E00A8}"/>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6F3D798A-5796-3465-9EFB-55A2F7459635}"/>
              </a:ext>
            </a:extLst>
          </p:cNvPr>
          <p:cNvSpPr>
            <a:spLocks noGrp="1"/>
          </p:cNvSpPr>
          <p:nvPr>
            <p:ph type="sldNum" sz="quarter" idx="12"/>
          </p:nvPr>
        </p:nvSpPr>
        <p:spPr/>
        <p:txBody>
          <a:bodyPr/>
          <a:lstStyle/>
          <a:p>
            <a:fld id="{DFDF98CC-160E-494C-8C3C-8CDC5FA257DE}" type="slidenum">
              <a:rPr lang="en-US" smtClean="0"/>
              <a:t>7</a:t>
            </a:fld>
            <a:endParaRPr lang="en-US"/>
          </a:p>
        </p:txBody>
      </p:sp>
    </p:spTree>
    <p:extLst>
      <p:ext uri="{BB962C8B-B14F-4D97-AF65-F5344CB8AC3E}">
        <p14:creationId xmlns:p14="http://schemas.microsoft.com/office/powerpoint/2010/main" val="3543244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0C9D-3804-F21B-C0F3-642B8365E9A4}"/>
              </a:ext>
            </a:extLst>
          </p:cNvPr>
          <p:cNvSpPr>
            <a:spLocks noGrp="1"/>
          </p:cNvSpPr>
          <p:nvPr>
            <p:ph type="title"/>
          </p:nvPr>
        </p:nvSpPr>
        <p:spPr/>
        <p:txBody>
          <a:bodyPr/>
          <a:lstStyle/>
          <a:p>
            <a:r>
              <a:rPr lang="en-US" dirty="0"/>
              <a:t>A02:2021 – Cryptographic Failures</a:t>
            </a:r>
          </a:p>
        </p:txBody>
      </p:sp>
      <p:sp>
        <p:nvSpPr>
          <p:cNvPr id="3" name="Content Placeholder 2">
            <a:extLst>
              <a:ext uri="{FF2B5EF4-FFF2-40B4-BE49-F238E27FC236}">
                <a16:creationId xmlns:a16="http://schemas.microsoft.com/office/drawing/2014/main" id="{144E3C20-E0DE-2757-D13F-AEC4FB7EFE6C}"/>
              </a:ext>
            </a:extLst>
          </p:cNvPr>
          <p:cNvSpPr>
            <a:spLocks noGrp="1"/>
          </p:cNvSpPr>
          <p:nvPr>
            <p:ph idx="1"/>
          </p:nvPr>
        </p:nvSpPr>
        <p:spPr/>
        <p:txBody>
          <a:bodyPr>
            <a:normAutofit/>
          </a:bodyPr>
          <a:lstStyle/>
          <a:p>
            <a:r>
              <a:rPr lang="en-US" sz="1200" dirty="0"/>
              <a:t>The first thing is to determine the protection needs of data in transit and at rest. For example, passwords, credit card numbers, health records, personal information, and business secrets require extra protection, mainly if that data falls under privacy laws, e.g., EU's General Data Protection Regulation (GDPR), or regulations, e.g., financial data protection such as PCI Data Security Standard (PCI DSS). For all such data:</a:t>
            </a:r>
          </a:p>
          <a:p>
            <a:pPr lvl="1"/>
            <a:r>
              <a:rPr lang="en-US" sz="1050" dirty="0"/>
              <a:t>Is any data transmitted in clear text? This concerns protocols such as HTTP, SMTP, FTP also using TLS upgrades like STARTTLS. External internet traffic is hazardous. Verify all internal traffic, e.g., between load balancers, web servers, or back-end systems.</a:t>
            </a:r>
          </a:p>
          <a:p>
            <a:pPr lvl="1"/>
            <a:r>
              <a:rPr lang="en-US" sz="1050" dirty="0"/>
              <a:t>Are any old or weak cryptographic algorithms or protocols used either by default or in older code?</a:t>
            </a:r>
          </a:p>
          <a:p>
            <a:pPr lvl="1"/>
            <a:r>
              <a:rPr lang="en-US" sz="1050" dirty="0"/>
              <a:t>Are default crypto keys in use, weak crypto keys generated or re-used, or is proper key management or rotation missing? Are crypto keys checked into source code repositories?</a:t>
            </a:r>
          </a:p>
          <a:p>
            <a:pPr lvl="1"/>
            <a:r>
              <a:rPr lang="en-US" sz="1050" dirty="0"/>
              <a:t>Is the received server certificate and the trust chain properly validated?</a:t>
            </a:r>
          </a:p>
          <a:p>
            <a:pPr lvl="1"/>
            <a:r>
              <a:rPr lang="en-US" sz="1050" dirty="0"/>
              <a:t>Are initialization vectors ignored, reused, or not generated sufficiently secure for the cryptographic mode of operation? Is an insecure mode of operation such as ECB in use?</a:t>
            </a:r>
          </a:p>
          <a:p>
            <a:pPr lvl="1"/>
            <a:r>
              <a:rPr lang="en-US" sz="1050" dirty="0"/>
              <a:t>Are deprecated hash functions such as MD5 or SHA1 in use, or are non-cryptographic hash functions used when cryptographic hash functions are needed?</a:t>
            </a:r>
          </a:p>
          <a:p>
            <a:pPr lvl="1"/>
            <a:r>
              <a:rPr lang="en-US" sz="1050" dirty="0"/>
              <a:t>Are cryptographic error messages or side channel information exploitable, for example in the form of padding oracle attacks?</a:t>
            </a:r>
          </a:p>
        </p:txBody>
      </p:sp>
      <p:sp>
        <p:nvSpPr>
          <p:cNvPr id="4" name="Date Placeholder 3">
            <a:extLst>
              <a:ext uri="{FF2B5EF4-FFF2-40B4-BE49-F238E27FC236}">
                <a16:creationId xmlns:a16="http://schemas.microsoft.com/office/drawing/2014/main" id="{939F4D68-1852-67C7-82E3-692FF6DCB428}"/>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9F5A96B9-49D6-79A0-C463-B8A7448036A7}"/>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45B7F1EA-C9B8-9C57-DE62-F0F559344F2E}"/>
              </a:ext>
            </a:extLst>
          </p:cNvPr>
          <p:cNvSpPr>
            <a:spLocks noGrp="1"/>
          </p:cNvSpPr>
          <p:nvPr>
            <p:ph type="sldNum" sz="quarter" idx="12"/>
          </p:nvPr>
        </p:nvSpPr>
        <p:spPr/>
        <p:txBody>
          <a:bodyPr/>
          <a:lstStyle/>
          <a:p>
            <a:fld id="{DFDF98CC-160E-494C-8C3C-8CDC5FA257DE}" type="slidenum">
              <a:rPr lang="en-US" smtClean="0"/>
              <a:t>8</a:t>
            </a:fld>
            <a:endParaRPr lang="en-US"/>
          </a:p>
        </p:txBody>
      </p:sp>
    </p:spTree>
    <p:extLst>
      <p:ext uri="{BB962C8B-B14F-4D97-AF65-F5344CB8AC3E}">
        <p14:creationId xmlns:p14="http://schemas.microsoft.com/office/powerpoint/2010/main" val="111962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C2C0-6080-170B-E868-B3A99BB3E688}"/>
              </a:ext>
            </a:extLst>
          </p:cNvPr>
          <p:cNvSpPr>
            <a:spLocks noGrp="1"/>
          </p:cNvSpPr>
          <p:nvPr>
            <p:ph type="title"/>
          </p:nvPr>
        </p:nvSpPr>
        <p:spPr/>
        <p:txBody>
          <a:bodyPr/>
          <a:lstStyle/>
          <a:p>
            <a:r>
              <a:rPr lang="en-US" dirty="0"/>
              <a:t>Scenarios: Cryptographic Failures</a:t>
            </a:r>
          </a:p>
        </p:txBody>
      </p:sp>
      <p:sp>
        <p:nvSpPr>
          <p:cNvPr id="3" name="Content Placeholder 2">
            <a:extLst>
              <a:ext uri="{FF2B5EF4-FFF2-40B4-BE49-F238E27FC236}">
                <a16:creationId xmlns:a16="http://schemas.microsoft.com/office/drawing/2014/main" id="{1F1B1F6F-C282-3B20-8B5B-9F3E1B8A54B8}"/>
              </a:ext>
            </a:extLst>
          </p:cNvPr>
          <p:cNvSpPr>
            <a:spLocks noGrp="1"/>
          </p:cNvSpPr>
          <p:nvPr>
            <p:ph idx="1"/>
          </p:nvPr>
        </p:nvSpPr>
        <p:spPr/>
        <p:txBody>
          <a:bodyPr>
            <a:normAutofit fontScale="55000" lnSpcReduction="20000"/>
          </a:bodyPr>
          <a:lstStyle/>
          <a:p>
            <a:r>
              <a:rPr lang="en-US" dirty="0"/>
              <a:t>Scenario #1: An application encrypts credit card numbers in a database using automatic database encryption. However, this data is automatically decrypted when retrieved, allowing a SQL injection flaw to retrieve credit card numbers in clear text.</a:t>
            </a:r>
          </a:p>
          <a:p>
            <a:endParaRPr lang="en-US" dirty="0"/>
          </a:p>
          <a:p>
            <a:r>
              <a:rPr lang="en-US" dirty="0"/>
              <a:t>Scenario #2: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endParaRPr lang="en-US" dirty="0"/>
          </a:p>
          <a:p>
            <a:r>
              <a:rPr lang="en-US" dirty="0"/>
              <a:t>Scenario #3: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p>
        </p:txBody>
      </p:sp>
      <p:sp>
        <p:nvSpPr>
          <p:cNvPr id="4" name="Date Placeholder 3">
            <a:extLst>
              <a:ext uri="{FF2B5EF4-FFF2-40B4-BE49-F238E27FC236}">
                <a16:creationId xmlns:a16="http://schemas.microsoft.com/office/drawing/2014/main" id="{904FEBA4-073D-F95C-7BDC-83789B8DD42C}"/>
              </a:ext>
            </a:extLst>
          </p:cNvPr>
          <p:cNvSpPr>
            <a:spLocks noGrp="1"/>
          </p:cNvSpPr>
          <p:nvPr>
            <p:ph type="dt" sz="half" idx="10"/>
          </p:nvPr>
        </p:nvSpPr>
        <p:spPr/>
        <p:txBody>
          <a:bodyPr/>
          <a:lstStyle/>
          <a:p>
            <a:fld id="{B9867A03-0D75-4281-ABBC-48F8F2265ADC}" type="datetime1">
              <a:rPr lang="en-US" smtClean="0"/>
              <a:t>3/8/2023</a:t>
            </a:fld>
            <a:endParaRPr lang="en-US"/>
          </a:p>
        </p:txBody>
      </p:sp>
      <p:sp>
        <p:nvSpPr>
          <p:cNvPr id="5" name="Footer Placeholder 4">
            <a:extLst>
              <a:ext uri="{FF2B5EF4-FFF2-40B4-BE49-F238E27FC236}">
                <a16:creationId xmlns:a16="http://schemas.microsoft.com/office/drawing/2014/main" id="{F681543A-F0D4-DB9B-0C6C-519A73422332}"/>
              </a:ext>
            </a:extLst>
          </p:cNvPr>
          <p:cNvSpPr>
            <a:spLocks noGrp="1"/>
          </p:cNvSpPr>
          <p:nvPr>
            <p:ph type="ftr" sz="quarter" idx="11"/>
          </p:nvPr>
        </p:nvSpPr>
        <p:spPr/>
        <p:txBody>
          <a:bodyPr/>
          <a:lstStyle/>
          <a:p>
            <a:r>
              <a:rPr lang="en-US"/>
              <a:t>CIS 311: Application Security</a:t>
            </a:r>
            <a:endParaRPr lang="en-US" dirty="0"/>
          </a:p>
        </p:txBody>
      </p:sp>
      <p:sp>
        <p:nvSpPr>
          <p:cNvPr id="6" name="Slide Number Placeholder 5">
            <a:extLst>
              <a:ext uri="{FF2B5EF4-FFF2-40B4-BE49-F238E27FC236}">
                <a16:creationId xmlns:a16="http://schemas.microsoft.com/office/drawing/2014/main" id="{652196C4-1D46-DAC6-AECB-6C858A8FB125}"/>
              </a:ext>
            </a:extLst>
          </p:cNvPr>
          <p:cNvSpPr>
            <a:spLocks noGrp="1"/>
          </p:cNvSpPr>
          <p:nvPr>
            <p:ph type="sldNum" sz="quarter" idx="12"/>
          </p:nvPr>
        </p:nvSpPr>
        <p:spPr/>
        <p:txBody>
          <a:bodyPr/>
          <a:lstStyle/>
          <a:p>
            <a:fld id="{DFDF98CC-160E-494C-8C3C-8CDC5FA257DE}" type="slidenum">
              <a:rPr lang="en-US" smtClean="0"/>
              <a:t>9</a:t>
            </a:fld>
            <a:endParaRPr lang="en-US"/>
          </a:p>
        </p:txBody>
      </p:sp>
    </p:spTree>
    <p:extLst>
      <p:ext uri="{BB962C8B-B14F-4D97-AF65-F5344CB8AC3E}">
        <p14:creationId xmlns:p14="http://schemas.microsoft.com/office/powerpoint/2010/main" val="749874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0">
      <a:dk1>
        <a:sysClr val="windowText" lastClr="000000"/>
      </a:dk1>
      <a:lt1>
        <a:sysClr val="window" lastClr="FFFFFF"/>
      </a:lt1>
      <a:dk2>
        <a:srgbClr val="632E62"/>
      </a:dk2>
      <a:lt2>
        <a:srgbClr val="19141A"/>
      </a:lt2>
      <a:accent1>
        <a:srgbClr val="762EB1"/>
      </a:accent1>
      <a:accent2>
        <a:srgbClr val="762EB1"/>
      </a:accent2>
      <a:accent3>
        <a:srgbClr val="755DD9"/>
      </a:accent3>
      <a:accent4>
        <a:srgbClr val="665EB8"/>
      </a:accent4>
      <a:accent5>
        <a:srgbClr val="45A5ED"/>
      </a:accent5>
      <a:accent6>
        <a:srgbClr val="5982DB"/>
      </a:accent6>
      <a:hlink>
        <a:srgbClr val="E7CDE7"/>
      </a:hlink>
      <a:folHlink>
        <a:srgbClr val="D09BCF"/>
      </a:folHlink>
    </a:clrScheme>
    <a:fontScheme name="Custom 3">
      <a:majorFont>
        <a:latin typeface="Bahnschrift"/>
        <a:ea typeface=""/>
        <a:cs typeface=""/>
      </a:majorFont>
      <a:minorFont>
        <a:latin typeface="HelvLight"/>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9662</TotalTime>
  <Words>5838</Words>
  <Application>Microsoft Office PowerPoint</Application>
  <PresentationFormat>Widescreen</PresentationFormat>
  <Paragraphs>348</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Bahnschrift</vt:lpstr>
      <vt:lpstr>Calibri</vt:lpstr>
      <vt:lpstr>Cascadia Code</vt:lpstr>
      <vt:lpstr>HelvLight</vt:lpstr>
      <vt:lpstr>Circuit</vt:lpstr>
      <vt:lpstr>Module Six: web Controls</vt:lpstr>
      <vt:lpstr>NIST SP 800 Guidelines</vt:lpstr>
      <vt:lpstr>OWASP Top 10</vt:lpstr>
      <vt:lpstr>A01:2021 – Broken Access Control</vt:lpstr>
      <vt:lpstr>Scenario #1: Broken Access Control</vt:lpstr>
      <vt:lpstr>Scenario #2: Broken Access Control</vt:lpstr>
      <vt:lpstr>Preventing Broken Access Control</vt:lpstr>
      <vt:lpstr>A02:2021 – Cryptographic Failures</vt:lpstr>
      <vt:lpstr>Scenarios: Cryptographic Failures</vt:lpstr>
      <vt:lpstr>Preventing Cryptographic Failures</vt:lpstr>
      <vt:lpstr>A03:2021 – Injection </vt:lpstr>
      <vt:lpstr>Scenario #1: Injection</vt:lpstr>
      <vt:lpstr>Scenario #2: Injection</vt:lpstr>
      <vt:lpstr>Preventing Injection</vt:lpstr>
      <vt:lpstr>A04:2021 – Insecure Design</vt:lpstr>
      <vt:lpstr>Scenarios: Insecure Design </vt:lpstr>
      <vt:lpstr>Preventing Insecure Design</vt:lpstr>
      <vt:lpstr>A05:2021 – Security Misconfiguration</vt:lpstr>
      <vt:lpstr>Scenarios: Security Misconfiguration</vt:lpstr>
      <vt:lpstr>Preventing Security Misconfiguration </vt:lpstr>
      <vt:lpstr>A06:2021 – Vulnerable and Outdated Components </vt:lpstr>
      <vt:lpstr>Scenario: Vulnerable and Outdated Components </vt:lpstr>
      <vt:lpstr>Preventing Vulnerable and Outdated Components </vt:lpstr>
      <vt:lpstr>A07:2021 – Identification and Authentication Failures</vt:lpstr>
      <vt:lpstr>Scenarios: Identification and Authentication Failures </vt:lpstr>
      <vt:lpstr>Preventing Identification and Authentication Failures </vt:lpstr>
      <vt:lpstr>A08:2021 – Software and Data Integrity Failures</vt:lpstr>
      <vt:lpstr>Scenarios: Software and Data Integrity Failures</vt:lpstr>
      <vt:lpstr>Preventing Software and Data Integrity Failures </vt:lpstr>
      <vt:lpstr>A09:2021 – Security Logging and Monitoring Failures </vt:lpstr>
      <vt:lpstr>Scenarios: Security Logging and Monitoring Failures </vt:lpstr>
      <vt:lpstr>Preventing Security Logging and Monitoring Failures </vt:lpstr>
      <vt:lpstr>A10:2021 – Server-Side Request Forgery (SSRF)</vt:lpstr>
      <vt:lpstr>Scenarios: Server-Side Request Forgery (SSRF)</vt:lpstr>
      <vt:lpstr>Preventing Server-Side Request Forgery (SSRF) </vt:lpstr>
      <vt:lpstr>Web Server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One: The Role of Technology</dc:title>
  <dc:creator>Chad Johnson</dc:creator>
  <cp:lastModifiedBy>Chad Johnson</cp:lastModifiedBy>
  <cp:revision>19</cp:revision>
  <dcterms:created xsi:type="dcterms:W3CDTF">2020-06-22T15:36:07Z</dcterms:created>
  <dcterms:modified xsi:type="dcterms:W3CDTF">2023-03-09T13:41:40Z</dcterms:modified>
</cp:coreProperties>
</file>