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i Vig" userId="ae01e56c6ce1b75f" providerId="LiveId" clId="{6753BEC5-C0AB-4038-A349-E38F74CF922E}"/>
    <pc:docChg chg="undo custSel addSld modSld">
      <pc:chgData name="Asmi Vig" userId="ae01e56c6ce1b75f" providerId="LiveId" clId="{6753BEC5-C0AB-4038-A349-E38F74CF922E}" dt="2024-08-17T18:50:31.606" v="162"/>
      <pc:docMkLst>
        <pc:docMk/>
      </pc:docMkLst>
      <pc:sldChg chg="modTransition">
        <pc:chgData name="Asmi Vig" userId="ae01e56c6ce1b75f" providerId="LiveId" clId="{6753BEC5-C0AB-4038-A349-E38F74CF922E}" dt="2024-08-17T18:35:15.580" v="143"/>
        <pc:sldMkLst>
          <pc:docMk/>
          <pc:sldMk cId="223441355" sldId="256"/>
        </pc:sldMkLst>
      </pc:sldChg>
      <pc:sldChg chg="modSp mod modTransition">
        <pc:chgData name="Asmi Vig" userId="ae01e56c6ce1b75f" providerId="LiveId" clId="{6753BEC5-C0AB-4038-A349-E38F74CF922E}" dt="2024-08-17T18:35:18.600" v="144"/>
        <pc:sldMkLst>
          <pc:docMk/>
          <pc:sldMk cId="4080714022" sldId="257"/>
        </pc:sldMkLst>
        <pc:spChg chg="mod">
          <ac:chgData name="Asmi Vig" userId="ae01e56c6ce1b75f" providerId="LiveId" clId="{6753BEC5-C0AB-4038-A349-E38F74CF922E}" dt="2024-08-17T07:16:16.812" v="27" actId="20577"/>
          <ac:spMkLst>
            <pc:docMk/>
            <pc:sldMk cId="4080714022" sldId="257"/>
            <ac:spMk id="2" creationId="{0DF0227F-EF24-ADAB-10F2-CF0BEF038077}"/>
          </ac:spMkLst>
        </pc:spChg>
      </pc:sldChg>
      <pc:sldChg chg="addSp modSp mod modTransition">
        <pc:chgData name="Asmi Vig" userId="ae01e56c6ce1b75f" providerId="LiveId" clId="{6753BEC5-C0AB-4038-A349-E38F74CF922E}" dt="2024-08-17T18:35:22.586" v="145"/>
        <pc:sldMkLst>
          <pc:docMk/>
          <pc:sldMk cId="3092181061" sldId="258"/>
        </pc:sldMkLst>
        <pc:spChg chg="mod">
          <ac:chgData name="Asmi Vig" userId="ae01e56c6ce1b75f" providerId="LiveId" clId="{6753BEC5-C0AB-4038-A349-E38F74CF922E}" dt="2024-08-17T07:16:19.989" v="28" actId="20577"/>
          <ac:spMkLst>
            <pc:docMk/>
            <pc:sldMk cId="3092181061" sldId="258"/>
            <ac:spMk id="2" creationId="{7A038B07-1075-4A73-8DA1-C6427CFBD180}"/>
          </ac:spMkLst>
        </pc:spChg>
        <pc:picChg chg="add mod">
          <ac:chgData name="Asmi Vig" userId="ae01e56c6ce1b75f" providerId="LiveId" clId="{6753BEC5-C0AB-4038-A349-E38F74CF922E}" dt="2024-08-17T07:14:01.744" v="3" actId="1076"/>
          <ac:picMkLst>
            <pc:docMk/>
            <pc:sldMk cId="3092181061" sldId="258"/>
            <ac:picMk id="4" creationId="{58BF32CE-006B-AA22-E120-17CDE1F6F9AE}"/>
          </ac:picMkLst>
        </pc:picChg>
        <pc:picChg chg="add mod">
          <ac:chgData name="Asmi Vig" userId="ae01e56c6ce1b75f" providerId="LiveId" clId="{6753BEC5-C0AB-4038-A349-E38F74CF922E}" dt="2024-08-17T07:16:04.280" v="26" actId="1076"/>
          <ac:picMkLst>
            <pc:docMk/>
            <pc:sldMk cId="3092181061" sldId="258"/>
            <ac:picMk id="6" creationId="{BB09B589-65B4-9A8A-665A-4760945E8868}"/>
          </ac:picMkLst>
        </pc:picChg>
        <pc:picChg chg="add mod">
          <ac:chgData name="Asmi Vig" userId="ae01e56c6ce1b75f" providerId="LiveId" clId="{6753BEC5-C0AB-4038-A349-E38F74CF922E}" dt="2024-08-17T07:15:59.113" v="24" actId="1076"/>
          <ac:picMkLst>
            <pc:docMk/>
            <pc:sldMk cId="3092181061" sldId="258"/>
            <ac:picMk id="8" creationId="{F3740144-9D90-CED8-B793-FACC8F51DCF5}"/>
          </ac:picMkLst>
        </pc:picChg>
        <pc:picChg chg="add mod">
          <ac:chgData name="Asmi Vig" userId="ae01e56c6ce1b75f" providerId="LiveId" clId="{6753BEC5-C0AB-4038-A349-E38F74CF922E}" dt="2024-08-17T07:15:01.788" v="17" actId="1076"/>
          <ac:picMkLst>
            <pc:docMk/>
            <pc:sldMk cId="3092181061" sldId="258"/>
            <ac:picMk id="10" creationId="{03BF13B6-1D68-EB01-9059-9682CDBB6A11}"/>
          </ac:picMkLst>
        </pc:picChg>
        <pc:picChg chg="add mod">
          <ac:chgData name="Asmi Vig" userId="ae01e56c6ce1b75f" providerId="LiveId" clId="{6753BEC5-C0AB-4038-A349-E38F74CF922E}" dt="2024-08-17T07:15:39.605" v="20" actId="1076"/>
          <ac:picMkLst>
            <pc:docMk/>
            <pc:sldMk cId="3092181061" sldId="258"/>
            <ac:picMk id="12" creationId="{A6CC25F7-E548-175A-5AF7-154EF40155CB}"/>
          </ac:picMkLst>
        </pc:picChg>
        <pc:picChg chg="add mod">
          <ac:chgData name="Asmi Vig" userId="ae01e56c6ce1b75f" providerId="LiveId" clId="{6753BEC5-C0AB-4038-A349-E38F74CF922E}" dt="2024-08-17T07:16:01.602" v="25" actId="1076"/>
          <ac:picMkLst>
            <pc:docMk/>
            <pc:sldMk cId="3092181061" sldId="258"/>
            <ac:picMk id="14" creationId="{59323942-7BE3-7913-F5F5-85A0D34CA5FB}"/>
          </ac:picMkLst>
        </pc:picChg>
      </pc:sldChg>
      <pc:sldChg chg="addSp delSp modSp new mod modTransition">
        <pc:chgData name="Asmi Vig" userId="ae01e56c6ce1b75f" providerId="LiveId" clId="{6753BEC5-C0AB-4038-A349-E38F74CF922E}" dt="2024-08-17T18:35:39.446" v="147"/>
        <pc:sldMkLst>
          <pc:docMk/>
          <pc:sldMk cId="1977633445" sldId="259"/>
        </pc:sldMkLst>
        <pc:spChg chg="mod">
          <ac:chgData name="Asmi Vig" userId="ae01e56c6ce1b75f" providerId="LiveId" clId="{6753BEC5-C0AB-4038-A349-E38F74CF922E}" dt="2024-08-17T07:16:35.172" v="37" actId="1076"/>
          <ac:spMkLst>
            <pc:docMk/>
            <pc:sldMk cId="1977633445" sldId="259"/>
            <ac:spMk id="2" creationId="{8DA37088-8B79-ECA5-4E70-3E6C7830E822}"/>
          </ac:spMkLst>
        </pc:spChg>
        <pc:spChg chg="del">
          <ac:chgData name="Asmi Vig" userId="ae01e56c6ce1b75f" providerId="LiveId" clId="{6753BEC5-C0AB-4038-A349-E38F74CF922E}" dt="2024-08-17T07:16:39.622" v="38" actId="21"/>
          <ac:spMkLst>
            <pc:docMk/>
            <pc:sldMk cId="1977633445" sldId="259"/>
            <ac:spMk id="3" creationId="{1F4DE7BB-6DB3-24BF-579C-08440D44DEBD}"/>
          </ac:spMkLst>
        </pc:spChg>
        <pc:picChg chg="add mod">
          <ac:chgData name="Asmi Vig" userId="ae01e56c6ce1b75f" providerId="LiveId" clId="{6753BEC5-C0AB-4038-A349-E38F74CF922E}" dt="2024-08-17T07:22:25.904" v="42" actId="14100"/>
          <ac:picMkLst>
            <pc:docMk/>
            <pc:sldMk cId="1977633445" sldId="259"/>
            <ac:picMk id="5" creationId="{C1C1A704-1725-99C9-F901-74368C2A4B1D}"/>
          </ac:picMkLst>
        </pc:picChg>
        <pc:picChg chg="add mod">
          <ac:chgData name="Asmi Vig" userId="ae01e56c6ce1b75f" providerId="LiveId" clId="{6753BEC5-C0AB-4038-A349-E38F74CF922E}" dt="2024-08-17T07:24:03.866" v="69" actId="1076"/>
          <ac:picMkLst>
            <pc:docMk/>
            <pc:sldMk cId="1977633445" sldId="259"/>
            <ac:picMk id="7" creationId="{C38E2CFF-EEB3-5C67-D497-1D35B8253B45}"/>
          </ac:picMkLst>
        </pc:picChg>
        <pc:picChg chg="add mod">
          <ac:chgData name="Asmi Vig" userId="ae01e56c6ce1b75f" providerId="LiveId" clId="{6753BEC5-C0AB-4038-A349-E38F74CF922E}" dt="2024-08-17T07:23:38.383" v="60" actId="1076"/>
          <ac:picMkLst>
            <pc:docMk/>
            <pc:sldMk cId="1977633445" sldId="259"/>
            <ac:picMk id="9" creationId="{51118ED4-4F0C-BD8B-6352-9E9610EF5910}"/>
          </ac:picMkLst>
        </pc:picChg>
        <pc:picChg chg="add mod">
          <ac:chgData name="Asmi Vig" userId="ae01e56c6ce1b75f" providerId="LiveId" clId="{6753BEC5-C0AB-4038-A349-E38F74CF922E}" dt="2024-08-17T07:27:27.650" v="82" actId="1076"/>
          <ac:picMkLst>
            <pc:docMk/>
            <pc:sldMk cId="1977633445" sldId="259"/>
            <ac:picMk id="11" creationId="{BAE9F84F-09F6-A9E0-C804-37EAB9FF4058}"/>
          </ac:picMkLst>
        </pc:picChg>
        <pc:picChg chg="add del mod">
          <ac:chgData name="Asmi Vig" userId="ae01e56c6ce1b75f" providerId="LiveId" clId="{6753BEC5-C0AB-4038-A349-E38F74CF922E}" dt="2024-08-17T07:27:02.803" v="76" actId="478"/>
          <ac:picMkLst>
            <pc:docMk/>
            <pc:sldMk cId="1977633445" sldId="259"/>
            <ac:picMk id="13" creationId="{0F5C05F0-6D96-3223-EEF0-A243852FB5A9}"/>
          </ac:picMkLst>
        </pc:picChg>
        <pc:picChg chg="add mod">
          <ac:chgData name="Asmi Vig" userId="ae01e56c6ce1b75f" providerId="LiveId" clId="{6753BEC5-C0AB-4038-A349-E38F74CF922E}" dt="2024-08-17T07:27:29.465" v="83" actId="1076"/>
          <ac:picMkLst>
            <pc:docMk/>
            <pc:sldMk cId="1977633445" sldId="259"/>
            <ac:picMk id="15" creationId="{715F424F-3016-863A-DBB3-CF4533D0CA3B}"/>
          </ac:picMkLst>
        </pc:picChg>
      </pc:sldChg>
      <pc:sldChg chg="addSp modSp new mod modTransition">
        <pc:chgData name="Asmi Vig" userId="ae01e56c6ce1b75f" providerId="LiveId" clId="{6753BEC5-C0AB-4038-A349-E38F74CF922E}" dt="2024-08-17T18:35:34.242" v="146"/>
        <pc:sldMkLst>
          <pc:docMk/>
          <pc:sldMk cId="2498048461" sldId="260"/>
        </pc:sldMkLst>
        <pc:spChg chg="mod">
          <ac:chgData name="Asmi Vig" userId="ae01e56c6ce1b75f" providerId="LiveId" clId="{6753BEC5-C0AB-4038-A349-E38F74CF922E}" dt="2024-08-17T18:33:18.352" v="119" actId="1076"/>
          <ac:spMkLst>
            <pc:docMk/>
            <pc:sldMk cId="2498048461" sldId="260"/>
            <ac:spMk id="2" creationId="{39855DE9-1603-91F1-DB19-F14BD6166492}"/>
          </ac:spMkLst>
        </pc:spChg>
        <pc:picChg chg="add mod">
          <ac:chgData name="Asmi Vig" userId="ae01e56c6ce1b75f" providerId="LiveId" clId="{6753BEC5-C0AB-4038-A349-E38F74CF922E}" dt="2024-08-17T18:33:47.777" v="122" actId="1076"/>
          <ac:picMkLst>
            <pc:docMk/>
            <pc:sldMk cId="2498048461" sldId="260"/>
            <ac:picMk id="4" creationId="{FCF94921-136B-5C28-9CB9-287C17EC1AE4}"/>
          </ac:picMkLst>
        </pc:picChg>
        <pc:picChg chg="add mod">
          <ac:chgData name="Asmi Vig" userId="ae01e56c6ce1b75f" providerId="LiveId" clId="{6753BEC5-C0AB-4038-A349-E38F74CF922E}" dt="2024-08-17T18:34:03.661" v="126" actId="14100"/>
          <ac:picMkLst>
            <pc:docMk/>
            <pc:sldMk cId="2498048461" sldId="260"/>
            <ac:picMk id="6" creationId="{11D5A235-ECF2-6D74-09A8-5E2859450D73}"/>
          </ac:picMkLst>
        </pc:picChg>
        <pc:picChg chg="add mod">
          <ac:chgData name="Asmi Vig" userId="ae01e56c6ce1b75f" providerId="LiveId" clId="{6753BEC5-C0AB-4038-A349-E38F74CF922E}" dt="2024-08-17T18:34:20.730" v="129" actId="1076"/>
          <ac:picMkLst>
            <pc:docMk/>
            <pc:sldMk cId="2498048461" sldId="260"/>
            <ac:picMk id="8" creationId="{F7656395-118F-48F0-09ED-88CA04B429BB}"/>
          </ac:picMkLst>
        </pc:picChg>
        <pc:picChg chg="add mod">
          <ac:chgData name="Asmi Vig" userId="ae01e56c6ce1b75f" providerId="LiveId" clId="{6753BEC5-C0AB-4038-A349-E38F74CF922E}" dt="2024-08-17T18:34:46.362" v="137" actId="14100"/>
          <ac:picMkLst>
            <pc:docMk/>
            <pc:sldMk cId="2498048461" sldId="260"/>
            <ac:picMk id="10" creationId="{EA06DA07-4992-1EEA-3293-B2567459AB10}"/>
          </ac:picMkLst>
        </pc:picChg>
        <pc:picChg chg="add mod">
          <ac:chgData name="Asmi Vig" userId="ae01e56c6ce1b75f" providerId="LiveId" clId="{6753BEC5-C0AB-4038-A349-E38F74CF922E}" dt="2024-08-17T18:35:02.946" v="142" actId="1076"/>
          <ac:picMkLst>
            <pc:docMk/>
            <pc:sldMk cId="2498048461" sldId="260"/>
            <ac:picMk id="12" creationId="{A41F2FC3-CF1F-0032-E5E4-0532E3C13B6D}"/>
          </ac:picMkLst>
        </pc:picChg>
      </pc:sldChg>
      <pc:sldChg chg="addSp modSp new mod modTransition">
        <pc:chgData name="Asmi Vig" userId="ae01e56c6ce1b75f" providerId="LiveId" clId="{6753BEC5-C0AB-4038-A349-E38F74CF922E}" dt="2024-08-17T18:50:31.606" v="162"/>
        <pc:sldMkLst>
          <pc:docMk/>
          <pc:sldMk cId="3854260340" sldId="261"/>
        </pc:sldMkLst>
        <pc:spChg chg="add mod">
          <ac:chgData name="Asmi Vig" userId="ae01e56c6ce1b75f" providerId="LiveId" clId="{6753BEC5-C0AB-4038-A349-E38F74CF922E}" dt="2024-08-17T18:50:24.737" v="161" actId="1076"/>
          <ac:spMkLst>
            <pc:docMk/>
            <pc:sldMk cId="3854260340" sldId="261"/>
            <ac:spMk id="2" creationId="{F41F1B60-C949-1B7B-4D8C-3B1CA88C92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2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0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07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8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3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9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05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7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5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87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88BBA-7C74-4674-A682-6645EB890E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1FEA-9095-4E20-91F7-C34B174F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05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A248-CC27-7A82-8CE0-E0DEB9459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1C6BC-9CEE-7DEC-59E4-B35ACFDE2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:- </a:t>
            </a:r>
            <a:r>
              <a:rPr lang="en-IN" dirty="0" err="1"/>
              <a:t>asmi</a:t>
            </a:r>
            <a:r>
              <a:rPr lang="en-IN" dirty="0"/>
              <a:t> </a:t>
            </a:r>
            <a:r>
              <a:rPr lang="en-IN" dirty="0" err="1"/>
              <a:t>vig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4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227F-EF24-ADAB-10F2-CF0BEF03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7" y="46252"/>
            <a:ext cx="9404723" cy="1400530"/>
          </a:xfrm>
        </p:spPr>
        <p:txBody>
          <a:bodyPr/>
          <a:lstStyle/>
          <a:p>
            <a:r>
              <a:rPr lang="en-IN" dirty="0"/>
              <a:t>PART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EFD681-C8A8-C48C-4A21-5DC89686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3" y="681382"/>
            <a:ext cx="2491394" cy="22290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907919-F9C1-FD80-9411-08B5F9F7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7" y="695161"/>
            <a:ext cx="4287433" cy="22760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3C0444-DC5A-E796-7A67-72B4BFDBD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78" y="686175"/>
            <a:ext cx="3559963" cy="14031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9D873-C5BB-1DD2-2393-AA9C69F35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78" y="2165165"/>
            <a:ext cx="3958092" cy="14921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608E24-43C2-7292-DBD9-375D377DA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3" y="3214541"/>
            <a:ext cx="2491394" cy="23095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DC90F1-9540-EC8B-357A-7E8E59698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00" y="3214541"/>
            <a:ext cx="4625036" cy="17007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3987B1-CB3B-B592-CFC5-DA3749F1F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33" y="3746685"/>
            <a:ext cx="4077336" cy="17007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AA8E7CC-3076-93B9-992A-1811E13C5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00" y="5104298"/>
            <a:ext cx="1729656" cy="16053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0249E2-8A0A-CC95-9D90-A56216129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59" y="5104298"/>
            <a:ext cx="2901105" cy="16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8B07-1075-4A73-8DA1-C6427CFB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0" y="0"/>
            <a:ext cx="9404723" cy="1400530"/>
          </a:xfrm>
        </p:spPr>
        <p:txBody>
          <a:bodyPr/>
          <a:lstStyle/>
          <a:p>
            <a:r>
              <a:rPr lang="en-IN" dirty="0"/>
              <a:t>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F32CE-006B-AA22-E120-17CDE1F6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" y="906680"/>
            <a:ext cx="3020110" cy="2554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9B589-65B4-9A8A-665A-4760945E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68" y="631708"/>
            <a:ext cx="3217571" cy="2634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40144-9D90-CED8-B793-FACC8F51D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01" y="544256"/>
            <a:ext cx="2870467" cy="2809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F13B6-1D68-EB01-9059-9682CDBB6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3" y="3636248"/>
            <a:ext cx="2793696" cy="3011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CC25F7-E548-175A-5AF7-154EF4015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53" y="3604453"/>
            <a:ext cx="2684916" cy="290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323942-7BE3-7913-F5F5-85A0D34CA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54" y="3567643"/>
            <a:ext cx="3862762" cy="31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5DE9-1603-91F1-DB19-F14BD616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53" y="94499"/>
            <a:ext cx="8469609" cy="753913"/>
          </a:xfrm>
        </p:spPr>
        <p:txBody>
          <a:bodyPr/>
          <a:lstStyle/>
          <a:p>
            <a:r>
              <a:rPr lang="en-IN" dirty="0"/>
              <a:t>PART 2 (DEBUG SELENIUM.COM)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94921-136B-5C28-9CB9-287C17EC1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" y="912043"/>
            <a:ext cx="3488711" cy="2516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5A235-ECF2-6D74-09A8-5E2859450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80" y="848412"/>
            <a:ext cx="3742306" cy="2580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56395-118F-48F0-09ED-88CA04B42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" y="3657600"/>
            <a:ext cx="4374681" cy="3007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6DA07-4992-1EEA-3293-B2567459A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1" y="3657599"/>
            <a:ext cx="4361436" cy="3007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F2FC3-CF1F-0032-E5E4-0532E3C13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50" y="1559834"/>
            <a:ext cx="3738332" cy="18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4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7088-8B79-ECA5-4E70-3E6C7830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IN" dirty="0"/>
              <a:t>PART3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1A704-1725-99C9-F901-74368C2A4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8" y="857840"/>
            <a:ext cx="2587154" cy="313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E2CFF-EEB3-5C67-D497-1D35B8253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6" y="478313"/>
            <a:ext cx="2930075" cy="313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18ED4-4F0C-BD8B-6352-9E9610EF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6" y="520926"/>
            <a:ext cx="4127578" cy="3096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9F84F-09F6-A9E0-C804-37EAB9FF4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90" y="4209221"/>
            <a:ext cx="2998883" cy="2512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5F424F-3016-863A-DBB3-CF4533D0C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47" y="3840649"/>
            <a:ext cx="2776769" cy="288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F1B60-C949-1B7B-4D8C-3B1CA88C92BE}"/>
              </a:ext>
            </a:extLst>
          </p:cNvPr>
          <p:cNvSpPr/>
          <p:nvPr/>
        </p:nvSpPr>
        <p:spPr>
          <a:xfrm>
            <a:off x="3947079" y="2967335"/>
            <a:ext cx="42978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54260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Selenium Project</vt:lpstr>
      <vt:lpstr>PART 1</vt:lpstr>
      <vt:lpstr>PART 2</vt:lpstr>
      <vt:lpstr>PART 2 (DEBUG SELENIUM.COM)</vt:lpstr>
      <vt:lpstr>PART3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Asmi Vig</dc:creator>
  <cp:lastModifiedBy>Asmi Vig</cp:lastModifiedBy>
  <cp:revision>1</cp:revision>
  <dcterms:created xsi:type="dcterms:W3CDTF">2024-08-16T18:35:40Z</dcterms:created>
  <dcterms:modified xsi:type="dcterms:W3CDTF">2024-08-17T18:50:38Z</dcterms:modified>
</cp:coreProperties>
</file>