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I.JaharaAsmi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:autjpcoelecs03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7" name="Picture 6" descr="A screen shot of a computer&#10;&#10;Description automatically generated">
            <a:extLst>
              <a:ext uri="{FF2B5EF4-FFF2-40B4-BE49-F238E27FC236}">
                <a16:creationId xmlns:a16="http://schemas.microsoft.com/office/drawing/2014/main" id="{59AC462A-6C4E-DD52-8EC8-540B3CBC0C69}"/>
              </a:ext>
            </a:extLst>
          </p:cNvPr>
          <p:cNvPicPr>
            <a:picLocks noChangeAspect="1"/>
          </p:cNvPicPr>
          <p:nvPr/>
        </p:nvPicPr>
        <p:blipFill>
          <a:blip r:embed="rId2"/>
          <a:stretch>
            <a:fillRect/>
          </a:stretch>
        </p:blipFill>
        <p:spPr>
          <a:xfrm>
            <a:off x="1196340" y="1308210"/>
            <a:ext cx="6111240" cy="35043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id="{53D9ADDF-4652-E6A9-200A-CC5ADAE10D7C}"/>
              </a:ext>
            </a:extLst>
          </p:cNvPr>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TotalTime>
  <Words>1282</Words>
  <Application>Microsoft Office PowerPoint</Application>
  <PresentationFormat>On-screen Show (16:9)</PresentationFormat>
  <Paragraphs>90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Jahara Asmi</cp:lastModifiedBy>
  <cp:revision>13</cp:revision>
  <dcterms:modified xsi:type="dcterms:W3CDTF">2024-04-11T13:01:06Z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