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309" rtl="0" fontAlgn="auto" latinLnBrk="0" hangingPunct="0">
      <a:lnSpc>
        <a:spcPct val="100000"/>
      </a:lnSpc>
      <a:spcBef>
        <a:spcPts val="0"/>
      </a:spcBef>
      <a:spcAft>
        <a:spcPts val="0"/>
      </a:spcAft>
      <a:buClrTx/>
      <a:buSzTx/>
      <a:buFontTx/>
      <a:buNone/>
      <a:tabLst/>
      <a:defRPr b="0" baseline="0" cap="none" i="0" spc="0" strike="noStrike" sz="1900" u="none" kumimoji="0" normalizeH="0">
        <a:ln>
          <a:noFill/>
        </a:ln>
        <a:solidFill>
          <a:srgbClr val="000000"/>
        </a:solidFill>
        <a:effectLst/>
        <a:uFillTx/>
        <a:latin typeface="+mn-lt"/>
        <a:ea typeface="+mn-ea"/>
        <a:cs typeface="+mn-cs"/>
        <a:sym typeface="Calibri"/>
      </a:defRPr>
    </a:lvl1pPr>
    <a:lvl2pPr marL="0" marR="0" indent="0" algn="l" defTabSz="914309" rtl="0" fontAlgn="auto" latinLnBrk="0" hangingPunct="0">
      <a:lnSpc>
        <a:spcPct val="100000"/>
      </a:lnSpc>
      <a:spcBef>
        <a:spcPts val="0"/>
      </a:spcBef>
      <a:spcAft>
        <a:spcPts val="0"/>
      </a:spcAft>
      <a:buClrTx/>
      <a:buSzTx/>
      <a:buFontTx/>
      <a:buNone/>
      <a:tabLst/>
      <a:defRPr b="0" baseline="0" cap="none" i="0" spc="0" strike="noStrike" sz="1900" u="none" kumimoji="0" normalizeH="0">
        <a:ln>
          <a:noFill/>
        </a:ln>
        <a:solidFill>
          <a:srgbClr val="000000"/>
        </a:solidFill>
        <a:effectLst/>
        <a:uFillTx/>
        <a:latin typeface="+mn-lt"/>
        <a:ea typeface="+mn-ea"/>
        <a:cs typeface="+mn-cs"/>
        <a:sym typeface="Calibri"/>
      </a:defRPr>
    </a:lvl2pPr>
    <a:lvl3pPr marL="0" marR="0" indent="0" algn="l" defTabSz="914309" rtl="0" fontAlgn="auto" latinLnBrk="0" hangingPunct="0">
      <a:lnSpc>
        <a:spcPct val="100000"/>
      </a:lnSpc>
      <a:spcBef>
        <a:spcPts val="0"/>
      </a:spcBef>
      <a:spcAft>
        <a:spcPts val="0"/>
      </a:spcAft>
      <a:buClrTx/>
      <a:buSzTx/>
      <a:buFontTx/>
      <a:buNone/>
      <a:tabLst/>
      <a:defRPr b="0" baseline="0" cap="none" i="0" spc="0" strike="noStrike" sz="1900" u="none" kumimoji="0" normalizeH="0">
        <a:ln>
          <a:noFill/>
        </a:ln>
        <a:solidFill>
          <a:srgbClr val="000000"/>
        </a:solidFill>
        <a:effectLst/>
        <a:uFillTx/>
        <a:latin typeface="+mn-lt"/>
        <a:ea typeface="+mn-ea"/>
        <a:cs typeface="+mn-cs"/>
        <a:sym typeface="Calibri"/>
      </a:defRPr>
    </a:lvl3pPr>
    <a:lvl4pPr marL="0" marR="0" indent="0" algn="l" defTabSz="914309" rtl="0" fontAlgn="auto" latinLnBrk="0" hangingPunct="0">
      <a:lnSpc>
        <a:spcPct val="100000"/>
      </a:lnSpc>
      <a:spcBef>
        <a:spcPts val="0"/>
      </a:spcBef>
      <a:spcAft>
        <a:spcPts val="0"/>
      </a:spcAft>
      <a:buClrTx/>
      <a:buSzTx/>
      <a:buFontTx/>
      <a:buNone/>
      <a:tabLst/>
      <a:defRPr b="0" baseline="0" cap="none" i="0" spc="0" strike="noStrike" sz="1900" u="none" kumimoji="0" normalizeH="0">
        <a:ln>
          <a:noFill/>
        </a:ln>
        <a:solidFill>
          <a:srgbClr val="000000"/>
        </a:solidFill>
        <a:effectLst/>
        <a:uFillTx/>
        <a:latin typeface="+mn-lt"/>
        <a:ea typeface="+mn-ea"/>
        <a:cs typeface="+mn-cs"/>
        <a:sym typeface="Calibri"/>
      </a:defRPr>
    </a:lvl4pPr>
    <a:lvl5pPr marL="0" marR="0" indent="0" algn="l" defTabSz="914309" rtl="0" fontAlgn="auto" latinLnBrk="0" hangingPunct="0">
      <a:lnSpc>
        <a:spcPct val="100000"/>
      </a:lnSpc>
      <a:spcBef>
        <a:spcPts val="0"/>
      </a:spcBef>
      <a:spcAft>
        <a:spcPts val="0"/>
      </a:spcAft>
      <a:buClrTx/>
      <a:buSzTx/>
      <a:buFontTx/>
      <a:buNone/>
      <a:tabLst/>
      <a:defRPr b="0" baseline="0" cap="none" i="0" spc="0" strike="noStrike" sz="1900" u="none" kumimoji="0" normalizeH="0">
        <a:ln>
          <a:noFill/>
        </a:ln>
        <a:solidFill>
          <a:srgbClr val="000000"/>
        </a:solidFill>
        <a:effectLst/>
        <a:uFillTx/>
        <a:latin typeface="+mn-lt"/>
        <a:ea typeface="+mn-ea"/>
        <a:cs typeface="+mn-cs"/>
        <a:sym typeface="Calibri"/>
      </a:defRPr>
    </a:lvl5pPr>
    <a:lvl6pPr marL="0" marR="0" indent="0" algn="l" defTabSz="914309" rtl="0" fontAlgn="auto" latinLnBrk="0" hangingPunct="0">
      <a:lnSpc>
        <a:spcPct val="100000"/>
      </a:lnSpc>
      <a:spcBef>
        <a:spcPts val="0"/>
      </a:spcBef>
      <a:spcAft>
        <a:spcPts val="0"/>
      </a:spcAft>
      <a:buClrTx/>
      <a:buSzTx/>
      <a:buFontTx/>
      <a:buNone/>
      <a:tabLst/>
      <a:defRPr b="0" baseline="0" cap="none" i="0" spc="0" strike="noStrike" sz="1900" u="none" kumimoji="0" normalizeH="0">
        <a:ln>
          <a:noFill/>
        </a:ln>
        <a:solidFill>
          <a:srgbClr val="000000"/>
        </a:solidFill>
        <a:effectLst/>
        <a:uFillTx/>
        <a:latin typeface="+mn-lt"/>
        <a:ea typeface="+mn-ea"/>
        <a:cs typeface="+mn-cs"/>
        <a:sym typeface="Calibri"/>
      </a:defRPr>
    </a:lvl6pPr>
    <a:lvl7pPr marL="0" marR="0" indent="0" algn="l" defTabSz="914309" rtl="0" fontAlgn="auto" latinLnBrk="0" hangingPunct="0">
      <a:lnSpc>
        <a:spcPct val="100000"/>
      </a:lnSpc>
      <a:spcBef>
        <a:spcPts val="0"/>
      </a:spcBef>
      <a:spcAft>
        <a:spcPts val="0"/>
      </a:spcAft>
      <a:buClrTx/>
      <a:buSzTx/>
      <a:buFontTx/>
      <a:buNone/>
      <a:tabLst/>
      <a:defRPr b="0" baseline="0" cap="none" i="0" spc="0" strike="noStrike" sz="1900" u="none" kumimoji="0" normalizeH="0">
        <a:ln>
          <a:noFill/>
        </a:ln>
        <a:solidFill>
          <a:srgbClr val="000000"/>
        </a:solidFill>
        <a:effectLst/>
        <a:uFillTx/>
        <a:latin typeface="+mn-lt"/>
        <a:ea typeface="+mn-ea"/>
        <a:cs typeface="+mn-cs"/>
        <a:sym typeface="Calibri"/>
      </a:defRPr>
    </a:lvl7pPr>
    <a:lvl8pPr marL="0" marR="0" indent="0" algn="l" defTabSz="914309" rtl="0" fontAlgn="auto" latinLnBrk="0" hangingPunct="0">
      <a:lnSpc>
        <a:spcPct val="100000"/>
      </a:lnSpc>
      <a:spcBef>
        <a:spcPts val="0"/>
      </a:spcBef>
      <a:spcAft>
        <a:spcPts val="0"/>
      </a:spcAft>
      <a:buClrTx/>
      <a:buSzTx/>
      <a:buFontTx/>
      <a:buNone/>
      <a:tabLst/>
      <a:defRPr b="0" baseline="0" cap="none" i="0" spc="0" strike="noStrike" sz="1900" u="none" kumimoji="0" normalizeH="0">
        <a:ln>
          <a:noFill/>
        </a:ln>
        <a:solidFill>
          <a:srgbClr val="000000"/>
        </a:solidFill>
        <a:effectLst/>
        <a:uFillTx/>
        <a:latin typeface="+mn-lt"/>
        <a:ea typeface="+mn-ea"/>
        <a:cs typeface="+mn-cs"/>
        <a:sym typeface="Calibri"/>
      </a:defRPr>
    </a:lvl8pPr>
    <a:lvl9pPr marL="0" marR="0" indent="0" algn="l" defTabSz="914309" rtl="0" fontAlgn="auto" latinLnBrk="0" hangingPunct="0">
      <a:lnSpc>
        <a:spcPct val="100000"/>
      </a:lnSpc>
      <a:spcBef>
        <a:spcPts val="0"/>
      </a:spcBef>
      <a:spcAft>
        <a:spcPts val="0"/>
      </a:spcAft>
      <a:buClrTx/>
      <a:buSzTx/>
      <a:buFontTx/>
      <a:buNone/>
      <a:tabLst/>
      <a:defRPr b="0" baseline="0" cap="none" i="0" spc="0" strike="noStrike" sz="19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b="def" i="def"/>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D9"/>
          </a:solidFill>
        </a:fill>
      </a:tcStyle>
    </a:wholeTbl>
    <a:band2H>
      <a:tcTxStyle b="def" i="def"/>
      <a:tcStyle>
        <a:tcBdr/>
        <a:fill>
          <a:solidFill>
            <a:srgbClr val="E7E7E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p:nvPr>
            <p:ph type="sldImg"/>
          </p:nvPr>
        </p:nvSpPr>
        <p:spPr>
          <a:xfrm>
            <a:off x="1143000" y="685800"/>
            <a:ext cx="4572000" cy="3429000"/>
          </a:xfrm>
          <a:prstGeom prst="rect">
            <a:avLst/>
          </a:prstGeom>
        </p:spPr>
        <p:txBody>
          <a:bodyPr/>
          <a:lstStyle/>
          <a:p>
            <a:pPr/>
          </a:p>
        </p:txBody>
      </p:sp>
      <p:sp>
        <p:nvSpPr>
          <p:cNvPr id="281" name="Shape 28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914309" latinLnBrk="0">
      <a:defRPr sz="1200">
        <a:latin typeface="+mn-lt"/>
        <a:ea typeface="+mn-ea"/>
        <a:cs typeface="+mn-cs"/>
        <a:sym typeface="Calibri"/>
      </a:defRPr>
    </a:lvl1pPr>
    <a:lvl2pPr indent="228600" defTabSz="914309" latinLnBrk="0">
      <a:defRPr sz="1200">
        <a:latin typeface="+mn-lt"/>
        <a:ea typeface="+mn-ea"/>
        <a:cs typeface="+mn-cs"/>
        <a:sym typeface="Calibri"/>
      </a:defRPr>
    </a:lvl2pPr>
    <a:lvl3pPr indent="457200" defTabSz="914309" latinLnBrk="0">
      <a:defRPr sz="1200">
        <a:latin typeface="+mn-lt"/>
        <a:ea typeface="+mn-ea"/>
        <a:cs typeface="+mn-cs"/>
        <a:sym typeface="Calibri"/>
      </a:defRPr>
    </a:lvl3pPr>
    <a:lvl4pPr indent="685800" defTabSz="914309" latinLnBrk="0">
      <a:defRPr sz="1200">
        <a:latin typeface="+mn-lt"/>
        <a:ea typeface="+mn-ea"/>
        <a:cs typeface="+mn-cs"/>
        <a:sym typeface="Calibri"/>
      </a:defRPr>
    </a:lvl4pPr>
    <a:lvl5pPr indent="914400" defTabSz="914309" latinLnBrk="0">
      <a:defRPr sz="1200">
        <a:latin typeface="+mn-lt"/>
        <a:ea typeface="+mn-ea"/>
        <a:cs typeface="+mn-cs"/>
        <a:sym typeface="Calibri"/>
      </a:defRPr>
    </a:lvl5pPr>
    <a:lvl6pPr indent="1143000" defTabSz="914309" latinLnBrk="0">
      <a:defRPr sz="1200">
        <a:latin typeface="+mn-lt"/>
        <a:ea typeface="+mn-ea"/>
        <a:cs typeface="+mn-cs"/>
        <a:sym typeface="Calibri"/>
      </a:defRPr>
    </a:lvl6pPr>
    <a:lvl7pPr indent="1371600" defTabSz="914309" latinLnBrk="0">
      <a:defRPr sz="1200">
        <a:latin typeface="+mn-lt"/>
        <a:ea typeface="+mn-ea"/>
        <a:cs typeface="+mn-cs"/>
        <a:sym typeface="Calibri"/>
      </a:defRPr>
    </a:lvl7pPr>
    <a:lvl8pPr indent="1600200" defTabSz="914309" latinLnBrk="0">
      <a:defRPr sz="1200">
        <a:latin typeface="+mn-lt"/>
        <a:ea typeface="+mn-ea"/>
        <a:cs typeface="+mn-cs"/>
        <a:sym typeface="Calibri"/>
      </a:defRPr>
    </a:lvl8pPr>
    <a:lvl9pPr indent="1828800" defTabSz="914309"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tif"/></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9.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6" name="Title Text"/>
          <p:cNvSpPr txBox="1"/>
          <p:nvPr>
            <p:ph type="title"/>
          </p:nvPr>
        </p:nvSpPr>
        <p:spPr>
          <a:prstGeom prst="rect">
            <a:avLst/>
          </a:prstGeom>
        </p:spPr>
        <p:txBody>
          <a:bodyPr/>
          <a:lstStyle/>
          <a:p>
            <a:pPr/>
            <a:r>
              <a:t>Title Text</a:t>
            </a:r>
          </a:p>
        </p:txBody>
      </p:sp>
      <p:sp>
        <p:nvSpPr>
          <p:cNvPr id="1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122" name="Straight Connector 7"/>
          <p:cNvSpPr/>
          <p:nvPr/>
        </p:nvSpPr>
        <p:spPr>
          <a:xfrm flipH="1">
            <a:off x="672368" y="6494541"/>
            <a:ext cx="4" cy="363463"/>
          </a:xfrm>
          <a:prstGeom prst="line">
            <a:avLst/>
          </a:prstGeom>
          <a:ln>
            <a:solidFill>
              <a:srgbClr val="A6A6A6"/>
            </a:solidFill>
          </a:ln>
        </p:spPr>
        <p:txBody>
          <a:bodyPr lIns="45718" tIns="45718" rIns="45718" bIns="45718"/>
          <a:lstStyle/>
          <a:p>
            <a:pPr/>
          </a:p>
        </p:txBody>
      </p:sp>
      <p:sp>
        <p:nvSpPr>
          <p:cNvPr id="123" name="Rectangle 15"/>
          <p:cNvSpPr txBox="1"/>
          <p:nvPr/>
        </p:nvSpPr>
        <p:spPr>
          <a:xfrm>
            <a:off x="1828799" y="6494541"/>
            <a:ext cx="3350146" cy="139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219168">
              <a:defRPr sz="900">
                <a:solidFill>
                  <a:srgbClr val="A6A6A6"/>
                </a:solidFill>
                <a:latin typeface="Helvetica Light"/>
                <a:ea typeface="Helvetica Light"/>
                <a:cs typeface="Helvetica Light"/>
                <a:sym typeface="Helvetica Light"/>
              </a:defRPr>
            </a:lvl1pPr>
          </a:lstStyle>
          <a:p>
            <a:pPr/>
            <a:r>
              <a:t>Copyright © 2015 HCL Technologies Limited  |  www.hcltech.com</a:t>
            </a:r>
          </a:p>
        </p:txBody>
      </p:sp>
      <p:grpSp>
        <p:nvGrpSpPr>
          <p:cNvPr id="127" name="Group 5"/>
          <p:cNvGrpSpPr/>
          <p:nvPr/>
        </p:nvGrpSpPr>
        <p:grpSpPr>
          <a:xfrm>
            <a:off x="831129" y="6559176"/>
            <a:ext cx="944679" cy="134211"/>
            <a:chOff x="0" y="-1"/>
            <a:chExt cx="944678" cy="134210"/>
          </a:xfrm>
        </p:grpSpPr>
        <p:sp>
          <p:nvSpPr>
            <p:cNvPr id="124" name="Freeform 6"/>
            <p:cNvSpPr/>
            <p:nvPr/>
          </p:nvSpPr>
          <p:spPr>
            <a:xfrm>
              <a:off x="-1" y="4318"/>
              <a:ext cx="363340" cy="1260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071" y="21600"/>
                  </a:lnTo>
                  <a:lnTo>
                    <a:pt x="7356" y="12915"/>
                  </a:lnTo>
                  <a:lnTo>
                    <a:pt x="13349" y="12915"/>
                  </a:lnTo>
                  <a:lnTo>
                    <a:pt x="12065" y="21600"/>
                  </a:lnTo>
                  <a:lnTo>
                    <a:pt x="18214" y="21600"/>
                  </a:lnTo>
                  <a:lnTo>
                    <a:pt x="21600" y="0"/>
                  </a:lnTo>
                  <a:lnTo>
                    <a:pt x="15373" y="0"/>
                  </a:lnTo>
                  <a:lnTo>
                    <a:pt x="14244" y="7348"/>
                  </a:lnTo>
                  <a:lnTo>
                    <a:pt x="8290" y="7348"/>
                  </a:lnTo>
                  <a:lnTo>
                    <a:pt x="9379" y="0"/>
                  </a:lnTo>
                  <a:lnTo>
                    <a:pt x="3308" y="0"/>
                  </a:lnTo>
                  <a:lnTo>
                    <a:pt x="0" y="21600"/>
                  </a:lnTo>
                  <a:close/>
                </a:path>
              </a:pathLst>
            </a:custGeom>
            <a:solidFill>
              <a:srgbClr val="A6A6A6"/>
            </a:solidFill>
            <a:ln w="12700" cap="flat">
              <a:noFill/>
              <a:miter lim="400000"/>
            </a:ln>
            <a:effectLst/>
          </p:spPr>
          <p:txBody>
            <a:bodyPr wrap="square" lIns="45718" tIns="45718" rIns="45718" bIns="45718" numCol="1" anchor="t">
              <a:noAutofit/>
            </a:bodyPr>
            <a:lstStyle/>
            <a:p>
              <a:pPr defTabSz="1219168">
                <a:defRPr sz="4800"/>
              </a:pPr>
            </a:p>
          </p:txBody>
        </p:sp>
        <p:sp>
          <p:nvSpPr>
            <p:cNvPr id="125" name="Freeform 7"/>
            <p:cNvSpPr/>
            <p:nvPr/>
          </p:nvSpPr>
          <p:spPr>
            <a:xfrm>
              <a:off x="358661" y="-2"/>
              <a:ext cx="329390" cy="134211"/>
            </a:xfrm>
            <a:custGeom>
              <a:avLst/>
              <a:gdLst/>
              <a:ahLst/>
              <a:cxnLst>
                <a:cxn ang="0">
                  <a:pos x="wd2" y="hd2"/>
                </a:cxn>
                <a:cxn ang="5400000">
                  <a:pos x="wd2" y="hd2"/>
                </a:cxn>
                <a:cxn ang="10800000">
                  <a:pos x="wd2" y="hd2"/>
                </a:cxn>
                <a:cxn ang="16200000">
                  <a:pos x="wd2" y="hd2"/>
                </a:cxn>
              </a:cxnLst>
              <a:rect l="0" t="0" r="r" b="b"/>
              <a:pathLst>
                <a:path w="20740" h="20101" fill="norm" stroke="1" extrusionOk="0">
                  <a:moveTo>
                    <a:pt x="14610" y="7133"/>
                  </a:moveTo>
                  <a:cubicBezTo>
                    <a:pt x="20740" y="7133"/>
                    <a:pt x="20740" y="7133"/>
                    <a:pt x="20740" y="7133"/>
                  </a:cubicBezTo>
                  <a:cubicBezTo>
                    <a:pt x="20643" y="3916"/>
                    <a:pt x="19378" y="1847"/>
                    <a:pt x="16848" y="928"/>
                  </a:cubicBezTo>
                  <a:cubicBezTo>
                    <a:pt x="11789" y="-910"/>
                    <a:pt x="6340" y="-221"/>
                    <a:pt x="2448" y="4835"/>
                  </a:cubicBezTo>
                  <a:cubicBezTo>
                    <a:pt x="-665" y="8971"/>
                    <a:pt x="-860" y="14945"/>
                    <a:pt x="2156" y="17933"/>
                  </a:cubicBezTo>
                  <a:cubicBezTo>
                    <a:pt x="4783" y="20460"/>
                    <a:pt x="10135" y="20690"/>
                    <a:pt x="14026" y="19081"/>
                  </a:cubicBezTo>
                  <a:cubicBezTo>
                    <a:pt x="16556" y="18162"/>
                    <a:pt x="18405" y="16094"/>
                    <a:pt x="19475" y="13337"/>
                  </a:cubicBezTo>
                  <a:cubicBezTo>
                    <a:pt x="13248" y="13337"/>
                    <a:pt x="13248" y="13337"/>
                    <a:pt x="13248" y="13337"/>
                  </a:cubicBezTo>
                  <a:cubicBezTo>
                    <a:pt x="12470" y="14716"/>
                    <a:pt x="11399" y="15405"/>
                    <a:pt x="10135" y="15635"/>
                  </a:cubicBezTo>
                  <a:cubicBezTo>
                    <a:pt x="6632" y="15635"/>
                    <a:pt x="6145" y="13107"/>
                    <a:pt x="6826" y="10120"/>
                  </a:cubicBezTo>
                  <a:cubicBezTo>
                    <a:pt x="7508" y="6903"/>
                    <a:pt x="9064" y="4835"/>
                    <a:pt x="11399" y="4835"/>
                  </a:cubicBezTo>
                  <a:cubicBezTo>
                    <a:pt x="13248" y="4605"/>
                    <a:pt x="14124" y="5524"/>
                    <a:pt x="14610" y="7133"/>
                  </a:cubicBezTo>
                  <a:close/>
                </a:path>
              </a:pathLst>
            </a:custGeom>
            <a:solidFill>
              <a:srgbClr val="A6A6A6"/>
            </a:solidFill>
            <a:ln w="12700" cap="flat">
              <a:noFill/>
              <a:miter lim="400000"/>
            </a:ln>
            <a:effectLst/>
          </p:spPr>
          <p:txBody>
            <a:bodyPr wrap="square" lIns="45718" tIns="45718" rIns="45718" bIns="45718" numCol="1" anchor="t">
              <a:noAutofit/>
            </a:bodyPr>
            <a:lstStyle/>
            <a:p>
              <a:pPr defTabSz="1219168">
                <a:defRPr sz="4800"/>
              </a:pPr>
            </a:p>
          </p:txBody>
        </p:sp>
        <p:sp>
          <p:nvSpPr>
            <p:cNvPr id="126" name="Freeform 8"/>
            <p:cNvSpPr/>
            <p:nvPr/>
          </p:nvSpPr>
          <p:spPr>
            <a:xfrm>
              <a:off x="680846" y="4318"/>
              <a:ext cx="263833" cy="1260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92" y="0"/>
                  </a:moveTo>
                  <a:lnTo>
                    <a:pt x="9701" y="16256"/>
                  </a:lnTo>
                  <a:lnTo>
                    <a:pt x="21600" y="16256"/>
                  </a:lnTo>
                  <a:lnTo>
                    <a:pt x="20635" y="21600"/>
                  </a:lnTo>
                  <a:lnTo>
                    <a:pt x="0" y="21600"/>
                  </a:lnTo>
                  <a:lnTo>
                    <a:pt x="4663" y="0"/>
                  </a:lnTo>
                  <a:lnTo>
                    <a:pt x="13292" y="0"/>
                  </a:lnTo>
                  <a:close/>
                </a:path>
              </a:pathLst>
            </a:custGeom>
            <a:solidFill>
              <a:srgbClr val="A6A6A6"/>
            </a:solidFill>
            <a:ln w="12700" cap="flat">
              <a:noFill/>
              <a:miter lim="400000"/>
            </a:ln>
            <a:effectLst/>
          </p:spPr>
          <p:txBody>
            <a:bodyPr wrap="square" lIns="45718" tIns="45718" rIns="45718" bIns="45718" numCol="1" anchor="t">
              <a:noAutofit/>
            </a:bodyPr>
            <a:lstStyle/>
            <a:p>
              <a:pPr defTabSz="1219168">
                <a:defRPr sz="4800"/>
              </a:pPr>
            </a:p>
          </p:txBody>
        </p:sp>
      </p:grpSp>
      <p:pic>
        <p:nvPicPr>
          <p:cNvPr id="128" name="Picture 3" descr="Picture 3"/>
          <p:cNvPicPr>
            <a:picLocks noChangeAspect="1"/>
          </p:cNvPicPr>
          <p:nvPr/>
        </p:nvPicPr>
        <p:blipFill>
          <a:blip r:embed="rId2">
            <a:extLst/>
          </a:blip>
          <a:srcRect l="0" t="0" r="80632" b="0"/>
          <a:stretch>
            <a:fillRect/>
          </a:stretch>
        </p:blipFill>
        <p:spPr>
          <a:xfrm>
            <a:off x="11358422" y="6139610"/>
            <a:ext cx="427180" cy="562384"/>
          </a:xfrm>
          <a:prstGeom prst="rect">
            <a:avLst/>
          </a:prstGeom>
          <a:ln w="12700">
            <a:miter lim="400000"/>
          </a:ln>
        </p:spPr>
      </p:pic>
      <p:sp>
        <p:nvSpPr>
          <p:cNvPr id="129" name="Freeform 8"/>
          <p:cNvSpPr/>
          <p:nvPr/>
        </p:nvSpPr>
        <p:spPr>
          <a:xfrm>
            <a:off x="-1" y="-288927"/>
            <a:ext cx="12192001" cy="2635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10910"/>
                </a:lnTo>
                <a:lnTo>
                  <a:pt x="6944" y="10910"/>
                </a:lnTo>
                <a:lnTo>
                  <a:pt x="7246" y="21600"/>
                </a:lnTo>
                <a:lnTo>
                  <a:pt x="21600" y="21600"/>
                </a:lnTo>
                <a:lnTo>
                  <a:pt x="21600" y="0"/>
                </a:lnTo>
                <a:close/>
              </a:path>
            </a:pathLst>
          </a:custGeom>
          <a:solidFill>
            <a:srgbClr val="00529B"/>
          </a:solidFill>
          <a:ln w="12700">
            <a:miter lim="400000"/>
          </a:ln>
        </p:spPr>
        <p:txBody>
          <a:bodyPr lIns="45718" tIns="45718" rIns="45718" bIns="45718"/>
          <a:lstStyle/>
          <a:p>
            <a:pPr defTabSz="1219168">
              <a:defRPr sz="4800">
                <a:solidFill>
                  <a:srgbClr val="00529B"/>
                </a:solidFill>
              </a:defRPr>
            </a:pPr>
          </a:p>
        </p:txBody>
      </p:sp>
      <p:sp>
        <p:nvSpPr>
          <p:cNvPr id="130" name="Title Text"/>
          <p:cNvSpPr txBox="1"/>
          <p:nvPr>
            <p:ph type="title"/>
          </p:nvPr>
        </p:nvSpPr>
        <p:spPr>
          <a:xfrm>
            <a:off x="406400" y="221431"/>
            <a:ext cx="11379200" cy="749302"/>
          </a:xfrm>
          <a:prstGeom prst="rect">
            <a:avLst/>
          </a:prstGeom>
        </p:spPr>
        <p:txBody>
          <a:bodyPr/>
          <a:lstStyle>
            <a:lvl1pPr>
              <a:defRPr sz="2400">
                <a:solidFill>
                  <a:srgbClr val="00529B"/>
                </a:solidFill>
              </a:defRPr>
            </a:lvl1pPr>
          </a:lstStyle>
          <a:p>
            <a:pPr/>
            <a:r>
              <a:t>Title Text</a:t>
            </a:r>
          </a:p>
        </p:txBody>
      </p:sp>
      <p:sp>
        <p:nvSpPr>
          <p:cNvPr id="131" name="Slide Number"/>
          <p:cNvSpPr txBox="1"/>
          <p:nvPr>
            <p:ph type="sldNum" sz="quarter" idx="2"/>
          </p:nvPr>
        </p:nvSpPr>
        <p:spPr>
          <a:xfrm>
            <a:off x="399949" y="6494545"/>
            <a:ext cx="139802" cy="139701"/>
          </a:xfrm>
          <a:prstGeom prst="rect">
            <a:avLst/>
          </a:prstGeom>
        </p:spPr>
        <p:txBody>
          <a:bodyPr/>
          <a:lstStyle>
            <a:lvl1pPr defTabSz="1219168">
              <a:defRPr sz="900">
                <a:solidFill>
                  <a:srgbClr val="A6A6A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38" name="Straight Connector 7"/>
          <p:cNvSpPr/>
          <p:nvPr/>
        </p:nvSpPr>
        <p:spPr>
          <a:xfrm flipH="1">
            <a:off x="672368" y="6494541"/>
            <a:ext cx="4" cy="363463"/>
          </a:xfrm>
          <a:prstGeom prst="line">
            <a:avLst/>
          </a:prstGeom>
          <a:ln>
            <a:solidFill>
              <a:srgbClr val="A6A6A6"/>
            </a:solidFill>
          </a:ln>
        </p:spPr>
        <p:txBody>
          <a:bodyPr lIns="45718" tIns="45718" rIns="45718" bIns="45718"/>
          <a:lstStyle/>
          <a:p>
            <a:pPr/>
          </a:p>
        </p:txBody>
      </p:sp>
      <p:sp>
        <p:nvSpPr>
          <p:cNvPr id="139" name="Rectangle 15"/>
          <p:cNvSpPr txBox="1"/>
          <p:nvPr/>
        </p:nvSpPr>
        <p:spPr>
          <a:xfrm>
            <a:off x="1828799" y="6494541"/>
            <a:ext cx="3350146" cy="139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219168">
              <a:defRPr sz="900">
                <a:solidFill>
                  <a:srgbClr val="A6A6A6"/>
                </a:solidFill>
                <a:latin typeface="Helvetica Light"/>
                <a:ea typeface="Helvetica Light"/>
                <a:cs typeface="Helvetica Light"/>
                <a:sym typeface="Helvetica Light"/>
              </a:defRPr>
            </a:lvl1pPr>
          </a:lstStyle>
          <a:p>
            <a:pPr/>
            <a:r>
              <a:t>Copyright © 2015 HCL Technologies Limited  |  www.hcltech.com</a:t>
            </a:r>
          </a:p>
        </p:txBody>
      </p:sp>
      <p:grpSp>
        <p:nvGrpSpPr>
          <p:cNvPr id="143" name="Group 5"/>
          <p:cNvGrpSpPr/>
          <p:nvPr/>
        </p:nvGrpSpPr>
        <p:grpSpPr>
          <a:xfrm>
            <a:off x="831129" y="6559176"/>
            <a:ext cx="944679" cy="134211"/>
            <a:chOff x="0" y="-1"/>
            <a:chExt cx="944678" cy="134210"/>
          </a:xfrm>
        </p:grpSpPr>
        <p:sp>
          <p:nvSpPr>
            <p:cNvPr id="140" name="Freeform 6"/>
            <p:cNvSpPr/>
            <p:nvPr/>
          </p:nvSpPr>
          <p:spPr>
            <a:xfrm>
              <a:off x="-1" y="4318"/>
              <a:ext cx="363340" cy="1260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071" y="21600"/>
                  </a:lnTo>
                  <a:lnTo>
                    <a:pt x="7356" y="12915"/>
                  </a:lnTo>
                  <a:lnTo>
                    <a:pt x="13349" y="12915"/>
                  </a:lnTo>
                  <a:lnTo>
                    <a:pt x="12065" y="21600"/>
                  </a:lnTo>
                  <a:lnTo>
                    <a:pt x="18214" y="21600"/>
                  </a:lnTo>
                  <a:lnTo>
                    <a:pt x="21600" y="0"/>
                  </a:lnTo>
                  <a:lnTo>
                    <a:pt x="15373" y="0"/>
                  </a:lnTo>
                  <a:lnTo>
                    <a:pt x="14244" y="7348"/>
                  </a:lnTo>
                  <a:lnTo>
                    <a:pt x="8290" y="7348"/>
                  </a:lnTo>
                  <a:lnTo>
                    <a:pt x="9379" y="0"/>
                  </a:lnTo>
                  <a:lnTo>
                    <a:pt x="3308" y="0"/>
                  </a:lnTo>
                  <a:lnTo>
                    <a:pt x="0" y="21600"/>
                  </a:lnTo>
                  <a:close/>
                </a:path>
              </a:pathLst>
            </a:custGeom>
            <a:solidFill>
              <a:srgbClr val="A6A6A6"/>
            </a:solidFill>
            <a:ln w="12700" cap="flat">
              <a:noFill/>
              <a:miter lim="400000"/>
            </a:ln>
            <a:effectLst/>
          </p:spPr>
          <p:txBody>
            <a:bodyPr wrap="square" lIns="45718" tIns="45718" rIns="45718" bIns="45718" numCol="1" anchor="t">
              <a:noAutofit/>
            </a:bodyPr>
            <a:lstStyle/>
            <a:p>
              <a:pPr defTabSz="1219168">
                <a:defRPr sz="4800"/>
              </a:pPr>
            </a:p>
          </p:txBody>
        </p:sp>
        <p:sp>
          <p:nvSpPr>
            <p:cNvPr id="141" name="Freeform 7"/>
            <p:cNvSpPr/>
            <p:nvPr/>
          </p:nvSpPr>
          <p:spPr>
            <a:xfrm>
              <a:off x="358661" y="-2"/>
              <a:ext cx="329390" cy="134211"/>
            </a:xfrm>
            <a:custGeom>
              <a:avLst/>
              <a:gdLst/>
              <a:ahLst/>
              <a:cxnLst>
                <a:cxn ang="0">
                  <a:pos x="wd2" y="hd2"/>
                </a:cxn>
                <a:cxn ang="5400000">
                  <a:pos x="wd2" y="hd2"/>
                </a:cxn>
                <a:cxn ang="10800000">
                  <a:pos x="wd2" y="hd2"/>
                </a:cxn>
                <a:cxn ang="16200000">
                  <a:pos x="wd2" y="hd2"/>
                </a:cxn>
              </a:cxnLst>
              <a:rect l="0" t="0" r="r" b="b"/>
              <a:pathLst>
                <a:path w="20740" h="20101" fill="norm" stroke="1" extrusionOk="0">
                  <a:moveTo>
                    <a:pt x="14610" y="7133"/>
                  </a:moveTo>
                  <a:cubicBezTo>
                    <a:pt x="20740" y="7133"/>
                    <a:pt x="20740" y="7133"/>
                    <a:pt x="20740" y="7133"/>
                  </a:cubicBezTo>
                  <a:cubicBezTo>
                    <a:pt x="20643" y="3916"/>
                    <a:pt x="19378" y="1847"/>
                    <a:pt x="16848" y="928"/>
                  </a:cubicBezTo>
                  <a:cubicBezTo>
                    <a:pt x="11789" y="-910"/>
                    <a:pt x="6340" y="-221"/>
                    <a:pt x="2448" y="4835"/>
                  </a:cubicBezTo>
                  <a:cubicBezTo>
                    <a:pt x="-665" y="8971"/>
                    <a:pt x="-860" y="14945"/>
                    <a:pt x="2156" y="17933"/>
                  </a:cubicBezTo>
                  <a:cubicBezTo>
                    <a:pt x="4783" y="20460"/>
                    <a:pt x="10135" y="20690"/>
                    <a:pt x="14026" y="19081"/>
                  </a:cubicBezTo>
                  <a:cubicBezTo>
                    <a:pt x="16556" y="18162"/>
                    <a:pt x="18405" y="16094"/>
                    <a:pt x="19475" y="13337"/>
                  </a:cubicBezTo>
                  <a:cubicBezTo>
                    <a:pt x="13248" y="13337"/>
                    <a:pt x="13248" y="13337"/>
                    <a:pt x="13248" y="13337"/>
                  </a:cubicBezTo>
                  <a:cubicBezTo>
                    <a:pt x="12470" y="14716"/>
                    <a:pt x="11399" y="15405"/>
                    <a:pt x="10135" y="15635"/>
                  </a:cubicBezTo>
                  <a:cubicBezTo>
                    <a:pt x="6632" y="15635"/>
                    <a:pt x="6145" y="13107"/>
                    <a:pt x="6826" y="10120"/>
                  </a:cubicBezTo>
                  <a:cubicBezTo>
                    <a:pt x="7508" y="6903"/>
                    <a:pt x="9064" y="4835"/>
                    <a:pt x="11399" y="4835"/>
                  </a:cubicBezTo>
                  <a:cubicBezTo>
                    <a:pt x="13248" y="4605"/>
                    <a:pt x="14124" y="5524"/>
                    <a:pt x="14610" y="7133"/>
                  </a:cubicBezTo>
                  <a:close/>
                </a:path>
              </a:pathLst>
            </a:custGeom>
            <a:solidFill>
              <a:srgbClr val="A6A6A6"/>
            </a:solidFill>
            <a:ln w="12700" cap="flat">
              <a:noFill/>
              <a:miter lim="400000"/>
            </a:ln>
            <a:effectLst/>
          </p:spPr>
          <p:txBody>
            <a:bodyPr wrap="square" lIns="45718" tIns="45718" rIns="45718" bIns="45718" numCol="1" anchor="t">
              <a:noAutofit/>
            </a:bodyPr>
            <a:lstStyle/>
            <a:p>
              <a:pPr defTabSz="1219168">
                <a:defRPr sz="4800"/>
              </a:pPr>
            </a:p>
          </p:txBody>
        </p:sp>
        <p:sp>
          <p:nvSpPr>
            <p:cNvPr id="142" name="Freeform 8"/>
            <p:cNvSpPr/>
            <p:nvPr/>
          </p:nvSpPr>
          <p:spPr>
            <a:xfrm>
              <a:off x="680846" y="4318"/>
              <a:ext cx="263833" cy="1260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92" y="0"/>
                  </a:moveTo>
                  <a:lnTo>
                    <a:pt x="9701" y="16256"/>
                  </a:lnTo>
                  <a:lnTo>
                    <a:pt x="21600" y="16256"/>
                  </a:lnTo>
                  <a:lnTo>
                    <a:pt x="20635" y="21600"/>
                  </a:lnTo>
                  <a:lnTo>
                    <a:pt x="0" y="21600"/>
                  </a:lnTo>
                  <a:lnTo>
                    <a:pt x="4663" y="0"/>
                  </a:lnTo>
                  <a:lnTo>
                    <a:pt x="13292" y="0"/>
                  </a:lnTo>
                  <a:close/>
                </a:path>
              </a:pathLst>
            </a:custGeom>
            <a:solidFill>
              <a:srgbClr val="A6A6A6"/>
            </a:solidFill>
            <a:ln w="12700" cap="flat">
              <a:noFill/>
              <a:miter lim="400000"/>
            </a:ln>
            <a:effectLst/>
          </p:spPr>
          <p:txBody>
            <a:bodyPr wrap="square" lIns="45718" tIns="45718" rIns="45718" bIns="45718" numCol="1" anchor="t">
              <a:noAutofit/>
            </a:bodyPr>
            <a:lstStyle/>
            <a:p>
              <a:pPr defTabSz="1219168">
                <a:defRPr sz="4800"/>
              </a:pPr>
            </a:p>
          </p:txBody>
        </p:sp>
      </p:grpSp>
      <p:pic>
        <p:nvPicPr>
          <p:cNvPr id="144" name="Picture 3" descr="Picture 3"/>
          <p:cNvPicPr>
            <a:picLocks noChangeAspect="1"/>
          </p:cNvPicPr>
          <p:nvPr/>
        </p:nvPicPr>
        <p:blipFill>
          <a:blip r:embed="rId2">
            <a:extLst/>
          </a:blip>
          <a:srcRect l="0" t="0" r="80632" b="0"/>
          <a:stretch>
            <a:fillRect/>
          </a:stretch>
        </p:blipFill>
        <p:spPr>
          <a:xfrm>
            <a:off x="11358422" y="6139610"/>
            <a:ext cx="427180" cy="562384"/>
          </a:xfrm>
          <a:prstGeom prst="rect">
            <a:avLst/>
          </a:prstGeom>
          <a:ln w="12700">
            <a:miter lim="400000"/>
          </a:ln>
        </p:spPr>
      </p:pic>
      <p:sp>
        <p:nvSpPr>
          <p:cNvPr id="145" name="Freeform 8"/>
          <p:cNvSpPr/>
          <p:nvPr/>
        </p:nvSpPr>
        <p:spPr>
          <a:xfrm>
            <a:off x="-1" y="-288927"/>
            <a:ext cx="12192001" cy="2635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10910"/>
                </a:lnTo>
                <a:lnTo>
                  <a:pt x="6944" y="10910"/>
                </a:lnTo>
                <a:lnTo>
                  <a:pt x="7246" y="21600"/>
                </a:lnTo>
                <a:lnTo>
                  <a:pt x="21600" y="21600"/>
                </a:lnTo>
                <a:lnTo>
                  <a:pt x="21600" y="0"/>
                </a:lnTo>
                <a:close/>
              </a:path>
            </a:pathLst>
          </a:custGeom>
          <a:solidFill>
            <a:srgbClr val="00529B"/>
          </a:solidFill>
          <a:ln w="12700">
            <a:miter lim="400000"/>
          </a:ln>
        </p:spPr>
        <p:txBody>
          <a:bodyPr lIns="45718" tIns="45718" rIns="45718" bIns="45718"/>
          <a:lstStyle/>
          <a:p>
            <a:pPr defTabSz="1219168">
              <a:defRPr sz="4800">
                <a:solidFill>
                  <a:srgbClr val="00529B"/>
                </a:solidFill>
              </a:defRPr>
            </a:pPr>
          </a:p>
        </p:txBody>
      </p:sp>
      <p:sp>
        <p:nvSpPr>
          <p:cNvPr id="146" name="Slide Number"/>
          <p:cNvSpPr txBox="1"/>
          <p:nvPr>
            <p:ph type="sldNum" sz="quarter" idx="2"/>
          </p:nvPr>
        </p:nvSpPr>
        <p:spPr>
          <a:xfrm>
            <a:off x="399949" y="6494545"/>
            <a:ext cx="139802" cy="139701"/>
          </a:xfrm>
          <a:prstGeom prst="rect">
            <a:avLst/>
          </a:prstGeom>
        </p:spPr>
        <p:txBody>
          <a:bodyPr/>
          <a:lstStyle>
            <a:lvl1pPr defTabSz="1219168">
              <a:defRPr sz="900">
                <a:solidFill>
                  <a:srgbClr val="A6A6A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 darkest grey">
    <p:spTree>
      <p:nvGrpSpPr>
        <p:cNvPr id="1" name=""/>
        <p:cNvGrpSpPr/>
        <p:nvPr/>
      </p:nvGrpSpPr>
      <p:grpSpPr>
        <a:xfrm>
          <a:off x="0" y="0"/>
          <a:ext cx="0" cy="0"/>
          <a:chOff x="0" y="0"/>
          <a:chExt cx="0" cy="0"/>
        </a:xfrm>
      </p:grpSpPr>
      <p:sp>
        <p:nvSpPr>
          <p:cNvPr id="153" name="Shape 46"/>
          <p:cNvSpPr/>
          <p:nvPr/>
        </p:nvSpPr>
        <p:spPr>
          <a:xfrm>
            <a:off x="0" y="0"/>
            <a:ext cx="12192000" cy="6858000"/>
          </a:xfrm>
          <a:prstGeom prst="rect">
            <a:avLst/>
          </a:prstGeom>
          <a:solidFill>
            <a:srgbClr val="34373C"/>
          </a:solidFill>
          <a:ln w="12700">
            <a:miter lim="400000"/>
          </a:ln>
        </p:spPr>
        <p:txBody>
          <a:bodyPr lIns="45718" tIns="45718" rIns="45718" bIns="45718" anchor="ctr"/>
          <a:lstStyle/>
          <a:p>
            <a:pPr defTabSz="1219168">
              <a:defRPr sz="1600">
                <a:solidFill>
                  <a:srgbClr val="FFFFFF"/>
                </a:solidFill>
                <a:latin typeface="Arial"/>
                <a:ea typeface="Arial"/>
                <a:cs typeface="Arial"/>
                <a:sym typeface="Arial"/>
              </a:defRPr>
            </a:pPr>
          </a:p>
        </p:txBody>
      </p:sp>
      <p:pic>
        <p:nvPicPr>
          <p:cNvPr id="154" name="bd_logo.png" descr="bd_logo.png"/>
          <p:cNvPicPr>
            <a:picLocks noChangeAspect="1"/>
          </p:cNvPicPr>
          <p:nvPr/>
        </p:nvPicPr>
        <p:blipFill>
          <a:blip r:embed="rId2">
            <a:extLst/>
          </a:blip>
          <a:stretch>
            <a:fillRect/>
          </a:stretch>
        </p:blipFill>
        <p:spPr>
          <a:xfrm>
            <a:off x="190500" y="6217977"/>
            <a:ext cx="1908781" cy="505349"/>
          </a:xfrm>
          <a:prstGeom prst="rect">
            <a:avLst/>
          </a:prstGeom>
          <a:ln w="12700">
            <a:miter lim="400000"/>
          </a:ln>
        </p:spPr>
      </p:pic>
      <p:sp>
        <p:nvSpPr>
          <p:cNvPr id="155" name="Shape 48"/>
          <p:cNvSpPr txBox="1"/>
          <p:nvPr/>
        </p:nvSpPr>
        <p:spPr>
          <a:xfrm>
            <a:off x="8863893" y="6400801"/>
            <a:ext cx="1789541" cy="152401"/>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ctr">
            <a:spAutoFit/>
          </a:bodyPr>
          <a:lstStyle>
            <a:lvl1pPr defTabSz="1219168">
              <a:defRPr sz="700">
                <a:solidFill>
                  <a:srgbClr val="FFFFFF"/>
                </a:solidFill>
                <a:latin typeface="+mj-lt"/>
                <a:ea typeface="+mj-ea"/>
                <a:cs typeface="+mj-cs"/>
                <a:sym typeface="Helvetica"/>
              </a:defRPr>
            </a:lvl1pPr>
          </a:lstStyle>
          <a:p>
            <a:pPr/>
            <a:r>
              <a:t>copyright © 2015 HCL Technologies Limited</a:t>
            </a:r>
          </a:p>
        </p:txBody>
      </p:sp>
      <p:sp>
        <p:nvSpPr>
          <p:cNvPr id="156" name="Shape 49"/>
          <p:cNvSpPr txBox="1"/>
          <p:nvPr/>
        </p:nvSpPr>
        <p:spPr>
          <a:xfrm>
            <a:off x="10755134" y="6400801"/>
            <a:ext cx="750262" cy="152401"/>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ctr">
            <a:spAutoFit/>
          </a:bodyPr>
          <a:lstStyle>
            <a:lvl1pPr defTabSz="1219168">
              <a:defRPr sz="700">
                <a:solidFill>
                  <a:srgbClr val="FFFFFF"/>
                </a:solidFill>
                <a:latin typeface="+mj-lt"/>
                <a:ea typeface="+mj-ea"/>
                <a:cs typeface="+mj-cs"/>
                <a:sym typeface="Helvetica"/>
              </a:defRPr>
            </a:lvl1pPr>
          </a:lstStyle>
          <a:p>
            <a:pPr/>
            <a:r>
              <a:t>www.hcltech.com</a:t>
            </a:r>
          </a:p>
        </p:txBody>
      </p:sp>
      <p:sp>
        <p:nvSpPr>
          <p:cNvPr id="157" name="Shape 50"/>
          <p:cNvSpPr txBox="1"/>
          <p:nvPr/>
        </p:nvSpPr>
        <p:spPr>
          <a:xfrm>
            <a:off x="10658216" y="6388098"/>
            <a:ext cx="127001" cy="190501"/>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ctr">
            <a:spAutoFit/>
          </a:bodyPr>
          <a:lstStyle>
            <a:lvl1pPr defTabSz="1219168">
              <a:defRPr sz="900">
                <a:solidFill>
                  <a:srgbClr val="FFFFFF"/>
                </a:solidFill>
                <a:latin typeface="+mj-lt"/>
                <a:ea typeface="+mj-ea"/>
                <a:cs typeface="+mj-cs"/>
                <a:sym typeface="Helvetica"/>
              </a:defRPr>
            </a:lvl1pPr>
          </a:lstStyle>
          <a:p>
            <a:pPr/>
            <a:r>
              <a:t>|</a:t>
            </a:r>
          </a:p>
        </p:txBody>
      </p:sp>
      <p:sp>
        <p:nvSpPr>
          <p:cNvPr id="158" name="Shape 51"/>
          <p:cNvSpPr/>
          <p:nvPr/>
        </p:nvSpPr>
        <p:spPr>
          <a:xfrm>
            <a:off x="11689467" y="6330951"/>
            <a:ext cx="304807" cy="304807"/>
          </a:xfrm>
          <a:prstGeom prst="ellipse">
            <a:avLst/>
          </a:prstGeom>
          <a:solidFill>
            <a:srgbClr val="FFFFFF"/>
          </a:solidFill>
          <a:ln w="12700">
            <a:miter lim="400000"/>
          </a:ln>
        </p:spPr>
        <p:txBody>
          <a:bodyPr lIns="45718" tIns="45718" rIns="45718" bIns="45718" anchor="ctr"/>
          <a:lstStyle/>
          <a:p>
            <a:pPr defTabSz="1219168">
              <a:defRPr sz="1600">
                <a:solidFill>
                  <a:srgbClr val="53585F"/>
                </a:solidFill>
                <a:latin typeface="Arial"/>
                <a:ea typeface="Arial"/>
                <a:cs typeface="Arial"/>
                <a:sym typeface="Arial"/>
              </a:defRPr>
            </a:pPr>
          </a:p>
        </p:txBody>
      </p:sp>
      <p:pic>
        <p:nvPicPr>
          <p:cNvPr id="159" name="pasted-image.png" descr="pasted-image.png"/>
          <p:cNvPicPr>
            <a:picLocks noChangeAspect="1"/>
          </p:cNvPicPr>
          <p:nvPr/>
        </p:nvPicPr>
        <p:blipFill>
          <a:blip r:embed="rId3">
            <a:extLst/>
          </a:blip>
          <a:srcRect l="20207" t="0" r="0" b="0"/>
          <a:stretch>
            <a:fillRect/>
          </a:stretch>
        </p:blipFill>
        <p:spPr>
          <a:xfrm>
            <a:off x="576214" y="6217977"/>
            <a:ext cx="1523065" cy="505349"/>
          </a:xfrm>
          <a:prstGeom prst="rect">
            <a:avLst/>
          </a:prstGeom>
          <a:ln w="12700">
            <a:miter lim="400000"/>
          </a:ln>
        </p:spPr>
      </p:pic>
      <p:sp>
        <p:nvSpPr>
          <p:cNvPr id="160" name="Shape 54"/>
          <p:cNvSpPr/>
          <p:nvPr/>
        </p:nvSpPr>
        <p:spPr>
          <a:xfrm>
            <a:off x="1844674" y="6651624"/>
            <a:ext cx="270236" cy="96049"/>
          </a:xfrm>
          <a:prstGeom prst="rect">
            <a:avLst/>
          </a:prstGeom>
          <a:blipFill>
            <a:blip r:embed="rId4"/>
          </a:blipFill>
          <a:ln w="12700">
            <a:miter lim="400000"/>
          </a:ln>
        </p:spPr>
        <p:txBody>
          <a:bodyPr lIns="45718" tIns="45718" rIns="45718" bIns="45718" anchor="ctr"/>
          <a:lstStyle/>
          <a:p>
            <a:pPr defTabSz="1219168">
              <a:defRPr sz="1600">
                <a:solidFill>
                  <a:srgbClr val="FFFFFF"/>
                </a:solidFill>
                <a:latin typeface="Arial"/>
                <a:ea typeface="Arial"/>
                <a:cs typeface="Arial"/>
                <a:sym typeface="Arial"/>
              </a:defRPr>
            </a:pPr>
          </a:p>
        </p:txBody>
      </p:sp>
      <p:pic>
        <p:nvPicPr>
          <p:cNvPr id="161" name="pasted-image.tiff" descr="pasted-image.tiff"/>
          <p:cNvPicPr>
            <a:picLocks noChangeAspect="1"/>
          </p:cNvPicPr>
          <p:nvPr/>
        </p:nvPicPr>
        <p:blipFill>
          <a:blip r:embed="rId5">
            <a:extLst/>
          </a:blip>
          <a:stretch>
            <a:fillRect/>
          </a:stretch>
        </p:blipFill>
        <p:spPr>
          <a:xfrm>
            <a:off x="1830389" y="6663239"/>
            <a:ext cx="270235" cy="38036"/>
          </a:xfrm>
          <a:prstGeom prst="rect">
            <a:avLst/>
          </a:prstGeom>
          <a:ln w="12700">
            <a:miter lim="400000"/>
          </a:ln>
        </p:spPr>
      </p:pic>
      <p:sp>
        <p:nvSpPr>
          <p:cNvPr id="162" name="Slide Number"/>
          <p:cNvSpPr txBox="1"/>
          <p:nvPr>
            <p:ph type="sldNum" sz="quarter" idx="2"/>
          </p:nvPr>
        </p:nvSpPr>
        <p:spPr>
          <a:xfrm>
            <a:off x="11728536" y="6365875"/>
            <a:ext cx="782197" cy="769994"/>
          </a:xfrm>
          <a:prstGeom prst="rect">
            <a:avLst/>
          </a:prstGeom>
        </p:spPr>
        <p:txBody>
          <a:bodyPr lIns="45718" tIns="45718" rIns="45718" bIns="45718"/>
          <a:lstStyle>
            <a:lvl1pPr algn="l" defTabSz="1219168">
              <a:defRPr sz="4800">
                <a:solidFill>
                  <a:srgbClr val="34373C"/>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2_Title Slide">
    <p:spTree>
      <p:nvGrpSpPr>
        <p:cNvPr id="1" name=""/>
        <p:cNvGrpSpPr/>
        <p:nvPr/>
      </p:nvGrpSpPr>
      <p:grpSpPr>
        <a:xfrm>
          <a:off x="0" y="0"/>
          <a:ext cx="0" cy="0"/>
          <a:chOff x="0" y="0"/>
          <a:chExt cx="0" cy="0"/>
        </a:xfrm>
      </p:grpSpPr>
      <p:sp>
        <p:nvSpPr>
          <p:cNvPr id="169" name="Title Text"/>
          <p:cNvSpPr txBox="1"/>
          <p:nvPr>
            <p:ph type="title"/>
          </p:nvPr>
        </p:nvSpPr>
        <p:spPr>
          <a:xfrm>
            <a:off x="808736" y="2819400"/>
            <a:ext cx="9046465" cy="829471"/>
          </a:xfrm>
          <a:prstGeom prst="rect">
            <a:avLst/>
          </a:prstGeom>
        </p:spPr>
        <p:txBody>
          <a:bodyPr/>
          <a:lstStyle>
            <a:lvl1pPr algn="l">
              <a:lnSpc>
                <a:spcPct val="125000"/>
              </a:lnSpc>
              <a:defRPr sz="4200"/>
            </a:lvl1pPr>
          </a:lstStyle>
          <a:p>
            <a:pPr/>
            <a:r>
              <a:t>Title Text</a:t>
            </a:r>
          </a:p>
        </p:txBody>
      </p:sp>
      <p:sp>
        <p:nvSpPr>
          <p:cNvPr id="170" name="Freeform 8"/>
          <p:cNvSpPr/>
          <p:nvPr/>
        </p:nvSpPr>
        <p:spPr>
          <a:xfrm>
            <a:off x="-1" y="1475847"/>
            <a:ext cx="12192001" cy="2635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10910"/>
                </a:lnTo>
                <a:lnTo>
                  <a:pt x="6944" y="10910"/>
                </a:lnTo>
                <a:lnTo>
                  <a:pt x="7246" y="21600"/>
                </a:lnTo>
                <a:lnTo>
                  <a:pt x="21600" y="21600"/>
                </a:lnTo>
                <a:lnTo>
                  <a:pt x="21600" y="0"/>
                </a:lnTo>
                <a:close/>
              </a:path>
            </a:pathLst>
          </a:custGeom>
          <a:solidFill>
            <a:srgbClr val="FFFFFF"/>
          </a:solidFill>
          <a:ln w="12700">
            <a:miter lim="400000"/>
          </a:ln>
        </p:spPr>
        <p:txBody>
          <a:bodyPr lIns="45718" tIns="45718" rIns="45718" bIns="45718"/>
          <a:lstStyle/>
          <a:p>
            <a:pPr defTabSz="1219168">
              <a:defRPr sz="4800"/>
            </a:pPr>
          </a:p>
        </p:txBody>
      </p:sp>
      <p:sp>
        <p:nvSpPr>
          <p:cNvPr id="171" name="Straight Connector 11"/>
          <p:cNvSpPr/>
          <p:nvPr/>
        </p:nvSpPr>
        <p:spPr>
          <a:xfrm flipH="1">
            <a:off x="672368" y="3039266"/>
            <a:ext cx="4" cy="609605"/>
          </a:xfrm>
          <a:prstGeom prst="line">
            <a:avLst/>
          </a:prstGeom>
          <a:solidFill>
            <a:schemeClr val="accent1"/>
          </a:solidFill>
          <a:ln w="3175">
            <a:solidFill>
              <a:srgbClr val="606060"/>
            </a:solidFill>
            <a:miter/>
          </a:ln>
        </p:spPr>
        <p:txBody>
          <a:bodyPr lIns="45718" tIns="45718" rIns="45718" bIns="45718"/>
          <a:lstStyle/>
          <a:p>
            <a:pPr/>
          </a:p>
        </p:txBody>
      </p:sp>
      <p:pic>
        <p:nvPicPr>
          <p:cNvPr id="172" name="Picture 26" descr="Picture 26"/>
          <p:cNvPicPr>
            <a:picLocks noChangeAspect="1"/>
          </p:cNvPicPr>
          <p:nvPr/>
        </p:nvPicPr>
        <p:blipFill>
          <a:blip r:embed="rId2">
            <a:extLst/>
          </a:blip>
          <a:srcRect l="0" t="0" r="80632" b="0"/>
          <a:stretch>
            <a:fillRect/>
          </a:stretch>
        </p:blipFill>
        <p:spPr>
          <a:xfrm>
            <a:off x="11358422" y="6139610"/>
            <a:ext cx="427180" cy="562384"/>
          </a:xfrm>
          <a:prstGeom prst="rect">
            <a:avLst/>
          </a:prstGeom>
          <a:ln w="12700">
            <a:miter lim="400000"/>
          </a:ln>
        </p:spPr>
      </p:pic>
      <p:pic>
        <p:nvPicPr>
          <p:cNvPr id="173" name="Picture 20" descr="Picture 20"/>
          <p:cNvPicPr>
            <a:picLocks noChangeAspect="1"/>
          </p:cNvPicPr>
          <p:nvPr/>
        </p:nvPicPr>
        <p:blipFill>
          <a:blip r:embed="rId3">
            <a:extLst/>
          </a:blip>
          <a:stretch>
            <a:fillRect/>
          </a:stretch>
        </p:blipFill>
        <p:spPr>
          <a:xfrm>
            <a:off x="568122" y="6410204"/>
            <a:ext cx="1551447" cy="422496"/>
          </a:xfrm>
          <a:prstGeom prst="rect">
            <a:avLst/>
          </a:prstGeom>
          <a:ln w="12700">
            <a:miter lim="400000"/>
          </a:ln>
        </p:spPr>
      </p:pic>
      <p:sp>
        <p:nvSpPr>
          <p:cNvPr id="174" name="Straight Connector 21"/>
          <p:cNvSpPr/>
          <p:nvPr/>
        </p:nvSpPr>
        <p:spPr>
          <a:xfrm flipH="1">
            <a:off x="672368" y="6494541"/>
            <a:ext cx="4" cy="363463"/>
          </a:xfrm>
          <a:prstGeom prst="line">
            <a:avLst/>
          </a:prstGeom>
          <a:ln>
            <a:solidFill>
              <a:srgbClr val="000000"/>
            </a:solidFill>
          </a:ln>
        </p:spPr>
        <p:txBody>
          <a:bodyPr lIns="45718" tIns="45718" rIns="45718" bIns="45718"/>
          <a:lstStyle/>
          <a:p>
            <a:pPr/>
          </a:p>
        </p:txBody>
      </p:sp>
      <p:sp>
        <p:nvSpPr>
          <p:cNvPr id="175" name="Rectangle 22"/>
          <p:cNvSpPr txBox="1"/>
          <p:nvPr/>
        </p:nvSpPr>
        <p:spPr>
          <a:xfrm>
            <a:off x="0" y="6494541"/>
            <a:ext cx="121920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defTabSz="1219168">
              <a:defRPr sz="900">
                <a:solidFill>
                  <a:srgbClr val="A6A6A6"/>
                </a:solidFill>
                <a:latin typeface="Helvetica Light"/>
                <a:ea typeface="Helvetica Light"/>
                <a:cs typeface="Helvetica Light"/>
                <a:sym typeface="Helvetica Light"/>
              </a:defRPr>
            </a:lvl1pPr>
          </a:lstStyle>
          <a:p>
            <a:pPr/>
            <a:r>
              <a:t>Copyright © 2015 HCL Technologies Limited  |  www.hcltech.com</a:t>
            </a:r>
          </a:p>
        </p:txBody>
      </p:sp>
      <p:sp>
        <p:nvSpPr>
          <p:cNvPr id="176" name="Slide Number"/>
          <p:cNvSpPr txBox="1"/>
          <p:nvPr>
            <p:ph type="sldNum" sz="quarter" idx="2"/>
          </p:nvPr>
        </p:nvSpPr>
        <p:spPr>
          <a:xfrm>
            <a:off x="399949" y="6494545"/>
            <a:ext cx="139802" cy="139701"/>
          </a:xfrm>
          <a:prstGeom prst="rect">
            <a:avLst/>
          </a:prstGeom>
        </p:spPr>
        <p:txBody>
          <a:bodyPr/>
          <a:lstStyle>
            <a:lvl1pPr defTabSz="1219168">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183" name="Picture 2" descr="Picture 2"/>
          <p:cNvPicPr>
            <a:picLocks noChangeAspect="1"/>
          </p:cNvPicPr>
          <p:nvPr/>
        </p:nvPicPr>
        <p:blipFill>
          <a:blip r:embed="rId2">
            <a:extLst/>
          </a:blip>
          <a:stretch>
            <a:fillRect/>
          </a:stretch>
        </p:blipFill>
        <p:spPr>
          <a:xfrm>
            <a:off x="568122" y="6410204"/>
            <a:ext cx="1551447" cy="422496"/>
          </a:xfrm>
          <a:prstGeom prst="rect">
            <a:avLst/>
          </a:prstGeom>
          <a:ln w="12700">
            <a:miter lim="400000"/>
          </a:ln>
        </p:spPr>
      </p:pic>
      <p:sp>
        <p:nvSpPr>
          <p:cNvPr id="184" name="Straight Connector 7"/>
          <p:cNvSpPr/>
          <p:nvPr/>
        </p:nvSpPr>
        <p:spPr>
          <a:xfrm flipH="1">
            <a:off x="672368" y="6494541"/>
            <a:ext cx="4" cy="363463"/>
          </a:xfrm>
          <a:prstGeom prst="line">
            <a:avLst/>
          </a:prstGeom>
          <a:ln>
            <a:solidFill>
              <a:srgbClr val="000000"/>
            </a:solidFill>
          </a:ln>
        </p:spPr>
        <p:txBody>
          <a:bodyPr lIns="45718" tIns="45718" rIns="45718" bIns="45718"/>
          <a:lstStyle/>
          <a:p>
            <a:pPr/>
          </a:p>
        </p:txBody>
      </p:sp>
      <p:sp>
        <p:nvSpPr>
          <p:cNvPr id="185" name="Rectangle 15"/>
          <p:cNvSpPr txBox="1"/>
          <p:nvPr/>
        </p:nvSpPr>
        <p:spPr>
          <a:xfrm>
            <a:off x="0" y="6494541"/>
            <a:ext cx="121920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defTabSz="1219168">
              <a:defRPr sz="900">
                <a:solidFill>
                  <a:srgbClr val="A6A6A6"/>
                </a:solidFill>
                <a:latin typeface="Helvetica Light"/>
                <a:ea typeface="Helvetica Light"/>
                <a:cs typeface="Helvetica Light"/>
                <a:sym typeface="Helvetica Light"/>
              </a:defRPr>
            </a:lvl1pPr>
          </a:lstStyle>
          <a:p>
            <a:pPr/>
            <a:r>
              <a:t>Copyright © 2015 HCL Technologies Limited  |  www.hcltech.com</a:t>
            </a:r>
          </a:p>
        </p:txBody>
      </p:sp>
      <p:pic>
        <p:nvPicPr>
          <p:cNvPr id="186" name="Picture 3" descr="Picture 3"/>
          <p:cNvPicPr>
            <a:picLocks noChangeAspect="1"/>
          </p:cNvPicPr>
          <p:nvPr/>
        </p:nvPicPr>
        <p:blipFill>
          <a:blip r:embed="rId3">
            <a:extLst/>
          </a:blip>
          <a:srcRect l="0" t="0" r="80632" b="0"/>
          <a:stretch>
            <a:fillRect/>
          </a:stretch>
        </p:blipFill>
        <p:spPr>
          <a:xfrm>
            <a:off x="11358422" y="6139610"/>
            <a:ext cx="427180" cy="562384"/>
          </a:xfrm>
          <a:prstGeom prst="rect">
            <a:avLst/>
          </a:prstGeom>
          <a:ln w="12700">
            <a:miter lim="400000"/>
          </a:ln>
        </p:spPr>
      </p:pic>
      <p:sp>
        <p:nvSpPr>
          <p:cNvPr id="187" name="Title Text"/>
          <p:cNvSpPr txBox="1"/>
          <p:nvPr>
            <p:ph type="title"/>
          </p:nvPr>
        </p:nvSpPr>
        <p:spPr>
          <a:xfrm>
            <a:off x="406400" y="221431"/>
            <a:ext cx="11379200" cy="749302"/>
          </a:xfrm>
          <a:prstGeom prst="rect">
            <a:avLst/>
          </a:prstGeom>
        </p:spPr>
        <p:txBody>
          <a:bodyPr/>
          <a:lstStyle>
            <a:lvl1pPr>
              <a:defRPr sz="2400"/>
            </a:lvl1pPr>
          </a:lstStyle>
          <a:p>
            <a:pPr/>
            <a:r>
              <a:t>Title Text</a:t>
            </a:r>
          </a:p>
        </p:txBody>
      </p:sp>
      <p:sp>
        <p:nvSpPr>
          <p:cNvPr id="188" name="Body Level One…"/>
          <p:cNvSpPr txBox="1"/>
          <p:nvPr>
            <p:ph type="body" idx="1"/>
          </p:nvPr>
        </p:nvSpPr>
        <p:spPr>
          <a:xfrm>
            <a:off x="406400" y="1219200"/>
            <a:ext cx="11379200" cy="4525965"/>
          </a:xfrm>
          <a:prstGeom prst="rect">
            <a:avLst/>
          </a:prstGeom>
        </p:spPr>
        <p:txBody>
          <a:bodyPr/>
          <a:lstStyle>
            <a:lvl1pPr marL="317443" indent="-317443">
              <a:spcBef>
                <a:spcPts val="2100"/>
              </a:spcBef>
              <a:defRPr sz="1800">
                <a:latin typeface="Helvetica Light"/>
                <a:ea typeface="Helvetica Light"/>
                <a:cs typeface="Helvetica Light"/>
                <a:sym typeface="Helvetica Light"/>
              </a:defRPr>
            </a:lvl1pPr>
            <a:lvl2pPr marL="645730" indent="-326171">
              <a:spcBef>
                <a:spcPts val="2100"/>
              </a:spcBef>
              <a:defRPr sz="1800">
                <a:latin typeface="Helvetica Light"/>
                <a:ea typeface="Helvetica Light"/>
                <a:cs typeface="Helvetica Light"/>
                <a:sym typeface="Helvetica Light"/>
              </a:defRPr>
            </a:lvl2pPr>
            <a:lvl3pPr marL="936459" indent="-314271">
              <a:spcBef>
                <a:spcPts val="2100"/>
              </a:spcBef>
              <a:defRPr sz="1800">
                <a:latin typeface="Helvetica Light"/>
                <a:ea typeface="Helvetica Light"/>
                <a:cs typeface="Helvetica Light"/>
                <a:sym typeface="Helvetica Light"/>
              </a:defRPr>
            </a:lvl3pPr>
            <a:lvl4pPr marL="1242796" indent="-328552">
              <a:spcBef>
                <a:spcPts val="2100"/>
              </a:spcBef>
              <a:defRPr sz="1800">
                <a:latin typeface="Helvetica Light"/>
                <a:ea typeface="Helvetica Light"/>
                <a:cs typeface="Helvetica Light"/>
                <a:sym typeface="Helvetica Light"/>
              </a:defRPr>
            </a:lvl4pPr>
            <a:lvl5pPr marL="1547543" indent="-328550">
              <a:spcBef>
                <a:spcPts val="2100"/>
              </a:spcBef>
              <a:defRPr sz="1800">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189" name="Slide Number"/>
          <p:cNvSpPr txBox="1"/>
          <p:nvPr>
            <p:ph type="sldNum" sz="quarter" idx="2"/>
          </p:nvPr>
        </p:nvSpPr>
        <p:spPr>
          <a:xfrm>
            <a:off x="399949" y="6494545"/>
            <a:ext cx="139802" cy="139701"/>
          </a:xfrm>
          <a:prstGeom prst="rect">
            <a:avLst/>
          </a:prstGeom>
        </p:spPr>
        <p:txBody>
          <a:bodyPr/>
          <a:lstStyle>
            <a:lvl1pPr defTabSz="1219168">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196" name="Picture 2" descr="Picture 2"/>
          <p:cNvPicPr>
            <a:picLocks noChangeAspect="1"/>
          </p:cNvPicPr>
          <p:nvPr/>
        </p:nvPicPr>
        <p:blipFill>
          <a:blip r:embed="rId2">
            <a:extLst/>
          </a:blip>
          <a:stretch>
            <a:fillRect/>
          </a:stretch>
        </p:blipFill>
        <p:spPr>
          <a:xfrm>
            <a:off x="568122" y="6410204"/>
            <a:ext cx="1551447" cy="422496"/>
          </a:xfrm>
          <a:prstGeom prst="rect">
            <a:avLst/>
          </a:prstGeom>
          <a:ln w="12700">
            <a:miter lim="400000"/>
          </a:ln>
        </p:spPr>
      </p:pic>
      <p:sp>
        <p:nvSpPr>
          <p:cNvPr id="197" name="Straight Connector 7"/>
          <p:cNvSpPr/>
          <p:nvPr/>
        </p:nvSpPr>
        <p:spPr>
          <a:xfrm flipH="1">
            <a:off x="672368" y="6494541"/>
            <a:ext cx="4" cy="363463"/>
          </a:xfrm>
          <a:prstGeom prst="line">
            <a:avLst/>
          </a:prstGeom>
          <a:ln>
            <a:solidFill>
              <a:srgbClr val="000000"/>
            </a:solidFill>
          </a:ln>
        </p:spPr>
        <p:txBody>
          <a:bodyPr lIns="45718" tIns="45718" rIns="45718" bIns="45718"/>
          <a:lstStyle/>
          <a:p>
            <a:pPr/>
          </a:p>
        </p:txBody>
      </p:sp>
      <p:sp>
        <p:nvSpPr>
          <p:cNvPr id="198" name="Rectangle 15"/>
          <p:cNvSpPr txBox="1"/>
          <p:nvPr/>
        </p:nvSpPr>
        <p:spPr>
          <a:xfrm>
            <a:off x="0" y="6494541"/>
            <a:ext cx="121920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defTabSz="1219168">
              <a:defRPr sz="900">
                <a:solidFill>
                  <a:srgbClr val="A6A6A6"/>
                </a:solidFill>
                <a:latin typeface="Helvetica Light"/>
                <a:ea typeface="Helvetica Light"/>
                <a:cs typeface="Helvetica Light"/>
                <a:sym typeface="Helvetica Light"/>
              </a:defRPr>
            </a:lvl1pPr>
          </a:lstStyle>
          <a:p>
            <a:pPr/>
            <a:r>
              <a:t>Copyright © 2015 HCL Technologies Limited  |  www.hcltech.com</a:t>
            </a:r>
          </a:p>
        </p:txBody>
      </p:sp>
      <p:pic>
        <p:nvPicPr>
          <p:cNvPr id="199" name="Picture 3" descr="Picture 3"/>
          <p:cNvPicPr>
            <a:picLocks noChangeAspect="1"/>
          </p:cNvPicPr>
          <p:nvPr/>
        </p:nvPicPr>
        <p:blipFill>
          <a:blip r:embed="rId3">
            <a:extLst/>
          </a:blip>
          <a:srcRect l="0" t="0" r="80632" b="0"/>
          <a:stretch>
            <a:fillRect/>
          </a:stretch>
        </p:blipFill>
        <p:spPr>
          <a:xfrm>
            <a:off x="11358422" y="6139610"/>
            <a:ext cx="427180" cy="562384"/>
          </a:xfrm>
          <a:prstGeom prst="rect">
            <a:avLst/>
          </a:prstGeom>
          <a:ln w="12700">
            <a:miter lim="400000"/>
          </a:ln>
        </p:spPr>
      </p:pic>
      <p:sp>
        <p:nvSpPr>
          <p:cNvPr id="200" name="Title Text"/>
          <p:cNvSpPr txBox="1"/>
          <p:nvPr>
            <p:ph type="title"/>
          </p:nvPr>
        </p:nvSpPr>
        <p:spPr>
          <a:xfrm>
            <a:off x="406400" y="221431"/>
            <a:ext cx="11379200" cy="749302"/>
          </a:xfrm>
          <a:prstGeom prst="rect">
            <a:avLst/>
          </a:prstGeom>
        </p:spPr>
        <p:txBody>
          <a:bodyPr/>
          <a:lstStyle>
            <a:lvl1pPr>
              <a:defRPr sz="2400"/>
            </a:lvl1pPr>
          </a:lstStyle>
          <a:p>
            <a:pPr/>
            <a:r>
              <a:t>Title Text</a:t>
            </a:r>
          </a:p>
        </p:txBody>
      </p:sp>
      <p:sp>
        <p:nvSpPr>
          <p:cNvPr id="201" name="Slide Number"/>
          <p:cNvSpPr txBox="1"/>
          <p:nvPr>
            <p:ph type="sldNum" sz="quarter" idx="2"/>
          </p:nvPr>
        </p:nvSpPr>
        <p:spPr>
          <a:xfrm>
            <a:off x="399949" y="6494545"/>
            <a:ext cx="139802" cy="139701"/>
          </a:xfrm>
          <a:prstGeom prst="rect">
            <a:avLst/>
          </a:prstGeom>
        </p:spPr>
        <p:txBody>
          <a:bodyPr/>
          <a:lstStyle>
            <a:lvl1pPr defTabSz="1219168">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pic>
        <p:nvPicPr>
          <p:cNvPr id="208" name="Picture 2" descr="Picture 2"/>
          <p:cNvPicPr>
            <a:picLocks noChangeAspect="1"/>
          </p:cNvPicPr>
          <p:nvPr/>
        </p:nvPicPr>
        <p:blipFill>
          <a:blip r:embed="rId2">
            <a:extLst/>
          </a:blip>
          <a:stretch>
            <a:fillRect/>
          </a:stretch>
        </p:blipFill>
        <p:spPr>
          <a:xfrm>
            <a:off x="568122" y="6410204"/>
            <a:ext cx="1551447" cy="422496"/>
          </a:xfrm>
          <a:prstGeom prst="rect">
            <a:avLst/>
          </a:prstGeom>
          <a:ln w="12700">
            <a:miter lim="400000"/>
          </a:ln>
        </p:spPr>
      </p:pic>
      <p:sp>
        <p:nvSpPr>
          <p:cNvPr id="209" name="Straight Connector 7"/>
          <p:cNvSpPr/>
          <p:nvPr/>
        </p:nvSpPr>
        <p:spPr>
          <a:xfrm flipH="1">
            <a:off x="672368" y="6494541"/>
            <a:ext cx="4" cy="363463"/>
          </a:xfrm>
          <a:prstGeom prst="line">
            <a:avLst/>
          </a:prstGeom>
          <a:ln>
            <a:solidFill>
              <a:srgbClr val="000000"/>
            </a:solidFill>
          </a:ln>
        </p:spPr>
        <p:txBody>
          <a:bodyPr lIns="45718" tIns="45718" rIns="45718" bIns="45718"/>
          <a:lstStyle/>
          <a:p>
            <a:pPr/>
          </a:p>
        </p:txBody>
      </p:sp>
      <p:sp>
        <p:nvSpPr>
          <p:cNvPr id="210" name="Rectangle 15"/>
          <p:cNvSpPr txBox="1"/>
          <p:nvPr/>
        </p:nvSpPr>
        <p:spPr>
          <a:xfrm>
            <a:off x="0" y="6494541"/>
            <a:ext cx="121920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defTabSz="1219168">
              <a:defRPr sz="900">
                <a:solidFill>
                  <a:srgbClr val="A6A6A6"/>
                </a:solidFill>
                <a:latin typeface="Helvetica Light"/>
                <a:ea typeface="Helvetica Light"/>
                <a:cs typeface="Helvetica Light"/>
                <a:sym typeface="Helvetica Light"/>
              </a:defRPr>
            </a:lvl1pPr>
          </a:lstStyle>
          <a:p>
            <a:pPr/>
            <a:r>
              <a:t>Copyright © 2015 HCL Technologies Limited  |  www.hcltech.com</a:t>
            </a:r>
          </a:p>
        </p:txBody>
      </p:sp>
      <p:pic>
        <p:nvPicPr>
          <p:cNvPr id="211" name="Picture 3" descr="Picture 3"/>
          <p:cNvPicPr>
            <a:picLocks noChangeAspect="1"/>
          </p:cNvPicPr>
          <p:nvPr/>
        </p:nvPicPr>
        <p:blipFill>
          <a:blip r:embed="rId3">
            <a:extLst/>
          </a:blip>
          <a:srcRect l="0" t="0" r="80632" b="0"/>
          <a:stretch>
            <a:fillRect/>
          </a:stretch>
        </p:blipFill>
        <p:spPr>
          <a:xfrm>
            <a:off x="11358422" y="6139610"/>
            <a:ext cx="427180" cy="562384"/>
          </a:xfrm>
          <a:prstGeom prst="rect">
            <a:avLst/>
          </a:prstGeom>
          <a:ln w="12700">
            <a:miter lim="400000"/>
          </a:ln>
        </p:spPr>
      </p:pic>
      <p:sp>
        <p:nvSpPr>
          <p:cNvPr id="212" name="Slide Number"/>
          <p:cNvSpPr txBox="1"/>
          <p:nvPr>
            <p:ph type="sldNum" sz="quarter" idx="2"/>
          </p:nvPr>
        </p:nvSpPr>
        <p:spPr>
          <a:xfrm>
            <a:off x="399949" y="6494545"/>
            <a:ext cx="139802" cy="139701"/>
          </a:xfrm>
          <a:prstGeom prst="rect">
            <a:avLst/>
          </a:prstGeom>
        </p:spPr>
        <p:txBody>
          <a:bodyPr/>
          <a:lstStyle>
            <a:lvl1pPr defTabSz="1219168">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2_Blank">
    <p:spTree>
      <p:nvGrpSpPr>
        <p:cNvPr id="1" name=""/>
        <p:cNvGrpSpPr/>
        <p:nvPr/>
      </p:nvGrpSpPr>
      <p:grpSpPr>
        <a:xfrm>
          <a:off x="0" y="0"/>
          <a:ext cx="0" cy="0"/>
          <a:chOff x="0" y="0"/>
          <a:chExt cx="0" cy="0"/>
        </a:xfrm>
      </p:grpSpPr>
      <p:sp>
        <p:nvSpPr>
          <p:cNvPr id="219" name="Slide Number"/>
          <p:cNvSpPr txBox="1"/>
          <p:nvPr>
            <p:ph type="sldNum" sz="quarter" idx="2"/>
          </p:nvPr>
        </p:nvSpPr>
        <p:spPr>
          <a:xfrm>
            <a:off x="8463949" y="6224225"/>
            <a:ext cx="273652" cy="264251"/>
          </a:xfrm>
          <a:prstGeom prst="rect">
            <a:avLst/>
          </a:prstGeom>
        </p:spPr>
        <p:txBody>
          <a:bodyPr lIns="45718" tIns="45718" rIns="45718" bIns="45718" anchor="ctr"/>
          <a:lstStyle>
            <a:lvl1pPr>
              <a:defRPr sz="12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1_Blank">
    <p:spTree>
      <p:nvGrpSpPr>
        <p:cNvPr id="1" name=""/>
        <p:cNvGrpSpPr/>
        <p:nvPr/>
      </p:nvGrpSpPr>
      <p:grpSpPr>
        <a:xfrm>
          <a:off x="0" y="0"/>
          <a:ext cx="0" cy="0"/>
          <a:chOff x="0" y="0"/>
          <a:chExt cx="0" cy="0"/>
        </a:xfrm>
      </p:grpSpPr>
      <p:sp>
        <p:nvSpPr>
          <p:cNvPr id="226" name="Rectangle 6"/>
          <p:cNvSpPr/>
          <p:nvPr/>
        </p:nvSpPr>
        <p:spPr>
          <a:xfrm>
            <a:off x="0" y="0"/>
            <a:ext cx="12192000" cy="6864096"/>
          </a:xfrm>
          <a:prstGeom prst="rect">
            <a:avLst/>
          </a:prstGeom>
          <a:solidFill>
            <a:srgbClr val="0E67B2"/>
          </a:solidFill>
          <a:ln w="12700">
            <a:miter lim="400000"/>
          </a:ln>
        </p:spPr>
        <p:txBody>
          <a:bodyPr lIns="45718" tIns="45718" rIns="45718" bIns="45718"/>
          <a:lstStyle/>
          <a:p>
            <a:pPr defTabSz="1219168">
              <a:defRPr sz="4800">
                <a:latin typeface="Arial"/>
                <a:ea typeface="Arial"/>
                <a:cs typeface="Arial"/>
                <a:sym typeface="Arial"/>
              </a:defRPr>
            </a:pPr>
          </a:p>
        </p:txBody>
      </p:sp>
      <p:grpSp>
        <p:nvGrpSpPr>
          <p:cNvPr id="241" name="Group 13"/>
          <p:cNvGrpSpPr/>
          <p:nvPr/>
        </p:nvGrpSpPr>
        <p:grpSpPr>
          <a:xfrm>
            <a:off x="5022442" y="5859676"/>
            <a:ext cx="2147121" cy="438651"/>
            <a:chOff x="0" y="-1"/>
            <a:chExt cx="2147120" cy="438650"/>
          </a:xfrm>
        </p:grpSpPr>
        <p:sp>
          <p:nvSpPr>
            <p:cNvPr id="227" name="Freeform 74"/>
            <p:cNvSpPr/>
            <p:nvPr/>
          </p:nvSpPr>
          <p:spPr>
            <a:xfrm>
              <a:off x="510158" y="146214"/>
              <a:ext cx="187539" cy="1493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6560" y="21600"/>
                    <a:pt x="16560" y="21600"/>
                    <a:pt x="16560" y="21600"/>
                  </a:cubicBezTo>
                  <a:cubicBezTo>
                    <a:pt x="14040" y="21600"/>
                    <a:pt x="14040" y="21600"/>
                    <a:pt x="14040" y="21600"/>
                  </a:cubicBezTo>
                  <a:cubicBezTo>
                    <a:pt x="11520" y="10570"/>
                    <a:pt x="11520" y="10570"/>
                    <a:pt x="11520" y="10570"/>
                  </a:cubicBezTo>
                  <a:cubicBezTo>
                    <a:pt x="10800" y="7813"/>
                    <a:pt x="10800" y="6434"/>
                    <a:pt x="10800" y="6434"/>
                  </a:cubicBezTo>
                  <a:cubicBezTo>
                    <a:pt x="10800" y="6434"/>
                    <a:pt x="10800" y="6434"/>
                    <a:pt x="10800" y="6434"/>
                  </a:cubicBezTo>
                  <a:cubicBezTo>
                    <a:pt x="10800" y="6434"/>
                    <a:pt x="10440" y="7813"/>
                    <a:pt x="10080" y="10570"/>
                  </a:cubicBezTo>
                  <a:cubicBezTo>
                    <a:pt x="7560" y="21600"/>
                    <a:pt x="7560" y="21600"/>
                    <a:pt x="7560" y="21600"/>
                  </a:cubicBezTo>
                  <a:cubicBezTo>
                    <a:pt x="5040" y="21600"/>
                    <a:pt x="5040" y="21600"/>
                    <a:pt x="5040" y="21600"/>
                  </a:cubicBezTo>
                  <a:cubicBezTo>
                    <a:pt x="0" y="0"/>
                    <a:pt x="0" y="0"/>
                    <a:pt x="0" y="0"/>
                  </a:cubicBezTo>
                  <a:cubicBezTo>
                    <a:pt x="2880" y="0"/>
                    <a:pt x="2880" y="0"/>
                    <a:pt x="2880" y="0"/>
                  </a:cubicBezTo>
                  <a:cubicBezTo>
                    <a:pt x="5760" y="12868"/>
                    <a:pt x="5760" y="12868"/>
                    <a:pt x="5760" y="12868"/>
                  </a:cubicBezTo>
                  <a:cubicBezTo>
                    <a:pt x="6120" y="14706"/>
                    <a:pt x="6120" y="16545"/>
                    <a:pt x="6120" y="16545"/>
                  </a:cubicBezTo>
                  <a:cubicBezTo>
                    <a:pt x="6120" y="16545"/>
                    <a:pt x="6120" y="16545"/>
                    <a:pt x="6120" y="16545"/>
                  </a:cubicBezTo>
                  <a:cubicBezTo>
                    <a:pt x="6120" y="16545"/>
                    <a:pt x="6480" y="14706"/>
                    <a:pt x="6840" y="12868"/>
                  </a:cubicBezTo>
                  <a:cubicBezTo>
                    <a:pt x="9720" y="2298"/>
                    <a:pt x="9720" y="2298"/>
                    <a:pt x="9720" y="2298"/>
                  </a:cubicBezTo>
                  <a:cubicBezTo>
                    <a:pt x="11880" y="2298"/>
                    <a:pt x="11880" y="2298"/>
                    <a:pt x="11880" y="2298"/>
                  </a:cubicBezTo>
                  <a:cubicBezTo>
                    <a:pt x="14400" y="12868"/>
                    <a:pt x="14400" y="12868"/>
                    <a:pt x="14400" y="12868"/>
                  </a:cubicBezTo>
                  <a:cubicBezTo>
                    <a:pt x="15120" y="14706"/>
                    <a:pt x="15120" y="16545"/>
                    <a:pt x="15120" y="16545"/>
                  </a:cubicBezTo>
                  <a:cubicBezTo>
                    <a:pt x="15120" y="16545"/>
                    <a:pt x="15120" y="16545"/>
                    <a:pt x="15120" y="16545"/>
                  </a:cubicBezTo>
                  <a:cubicBezTo>
                    <a:pt x="15120" y="16545"/>
                    <a:pt x="15480" y="14706"/>
                    <a:pt x="15840" y="12868"/>
                  </a:cubicBezTo>
                  <a:cubicBezTo>
                    <a:pt x="18720" y="0"/>
                    <a:pt x="18720" y="0"/>
                    <a:pt x="18720" y="0"/>
                  </a:cubicBezTo>
                  <a:lnTo>
                    <a:pt x="21600" y="0"/>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28" name="Freeform 75"/>
            <p:cNvSpPr/>
            <p:nvPr/>
          </p:nvSpPr>
          <p:spPr>
            <a:xfrm>
              <a:off x="686568" y="146214"/>
              <a:ext cx="136682" cy="1493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74" y="16545"/>
                  </a:moveTo>
                  <a:cubicBezTo>
                    <a:pt x="6028" y="16545"/>
                    <a:pt x="6028" y="16545"/>
                    <a:pt x="6028" y="16545"/>
                  </a:cubicBezTo>
                  <a:cubicBezTo>
                    <a:pt x="4019" y="21600"/>
                    <a:pt x="4019" y="21600"/>
                    <a:pt x="4019" y="21600"/>
                  </a:cubicBezTo>
                  <a:cubicBezTo>
                    <a:pt x="0" y="21600"/>
                    <a:pt x="0" y="21600"/>
                    <a:pt x="0" y="21600"/>
                  </a:cubicBezTo>
                  <a:cubicBezTo>
                    <a:pt x="9042" y="0"/>
                    <a:pt x="9042" y="0"/>
                    <a:pt x="9042" y="0"/>
                  </a:cubicBezTo>
                  <a:cubicBezTo>
                    <a:pt x="12558" y="0"/>
                    <a:pt x="12558" y="0"/>
                    <a:pt x="12558" y="0"/>
                  </a:cubicBezTo>
                  <a:cubicBezTo>
                    <a:pt x="21600" y="21600"/>
                    <a:pt x="21600" y="21600"/>
                    <a:pt x="21600" y="21600"/>
                  </a:cubicBezTo>
                  <a:cubicBezTo>
                    <a:pt x="17581" y="21600"/>
                    <a:pt x="17581" y="21600"/>
                    <a:pt x="17581" y="21600"/>
                  </a:cubicBezTo>
                  <a:lnTo>
                    <a:pt x="16074" y="16545"/>
                  </a:lnTo>
                  <a:close/>
                  <a:moveTo>
                    <a:pt x="14567" y="13328"/>
                  </a:moveTo>
                  <a:cubicBezTo>
                    <a:pt x="12056" y="6434"/>
                    <a:pt x="12056" y="6434"/>
                    <a:pt x="12056" y="6434"/>
                  </a:cubicBezTo>
                  <a:cubicBezTo>
                    <a:pt x="11553" y="5055"/>
                    <a:pt x="11051" y="3677"/>
                    <a:pt x="11051" y="3677"/>
                  </a:cubicBezTo>
                  <a:cubicBezTo>
                    <a:pt x="11051" y="3677"/>
                    <a:pt x="11051" y="3677"/>
                    <a:pt x="11051" y="3677"/>
                  </a:cubicBezTo>
                  <a:cubicBezTo>
                    <a:pt x="11051" y="3677"/>
                    <a:pt x="10549" y="5055"/>
                    <a:pt x="10047" y="6434"/>
                  </a:cubicBezTo>
                  <a:cubicBezTo>
                    <a:pt x="7033" y="13328"/>
                    <a:pt x="7033" y="13328"/>
                    <a:pt x="7033" y="13328"/>
                  </a:cubicBezTo>
                  <a:lnTo>
                    <a:pt x="14567" y="13328"/>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29" name="Freeform 76"/>
            <p:cNvSpPr/>
            <p:nvPr/>
          </p:nvSpPr>
          <p:spPr>
            <a:xfrm>
              <a:off x="813710" y="146214"/>
              <a:ext cx="109665" cy="1493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724"/>
                  </a:lnTo>
                  <a:lnTo>
                    <a:pt x="12907" y="2724"/>
                  </a:lnTo>
                  <a:lnTo>
                    <a:pt x="12907" y="21600"/>
                  </a:lnTo>
                  <a:lnTo>
                    <a:pt x="8693" y="21600"/>
                  </a:lnTo>
                  <a:lnTo>
                    <a:pt x="8693" y="2724"/>
                  </a:lnTo>
                  <a:lnTo>
                    <a:pt x="0" y="2724"/>
                  </a:lnTo>
                  <a:lnTo>
                    <a:pt x="0" y="0"/>
                  </a:lnTo>
                  <a:lnTo>
                    <a:pt x="21600" y="0"/>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30" name="Freeform 77"/>
            <p:cNvSpPr/>
            <p:nvPr/>
          </p:nvSpPr>
          <p:spPr>
            <a:xfrm>
              <a:off x="929728" y="143036"/>
              <a:ext cx="131914" cy="154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486" y="6171"/>
                  </a:moveTo>
                  <a:cubicBezTo>
                    <a:pt x="16457" y="3967"/>
                    <a:pt x="13886" y="3086"/>
                    <a:pt x="11314" y="3086"/>
                  </a:cubicBezTo>
                  <a:cubicBezTo>
                    <a:pt x="7200" y="3086"/>
                    <a:pt x="4114" y="5731"/>
                    <a:pt x="4114" y="10580"/>
                  </a:cubicBezTo>
                  <a:cubicBezTo>
                    <a:pt x="4114" y="15429"/>
                    <a:pt x="7200" y="18073"/>
                    <a:pt x="11314" y="18073"/>
                  </a:cubicBezTo>
                  <a:cubicBezTo>
                    <a:pt x="14400" y="18073"/>
                    <a:pt x="16971" y="16751"/>
                    <a:pt x="18000" y="14547"/>
                  </a:cubicBezTo>
                  <a:cubicBezTo>
                    <a:pt x="21600" y="15429"/>
                    <a:pt x="21600" y="15429"/>
                    <a:pt x="21600" y="15429"/>
                  </a:cubicBezTo>
                  <a:cubicBezTo>
                    <a:pt x="20057" y="18955"/>
                    <a:pt x="15943" y="21600"/>
                    <a:pt x="11314" y="21600"/>
                  </a:cubicBezTo>
                  <a:cubicBezTo>
                    <a:pt x="5143" y="21600"/>
                    <a:pt x="0" y="17192"/>
                    <a:pt x="0" y="10580"/>
                  </a:cubicBezTo>
                  <a:cubicBezTo>
                    <a:pt x="0" y="3967"/>
                    <a:pt x="5143" y="0"/>
                    <a:pt x="11314" y="0"/>
                  </a:cubicBezTo>
                  <a:cubicBezTo>
                    <a:pt x="15943" y="0"/>
                    <a:pt x="19543" y="1763"/>
                    <a:pt x="21086" y="5290"/>
                  </a:cubicBezTo>
                  <a:lnTo>
                    <a:pt x="17486" y="6171"/>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31" name="Freeform 78"/>
            <p:cNvSpPr/>
            <p:nvPr/>
          </p:nvSpPr>
          <p:spPr>
            <a:xfrm>
              <a:off x="1085477" y="146214"/>
              <a:ext cx="109664" cy="1493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6859" y="21600"/>
                  </a:lnTo>
                  <a:lnTo>
                    <a:pt x="16859" y="11870"/>
                  </a:lnTo>
                  <a:lnTo>
                    <a:pt x="4215" y="11870"/>
                  </a:lnTo>
                  <a:lnTo>
                    <a:pt x="4215" y="21600"/>
                  </a:lnTo>
                  <a:lnTo>
                    <a:pt x="0" y="21600"/>
                  </a:lnTo>
                  <a:lnTo>
                    <a:pt x="0" y="0"/>
                  </a:lnTo>
                  <a:lnTo>
                    <a:pt x="4215" y="0"/>
                  </a:lnTo>
                  <a:lnTo>
                    <a:pt x="4215" y="8757"/>
                  </a:lnTo>
                  <a:lnTo>
                    <a:pt x="16859" y="8757"/>
                  </a:lnTo>
                  <a:lnTo>
                    <a:pt x="16859" y="0"/>
                  </a:lnTo>
                  <a:lnTo>
                    <a:pt x="21600" y="0"/>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32" name="Freeform 79"/>
            <p:cNvSpPr/>
            <p:nvPr/>
          </p:nvSpPr>
          <p:spPr>
            <a:xfrm>
              <a:off x="1263477" y="146214"/>
              <a:ext cx="111253" cy="1493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724"/>
                  </a:lnTo>
                  <a:lnTo>
                    <a:pt x="13012" y="2724"/>
                  </a:lnTo>
                  <a:lnTo>
                    <a:pt x="13012" y="21600"/>
                  </a:lnTo>
                  <a:lnTo>
                    <a:pt x="8588" y="21600"/>
                  </a:lnTo>
                  <a:lnTo>
                    <a:pt x="8588" y="2724"/>
                  </a:lnTo>
                  <a:lnTo>
                    <a:pt x="0" y="2724"/>
                  </a:lnTo>
                  <a:lnTo>
                    <a:pt x="0" y="0"/>
                  </a:lnTo>
                  <a:lnTo>
                    <a:pt x="21600" y="0"/>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33" name="Freeform 80"/>
            <p:cNvSpPr/>
            <p:nvPr/>
          </p:nvSpPr>
          <p:spPr>
            <a:xfrm>
              <a:off x="1396976" y="146214"/>
              <a:ext cx="109664" cy="1493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6595" y="21600"/>
                  </a:lnTo>
                  <a:lnTo>
                    <a:pt x="16595" y="11870"/>
                  </a:lnTo>
                  <a:lnTo>
                    <a:pt x="4215" y="11870"/>
                  </a:lnTo>
                  <a:lnTo>
                    <a:pt x="4215" y="21600"/>
                  </a:lnTo>
                  <a:lnTo>
                    <a:pt x="0" y="21600"/>
                  </a:lnTo>
                  <a:lnTo>
                    <a:pt x="0" y="0"/>
                  </a:lnTo>
                  <a:lnTo>
                    <a:pt x="4215" y="0"/>
                  </a:lnTo>
                  <a:lnTo>
                    <a:pt x="4215" y="8757"/>
                  </a:lnTo>
                  <a:lnTo>
                    <a:pt x="16595" y="8757"/>
                  </a:lnTo>
                  <a:lnTo>
                    <a:pt x="16595" y="0"/>
                  </a:lnTo>
                  <a:lnTo>
                    <a:pt x="21600" y="0"/>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34" name="Freeform 81"/>
            <p:cNvSpPr/>
            <p:nvPr/>
          </p:nvSpPr>
          <p:spPr>
            <a:xfrm>
              <a:off x="1541600" y="146214"/>
              <a:ext cx="95361" cy="1493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8292"/>
                  </a:moveTo>
                  <a:lnTo>
                    <a:pt x="21600" y="21600"/>
                  </a:lnTo>
                  <a:lnTo>
                    <a:pt x="0" y="21600"/>
                  </a:lnTo>
                  <a:lnTo>
                    <a:pt x="0" y="0"/>
                  </a:lnTo>
                  <a:lnTo>
                    <a:pt x="20992" y="0"/>
                  </a:lnTo>
                  <a:lnTo>
                    <a:pt x="20992" y="2724"/>
                  </a:lnTo>
                  <a:lnTo>
                    <a:pt x="5172" y="2724"/>
                  </a:lnTo>
                  <a:lnTo>
                    <a:pt x="5172" y="8757"/>
                  </a:lnTo>
                  <a:lnTo>
                    <a:pt x="17341" y="8757"/>
                  </a:lnTo>
                  <a:lnTo>
                    <a:pt x="17341" y="11481"/>
                  </a:lnTo>
                  <a:lnTo>
                    <a:pt x="5172" y="11481"/>
                  </a:lnTo>
                  <a:lnTo>
                    <a:pt x="5172" y="18292"/>
                  </a:lnTo>
                  <a:lnTo>
                    <a:pt x="21600" y="18292"/>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35" name="Freeform 82"/>
            <p:cNvSpPr/>
            <p:nvPr/>
          </p:nvSpPr>
          <p:spPr>
            <a:xfrm>
              <a:off x="1713242" y="146214"/>
              <a:ext cx="95361" cy="1493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89" y="3697"/>
                  </a:moveTo>
                  <a:lnTo>
                    <a:pt x="6389" y="9146"/>
                  </a:lnTo>
                  <a:lnTo>
                    <a:pt x="18558" y="9146"/>
                  </a:lnTo>
                  <a:lnTo>
                    <a:pt x="18558" y="12843"/>
                  </a:lnTo>
                  <a:lnTo>
                    <a:pt x="6389" y="12843"/>
                  </a:lnTo>
                  <a:lnTo>
                    <a:pt x="6389" y="21600"/>
                  </a:lnTo>
                  <a:lnTo>
                    <a:pt x="0" y="21600"/>
                  </a:lnTo>
                  <a:lnTo>
                    <a:pt x="0" y="0"/>
                  </a:lnTo>
                  <a:lnTo>
                    <a:pt x="21600" y="0"/>
                  </a:lnTo>
                  <a:lnTo>
                    <a:pt x="21600" y="3697"/>
                  </a:lnTo>
                  <a:lnTo>
                    <a:pt x="6389" y="3697"/>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36" name="Rectangle 83"/>
            <p:cNvSpPr/>
            <p:nvPr/>
          </p:nvSpPr>
          <p:spPr>
            <a:xfrm>
              <a:off x="1834027" y="146214"/>
              <a:ext cx="27022" cy="149396"/>
            </a:xfrm>
            <a:prstGeom prst="rect">
              <a:avLst/>
            </a:prstGeom>
            <a:solidFill>
              <a:srgbClr val="FFFFFF"/>
            </a:solidFill>
            <a:ln w="12700" cap="flat">
              <a:noFill/>
              <a:miter lim="400000"/>
            </a:ln>
            <a:effectLst/>
          </p:spPr>
          <p:txBody>
            <a:bodyPr wrap="square" lIns="45718" tIns="45718" rIns="45718" bIns="45718" numCol="1" anchor="t">
              <a:noAutofit/>
            </a:bodyPr>
            <a:lstStyle/>
            <a:p>
              <a:pPr defTabSz="1219168">
                <a:defRPr sz="4800">
                  <a:solidFill>
                    <a:srgbClr val="FFFFFF"/>
                  </a:solidFill>
                  <a:latin typeface="Arial"/>
                  <a:ea typeface="Arial"/>
                  <a:cs typeface="Arial"/>
                  <a:sym typeface="Arial"/>
                </a:defRPr>
              </a:pPr>
            </a:p>
          </p:txBody>
        </p:sp>
        <p:sp>
          <p:nvSpPr>
            <p:cNvPr id="237" name="Freeform 84"/>
            <p:cNvSpPr/>
            <p:nvPr/>
          </p:nvSpPr>
          <p:spPr>
            <a:xfrm>
              <a:off x="1894420" y="146214"/>
              <a:ext cx="96950" cy="1493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7319"/>
                  </a:moveTo>
                  <a:lnTo>
                    <a:pt x="21600" y="21600"/>
                  </a:lnTo>
                  <a:lnTo>
                    <a:pt x="0" y="21600"/>
                  </a:lnTo>
                  <a:lnTo>
                    <a:pt x="0" y="0"/>
                  </a:lnTo>
                  <a:lnTo>
                    <a:pt x="6214" y="0"/>
                  </a:lnTo>
                  <a:lnTo>
                    <a:pt x="6214" y="17319"/>
                  </a:lnTo>
                  <a:lnTo>
                    <a:pt x="21600" y="17319"/>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38" name="Freeform 85"/>
            <p:cNvSpPr/>
            <p:nvPr/>
          </p:nvSpPr>
          <p:spPr>
            <a:xfrm>
              <a:off x="2010437" y="146214"/>
              <a:ext cx="136683" cy="1493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600" y="21600"/>
                    <a:pt x="21600" y="21600"/>
                    <a:pt x="21600" y="21600"/>
                  </a:cubicBezTo>
                  <a:cubicBezTo>
                    <a:pt x="17079" y="21600"/>
                    <a:pt x="17079" y="21600"/>
                    <a:pt x="17079" y="21600"/>
                  </a:cubicBezTo>
                  <a:cubicBezTo>
                    <a:pt x="17079" y="14247"/>
                    <a:pt x="17079" y="14247"/>
                    <a:pt x="17079" y="14247"/>
                  </a:cubicBezTo>
                  <a:cubicBezTo>
                    <a:pt x="17079" y="10111"/>
                    <a:pt x="17079" y="6894"/>
                    <a:pt x="17079" y="6894"/>
                  </a:cubicBezTo>
                  <a:cubicBezTo>
                    <a:pt x="17079" y="6894"/>
                    <a:pt x="17079" y="6894"/>
                    <a:pt x="17079" y="6894"/>
                  </a:cubicBezTo>
                  <a:cubicBezTo>
                    <a:pt x="17079" y="6894"/>
                    <a:pt x="15572" y="9191"/>
                    <a:pt x="15070" y="10111"/>
                  </a:cubicBezTo>
                  <a:cubicBezTo>
                    <a:pt x="12056" y="16085"/>
                    <a:pt x="12056" y="16085"/>
                    <a:pt x="12056" y="16085"/>
                  </a:cubicBezTo>
                  <a:cubicBezTo>
                    <a:pt x="9544" y="16085"/>
                    <a:pt x="9544" y="16085"/>
                    <a:pt x="9544" y="16085"/>
                  </a:cubicBezTo>
                  <a:cubicBezTo>
                    <a:pt x="6028" y="10111"/>
                    <a:pt x="6028" y="10111"/>
                    <a:pt x="6028" y="10111"/>
                  </a:cubicBezTo>
                  <a:cubicBezTo>
                    <a:pt x="5526" y="9191"/>
                    <a:pt x="4521" y="6894"/>
                    <a:pt x="4521" y="6894"/>
                  </a:cubicBezTo>
                  <a:cubicBezTo>
                    <a:pt x="4521" y="6894"/>
                    <a:pt x="4521" y="6894"/>
                    <a:pt x="4521" y="6894"/>
                  </a:cubicBezTo>
                  <a:cubicBezTo>
                    <a:pt x="4019" y="6894"/>
                    <a:pt x="4521" y="10111"/>
                    <a:pt x="4521" y="14247"/>
                  </a:cubicBezTo>
                  <a:cubicBezTo>
                    <a:pt x="4521" y="21600"/>
                    <a:pt x="4521" y="21600"/>
                    <a:pt x="4521" y="21600"/>
                  </a:cubicBezTo>
                  <a:cubicBezTo>
                    <a:pt x="0" y="21600"/>
                    <a:pt x="0" y="21600"/>
                    <a:pt x="0" y="21600"/>
                  </a:cubicBezTo>
                  <a:cubicBezTo>
                    <a:pt x="0" y="0"/>
                    <a:pt x="0" y="0"/>
                    <a:pt x="0" y="0"/>
                  </a:cubicBezTo>
                  <a:cubicBezTo>
                    <a:pt x="4521" y="0"/>
                    <a:pt x="4521" y="0"/>
                    <a:pt x="4521" y="0"/>
                  </a:cubicBezTo>
                  <a:cubicBezTo>
                    <a:pt x="9042" y="7353"/>
                    <a:pt x="9042" y="7353"/>
                    <a:pt x="9042" y="7353"/>
                  </a:cubicBezTo>
                  <a:cubicBezTo>
                    <a:pt x="10549" y="9651"/>
                    <a:pt x="10549" y="10570"/>
                    <a:pt x="10549" y="10570"/>
                  </a:cubicBezTo>
                  <a:cubicBezTo>
                    <a:pt x="11051" y="10570"/>
                    <a:pt x="11051" y="10570"/>
                    <a:pt x="11051" y="10570"/>
                  </a:cubicBezTo>
                  <a:cubicBezTo>
                    <a:pt x="11051" y="10570"/>
                    <a:pt x="11051" y="9651"/>
                    <a:pt x="12558" y="7353"/>
                  </a:cubicBezTo>
                  <a:cubicBezTo>
                    <a:pt x="17079" y="0"/>
                    <a:pt x="17079" y="0"/>
                    <a:pt x="17079" y="0"/>
                  </a:cubicBezTo>
                  <a:lnTo>
                    <a:pt x="21600" y="0"/>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39" name="Oval 86"/>
            <p:cNvSpPr/>
            <p:nvPr/>
          </p:nvSpPr>
          <p:spPr>
            <a:xfrm>
              <a:off x="-1" y="-2"/>
              <a:ext cx="440235" cy="438651"/>
            </a:xfrm>
            <a:prstGeom prst="ellipse">
              <a:avLst/>
            </a:prstGeom>
            <a:noFill/>
            <a:ln w="19050" cap="flat">
              <a:solidFill>
                <a:srgbClr val="FFFFFF"/>
              </a:solidFill>
              <a:prstDash val="solid"/>
              <a:miter lim="8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40" name="Freeform 87"/>
            <p:cNvSpPr/>
            <p:nvPr/>
          </p:nvSpPr>
          <p:spPr>
            <a:xfrm>
              <a:off x="181177" y="73107"/>
              <a:ext cx="141451" cy="2908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10800"/>
                  </a:lnTo>
                  <a:lnTo>
                    <a:pt x="0" y="21600"/>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grpSp>
      <p:grpSp>
        <p:nvGrpSpPr>
          <p:cNvPr id="245" name="Group 2"/>
          <p:cNvGrpSpPr/>
          <p:nvPr/>
        </p:nvGrpSpPr>
        <p:grpSpPr>
          <a:xfrm>
            <a:off x="4899278" y="838117"/>
            <a:ext cx="2393465" cy="341464"/>
            <a:chOff x="-1" y="0"/>
            <a:chExt cx="2393463" cy="341462"/>
          </a:xfrm>
        </p:grpSpPr>
        <p:sp>
          <p:nvSpPr>
            <p:cNvPr id="242" name="Freeform 7"/>
            <p:cNvSpPr/>
            <p:nvPr/>
          </p:nvSpPr>
          <p:spPr>
            <a:xfrm>
              <a:off x="-2" y="10565"/>
              <a:ext cx="918608" cy="3210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129" y="21600"/>
                  </a:lnTo>
                  <a:lnTo>
                    <a:pt x="7399" y="13046"/>
                  </a:lnTo>
                  <a:lnTo>
                    <a:pt x="13379" y="13046"/>
                  </a:lnTo>
                  <a:lnTo>
                    <a:pt x="12033" y="21600"/>
                  </a:lnTo>
                  <a:lnTo>
                    <a:pt x="18237" y="21600"/>
                  </a:lnTo>
                  <a:lnTo>
                    <a:pt x="21600" y="0"/>
                  </a:lnTo>
                  <a:lnTo>
                    <a:pt x="15397" y="0"/>
                  </a:lnTo>
                  <a:lnTo>
                    <a:pt x="14275" y="7271"/>
                  </a:lnTo>
                  <a:lnTo>
                    <a:pt x="8296" y="7271"/>
                  </a:lnTo>
                  <a:lnTo>
                    <a:pt x="9417" y="0"/>
                  </a:lnTo>
                  <a:lnTo>
                    <a:pt x="3363" y="0"/>
                  </a:lnTo>
                  <a:lnTo>
                    <a:pt x="0" y="21600"/>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43" name="Freeform 8"/>
            <p:cNvSpPr/>
            <p:nvPr/>
          </p:nvSpPr>
          <p:spPr>
            <a:xfrm>
              <a:off x="909285" y="0"/>
              <a:ext cx="832570" cy="341464"/>
            </a:xfrm>
            <a:custGeom>
              <a:avLst/>
              <a:gdLst/>
              <a:ahLst/>
              <a:cxnLst>
                <a:cxn ang="0">
                  <a:pos x="wd2" y="hd2"/>
                </a:cxn>
                <a:cxn ang="5400000">
                  <a:pos x="wd2" y="hd2"/>
                </a:cxn>
                <a:cxn ang="10800000">
                  <a:pos x="wd2" y="hd2"/>
                </a:cxn>
                <a:cxn ang="16200000">
                  <a:pos x="wd2" y="hd2"/>
                </a:cxn>
              </a:cxnLst>
              <a:rect l="0" t="0" r="r" b="b"/>
              <a:pathLst>
                <a:path w="20725" h="20176" fill="norm" stroke="1" extrusionOk="0">
                  <a:moveTo>
                    <a:pt x="14554" y="7199"/>
                  </a:moveTo>
                  <a:cubicBezTo>
                    <a:pt x="20725" y="7199"/>
                    <a:pt x="20725" y="7199"/>
                    <a:pt x="20725" y="7199"/>
                  </a:cubicBezTo>
                  <a:cubicBezTo>
                    <a:pt x="20646" y="4005"/>
                    <a:pt x="19380" y="1752"/>
                    <a:pt x="16769" y="812"/>
                  </a:cubicBezTo>
                  <a:cubicBezTo>
                    <a:pt x="11784" y="-878"/>
                    <a:pt x="6325" y="-127"/>
                    <a:pt x="2448" y="4945"/>
                  </a:cubicBezTo>
                  <a:cubicBezTo>
                    <a:pt x="-638" y="9077"/>
                    <a:pt x="-875" y="15087"/>
                    <a:pt x="2132" y="18092"/>
                  </a:cubicBezTo>
                  <a:cubicBezTo>
                    <a:pt x="4743" y="20534"/>
                    <a:pt x="10123" y="20722"/>
                    <a:pt x="14000" y="19219"/>
                  </a:cubicBezTo>
                  <a:cubicBezTo>
                    <a:pt x="16452" y="18280"/>
                    <a:pt x="18430" y="16214"/>
                    <a:pt x="19459" y="13397"/>
                  </a:cubicBezTo>
                  <a:cubicBezTo>
                    <a:pt x="13209" y="13397"/>
                    <a:pt x="13209" y="13397"/>
                    <a:pt x="13209" y="13397"/>
                  </a:cubicBezTo>
                  <a:cubicBezTo>
                    <a:pt x="12417" y="14899"/>
                    <a:pt x="11389" y="15651"/>
                    <a:pt x="10123" y="15651"/>
                  </a:cubicBezTo>
                  <a:cubicBezTo>
                    <a:pt x="6641" y="15651"/>
                    <a:pt x="6167" y="13209"/>
                    <a:pt x="6800" y="10204"/>
                  </a:cubicBezTo>
                  <a:cubicBezTo>
                    <a:pt x="7512" y="6823"/>
                    <a:pt x="9015" y="4945"/>
                    <a:pt x="11310" y="4757"/>
                  </a:cubicBezTo>
                  <a:cubicBezTo>
                    <a:pt x="13209" y="4757"/>
                    <a:pt x="14079" y="5696"/>
                    <a:pt x="14554" y="7199"/>
                  </a:cubicBezTo>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44" name="Freeform 9"/>
            <p:cNvSpPr/>
            <p:nvPr/>
          </p:nvSpPr>
          <p:spPr>
            <a:xfrm>
              <a:off x="1722780" y="10565"/>
              <a:ext cx="670683" cy="3210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06" y="0"/>
                  </a:moveTo>
                  <a:lnTo>
                    <a:pt x="9725" y="16467"/>
                  </a:lnTo>
                  <a:lnTo>
                    <a:pt x="21600" y="16467"/>
                  </a:lnTo>
                  <a:lnTo>
                    <a:pt x="20474" y="21600"/>
                  </a:lnTo>
                  <a:lnTo>
                    <a:pt x="0" y="21600"/>
                  </a:lnTo>
                  <a:lnTo>
                    <a:pt x="4607" y="0"/>
                  </a:lnTo>
                  <a:lnTo>
                    <a:pt x="13206" y="0"/>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grpSp>
      <p:grpSp>
        <p:nvGrpSpPr>
          <p:cNvPr id="271" name="Group 1"/>
          <p:cNvGrpSpPr/>
          <p:nvPr/>
        </p:nvGrpSpPr>
        <p:grpSpPr>
          <a:xfrm>
            <a:off x="3650798" y="2668592"/>
            <a:ext cx="4924489" cy="1000066"/>
            <a:chOff x="-21" y="22"/>
            <a:chExt cx="4924487" cy="1000064"/>
          </a:xfrm>
        </p:grpSpPr>
        <p:sp>
          <p:nvSpPr>
            <p:cNvPr id="246" name="Freeform 51"/>
            <p:cNvSpPr/>
            <p:nvPr/>
          </p:nvSpPr>
          <p:spPr>
            <a:xfrm>
              <a:off x="919478" y="783356"/>
              <a:ext cx="111253" cy="149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726" y="0"/>
                  </a:moveTo>
                  <a:cubicBezTo>
                    <a:pt x="16663" y="0"/>
                    <a:pt x="19749" y="2298"/>
                    <a:pt x="19749" y="5515"/>
                  </a:cubicBezTo>
                  <a:cubicBezTo>
                    <a:pt x="19749" y="7353"/>
                    <a:pt x="17897" y="9191"/>
                    <a:pt x="15429" y="9651"/>
                  </a:cubicBezTo>
                  <a:cubicBezTo>
                    <a:pt x="15429" y="9651"/>
                    <a:pt x="15429" y="9651"/>
                    <a:pt x="15429" y="9651"/>
                  </a:cubicBezTo>
                  <a:cubicBezTo>
                    <a:pt x="18514" y="10111"/>
                    <a:pt x="21600" y="12409"/>
                    <a:pt x="21600" y="15166"/>
                  </a:cubicBezTo>
                  <a:cubicBezTo>
                    <a:pt x="21600" y="18843"/>
                    <a:pt x="18514" y="21600"/>
                    <a:pt x="11726" y="21600"/>
                  </a:cubicBezTo>
                  <a:cubicBezTo>
                    <a:pt x="0" y="21600"/>
                    <a:pt x="0" y="21600"/>
                    <a:pt x="0" y="21600"/>
                  </a:cubicBezTo>
                  <a:cubicBezTo>
                    <a:pt x="0" y="0"/>
                    <a:pt x="0" y="0"/>
                    <a:pt x="0" y="0"/>
                  </a:cubicBezTo>
                  <a:lnTo>
                    <a:pt x="11726" y="0"/>
                  </a:lnTo>
                  <a:close/>
                  <a:moveTo>
                    <a:pt x="10491" y="8732"/>
                  </a:moveTo>
                  <a:cubicBezTo>
                    <a:pt x="13577" y="8732"/>
                    <a:pt x="15429" y="7353"/>
                    <a:pt x="15429" y="5974"/>
                  </a:cubicBezTo>
                  <a:cubicBezTo>
                    <a:pt x="15429" y="4136"/>
                    <a:pt x="13577" y="2757"/>
                    <a:pt x="10491" y="2757"/>
                  </a:cubicBezTo>
                  <a:cubicBezTo>
                    <a:pt x="4937" y="2757"/>
                    <a:pt x="4937" y="2757"/>
                    <a:pt x="4937" y="2757"/>
                  </a:cubicBezTo>
                  <a:cubicBezTo>
                    <a:pt x="4937" y="8732"/>
                    <a:pt x="4937" y="8732"/>
                    <a:pt x="4937" y="8732"/>
                  </a:cubicBezTo>
                  <a:lnTo>
                    <a:pt x="10491" y="8732"/>
                  </a:lnTo>
                  <a:close/>
                  <a:moveTo>
                    <a:pt x="11726" y="18843"/>
                  </a:moveTo>
                  <a:cubicBezTo>
                    <a:pt x="14811" y="18843"/>
                    <a:pt x="17280" y="17004"/>
                    <a:pt x="17280" y="15166"/>
                  </a:cubicBezTo>
                  <a:cubicBezTo>
                    <a:pt x="17280" y="12868"/>
                    <a:pt x="14811" y="11489"/>
                    <a:pt x="11726" y="11489"/>
                  </a:cubicBezTo>
                  <a:cubicBezTo>
                    <a:pt x="4937" y="11489"/>
                    <a:pt x="4937" y="11489"/>
                    <a:pt x="4937" y="11489"/>
                  </a:cubicBezTo>
                  <a:cubicBezTo>
                    <a:pt x="4937" y="18843"/>
                    <a:pt x="4937" y="18843"/>
                    <a:pt x="4937" y="18843"/>
                  </a:cubicBezTo>
                  <a:lnTo>
                    <a:pt x="11726" y="18843"/>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47" name="Freeform 52"/>
            <p:cNvSpPr/>
            <p:nvPr/>
          </p:nvSpPr>
          <p:spPr>
            <a:xfrm>
              <a:off x="1065691" y="783356"/>
              <a:ext cx="104896" cy="149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8383"/>
                  </a:moveTo>
                  <a:lnTo>
                    <a:pt x="21600" y="21600"/>
                  </a:lnTo>
                  <a:lnTo>
                    <a:pt x="0" y="21600"/>
                  </a:lnTo>
                  <a:lnTo>
                    <a:pt x="0" y="0"/>
                  </a:lnTo>
                  <a:lnTo>
                    <a:pt x="20945" y="0"/>
                  </a:lnTo>
                  <a:lnTo>
                    <a:pt x="20945" y="3217"/>
                  </a:lnTo>
                  <a:lnTo>
                    <a:pt x="5236" y="3217"/>
                  </a:lnTo>
                  <a:lnTo>
                    <a:pt x="5236" y="8732"/>
                  </a:lnTo>
                  <a:lnTo>
                    <a:pt x="17673" y="8732"/>
                  </a:lnTo>
                  <a:lnTo>
                    <a:pt x="17673" y="11949"/>
                  </a:lnTo>
                  <a:lnTo>
                    <a:pt x="5236" y="11949"/>
                  </a:lnTo>
                  <a:lnTo>
                    <a:pt x="5236" y="18383"/>
                  </a:lnTo>
                  <a:lnTo>
                    <a:pt x="21600" y="18383"/>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48" name="Freeform 53"/>
            <p:cNvSpPr/>
            <p:nvPr/>
          </p:nvSpPr>
          <p:spPr>
            <a:xfrm>
              <a:off x="1196013" y="783356"/>
              <a:ext cx="136681" cy="149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2558" y="11489"/>
                    <a:pt x="12558" y="11489"/>
                    <a:pt x="12558" y="11489"/>
                  </a:cubicBezTo>
                  <a:cubicBezTo>
                    <a:pt x="12558" y="21600"/>
                    <a:pt x="12558" y="21600"/>
                    <a:pt x="12558" y="21600"/>
                  </a:cubicBezTo>
                  <a:cubicBezTo>
                    <a:pt x="9042" y="21600"/>
                    <a:pt x="9042" y="21600"/>
                    <a:pt x="9042" y="21600"/>
                  </a:cubicBezTo>
                  <a:cubicBezTo>
                    <a:pt x="9042" y="11489"/>
                    <a:pt x="9042" y="11489"/>
                    <a:pt x="9042" y="11489"/>
                  </a:cubicBezTo>
                  <a:cubicBezTo>
                    <a:pt x="0" y="0"/>
                    <a:pt x="0" y="0"/>
                    <a:pt x="0" y="0"/>
                  </a:cubicBezTo>
                  <a:cubicBezTo>
                    <a:pt x="4019" y="0"/>
                    <a:pt x="4019" y="0"/>
                    <a:pt x="4019" y="0"/>
                  </a:cubicBezTo>
                  <a:cubicBezTo>
                    <a:pt x="9544" y="6434"/>
                    <a:pt x="9544" y="6434"/>
                    <a:pt x="9544" y="6434"/>
                  </a:cubicBezTo>
                  <a:cubicBezTo>
                    <a:pt x="10047" y="7353"/>
                    <a:pt x="10549" y="8272"/>
                    <a:pt x="10549" y="8272"/>
                  </a:cubicBezTo>
                  <a:cubicBezTo>
                    <a:pt x="11051" y="8272"/>
                    <a:pt x="11051" y="8272"/>
                    <a:pt x="11051" y="8272"/>
                  </a:cubicBezTo>
                  <a:cubicBezTo>
                    <a:pt x="11051" y="8272"/>
                    <a:pt x="11553" y="7353"/>
                    <a:pt x="12056" y="6434"/>
                  </a:cubicBezTo>
                  <a:cubicBezTo>
                    <a:pt x="17581" y="0"/>
                    <a:pt x="17581" y="0"/>
                    <a:pt x="17581" y="0"/>
                  </a:cubicBezTo>
                  <a:lnTo>
                    <a:pt x="21600" y="0"/>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49" name="Freeform 54"/>
            <p:cNvSpPr/>
            <p:nvPr/>
          </p:nvSpPr>
          <p:spPr>
            <a:xfrm>
              <a:off x="1339047" y="780177"/>
              <a:ext cx="152575" cy="1557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650" y="0"/>
                    <a:pt x="21600" y="4408"/>
                    <a:pt x="21600" y="10580"/>
                  </a:cubicBezTo>
                  <a:cubicBezTo>
                    <a:pt x="21600" y="17192"/>
                    <a:pt x="16650" y="21600"/>
                    <a:pt x="10800" y="21600"/>
                  </a:cubicBezTo>
                  <a:cubicBezTo>
                    <a:pt x="4950" y="21600"/>
                    <a:pt x="0" y="17192"/>
                    <a:pt x="0" y="10580"/>
                  </a:cubicBezTo>
                  <a:cubicBezTo>
                    <a:pt x="0" y="4408"/>
                    <a:pt x="4950" y="0"/>
                    <a:pt x="10800" y="0"/>
                  </a:cubicBezTo>
                  <a:moveTo>
                    <a:pt x="10800" y="18073"/>
                  </a:moveTo>
                  <a:cubicBezTo>
                    <a:pt x="15300" y="18073"/>
                    <a:pt x="18450" y="15429"/>
                    <a:pt x="18450" y="10580"/>
                  </a:cubicBezTo>
                  <a:cubicBezTo>
                    <a:pt x="18450" y="6171"/>
                    <a:pt x="15300" y="3086"/>
                    <a:pt x="10800" y="3086"/>
                  </a:cubicBezTo>
                  <a:cubicBezTo>
                    <a:pt x="6300" y="3086"/>
                    <a:pt x="3150" y="6171"/>
                    <a:pt x="3150" y="10580"/>
                  </a:cubicBezTo>
                  <a:cubicBezTo>
                    <a:pt x="3150" y="15429"/>
                    <a:pt x="6300" y="18073"/>
                    <a:pt x="10800" y="18073"/>
                  </a:cubicBezTo>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50" name="Freeform 55"/>
            <p:cNvSpPr/>
            <p:nvPr/>
          </p:nvSpPr>
          <p:spPr>
            <a:xfrm>
              <a:off x="1526583" y="783356"/>
              <a:ext cx="123968" cy="149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600" y="21600"/>
                    <a:pt x="21600" y="21600"/>
                    <a:pt x="21600" y="21600"/>
                  </a:cubicBezTo>
                  <a:cubicBezTo>
                    <a:pt x="17723" y="21600"/>
                    <a:pt x="17723" y="21600"/>
                    <a:pt x="17723" y="21600"/>
                  </a:cubicBezTo>
                  <a:cubicBezTo>
                    <a:pt x="8308" y="11030"/>
                    <a:pt x="8308" y="11030"/>
                    <a:pt x="8308" y="11030"/>
                  </a:cubicBezTo>
                  <a:cubicBezTo>
                    <a:pt x="6092" y="8272"/>
                    <a:pt x="3877" y="5515"/>
                    <a:pt x="3877" y="5515"/>
                  </a:cubicBezTo>
                  <a:cubicBezTo>
                    <a:pt x="3877" y="5515"/>
                    <a:pt x="3877" y="5515"/>
                    <a:pt x="3877" y="5515"/>
                  </a:cubicBezTo>
                  <a:cubicBezTo>
                    <a:pt x="3877" y="5515"/>
                    <a:pt x="3877" y="8732"/>
                    <a:pt x="3877" y="12409"/>
                  </a:cubicBezTo>
                  <a:cubicBezTo>
                    <a:pt x="3877" y="21600"/>
                    <a:pt x="3877" y="21600"/>
                    <a:pt x="3877" y="21600"/>
                  </a:cubicBezTo>
                  <a:cubicBezTo>
                    <a:pt x="0" y="21600"/>
                    <a:pt x="0" y="21600"/>
                    <a:pt x="0" y="21600"/>
                  </a:cubicBezTo>
                  <a:cubicBezTo>
                    <a:pt x="0" y="0"/>
                    <a:pt x="0" y="0"/>
                    <a:pt x="0" y="0"/>
                  </a:cubicBezTo>
                  <a:cubicBezTo>
                    <a:pt x="3877" y="0"/>
                    <a:pt x="3877" y="0"/>
                    <a:pt x="3877" y="0"/>
                  </a:cubicBezTo>
                  <a:cubicBezTo>
                    <a:pt x="13292" y="10570"/>
                    <a:pt x="13292" y="10570"/>
                    <a:pt x="13292" y="10570"/>
                  </a:cubicBezTo>
                  <a:cubicBezTo>
                    <a:pt x="14954" y="12868"/>
                    <a:pt x="17723" y="15626"/>
                    <a:pt x="17723" y="15626"/>
                  </a:cubicBezTo>
                  <a:cubicBezTo>
                    <a:pt x="17723" y="15626"/>
                    <a:pt x="17723" y="15626"/>
                    <a:pt x="17723" y="15626"/>
                  </a:cubicBezTo>
                  <a:cubicBezTo>
                    <a:pt x="17723" y="15626"/>
                    <a:pt x="17723" y="12409"/>
                    <a:pt x="17723" y="9191"/>
                  </a:cubicBezTo>
                  <a:cubicBezTo>
                    <a:pt x="17723" y="0"/>
                    <a:pt x="17723" y="0"/>
                    <a:pt x="17723" y="0"/>
                  </a:cubicBezTo>
                  <a:lnTo>
                    <a:pt x="21600" y="0"/>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51" name="Freeform 56"/>
            <p:cNvSpPr/>
            <p:nvPr/>
          </p:nvSpPr>
          <p:spPr>
            <a:xfrm>
              <a:off x="1698225" y="783356"/>
              <a:ext cx="139860" cy="149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18" y="0"/>
                  </a:moveTo>
                  <a:cubicBezTo>
                    <a:pt x="16200" y="0"/>
                    <a:pt x="21600" y="4596"/>
                    <a:pt x="21600" y="11030"/>
                  </a:cubicBezTo>
                  <a:cubicBezTo>
                    <a:pt x="21600" y="17464"/>
                    <a:pt x="16200" y="21600"/>
                    <a:pt x="9818" y="21600"/>
                  </a:cubicBezTo>
                  <a:cubicBezTo>
                    <a:pt x="0" y="21600"/>
                    <a:pt x="0" y="21600"/>
                    <a:pt x="0" y="21600"/>
                  </a:cubicBezTo>
                  <a:cubicBezTo>
                    <a:pt x="0" y="0"/>
                    <a:pt x="0" y="0"/>
                    <a:pt x="0" y="0"/>
                  </a:cubicBezTo>
                  <a:lnTo>
                    <a:pt x="9818" y="0"/>
                  </a:lnTo>
                  <a:close/>
                  <a:moveTo>
                    <a:pt x="9818" y="18383"/>
                  </a:moveTo>
                  <a:cubicBezTo>
                    <a:pt x="14236" y="18383"/>
                    <a:pt x="17673" y="15626"/>
                    <a:pt x="17673" y="11030"/>
                  </a:cubicBezTo>
                  <a:cubicBezTo>
                    <a:pt x="17673" y="5974"/>
                    <a:pt x="14236" y="3217"/>
                    <a:pt x="9818" y="3217"/>
                  </a:cubicBezTo>
                  <a:cubicBezTo>
                    <a:pt x="3436" y="3217"/>
                    <a:pt x="3436" y="3217"/>
                    <a:pt x="3436" y="3217"/>
                  </a:cubicBezTo>
                  <a:cubicBezTo>
                    <a:pt x="3436" y="18383"/>
                    <a:pt x="3436" y="18383"/>
                    <a:pt x="3436" y="18383"/>
                  </a:cubicBezTo>
                  <a:lnTo>
                    <a:pt x="9818" y="18383"/>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52" name="Freeform 57"/>
            <p:cNvSpPr/>
            <p:nvPr/>
          </p:nvSpPr>
          <p:spPr>
            <a:xfrm>
              <a:off x="1920723" y="783356"/>
              <a:ext cx="117611" cy="149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3217"/>
                  </a:lnTo>
                  <a:lnTo>
                    <a:pt x="12843" y="3217"/>
                  </a:lnTo>
                  <a:lnTo>
                    <a:pt x="12843" y="21600"/>
                  </a:lnTo>
                  <a:lnTo>
                    <a:pt x="8757" y="21600"/>
                  </a:lnTo>
                  <a:lnTo>
                    <a:pt x="8757" y="3217"/>
                  </a:lnTo>
                  <a:lnTo>
                    <a:pt x="0" y="3217"/>
                  </a:lnTo>
                  <a:lnTo>
                    <a:pt x="0" y="0"/>
                  </a:lnTo>
                  <a:lnTo>
                    <a:pt x="21600" y="0"/>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53" name="Freeform 58"/>
            <p:cNvSpPr/>
            <p:nvPr/>
          </p:nvSpPr>
          <p:spPr>
            <a:xfrm>
              <a:off x="2070117" y="783356"/>
              <a:ext cx="120789" cy="149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7053" y="21600"/>
                  </a:lnTo>
                  <a:lnTo>
                    <a:pt x="17053" y="11949"/>
                  </a:lnTo>
                  <a:lnTo>
                    <a:pt x="4547" y="11949"/>
                  </a:lnTo>
                  <a:lnTo>
                    <a:pt x="4547" y="21600"/>
                  </a:lnTo>
                  <a:lnTo>
                    <a:pt x="0" y="21600"/>
                  </a:lnTo>
                  <a:lnTo>
                    <a:pt x="0" y="0"/>
                  </a:lnTo>
                  <a:lnTo>
                    <a:pt x="4547" y="0"/>
                  </a:lnTo>
                  <a:lnTo>
                    <a:pt x="4547" y="8732"/>
                  </a:lnTo>
                  <a:lnTo>
                    <a:pt x="17053" y="8732"/>
                  </a:lnTo>
                  <a:lnTo>
                    <a:pt x="17053" y="0"/>
                  </a:lnTo>
                  <a:lnTo>
                    <a:pt x="21600" y="0"/>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54" name="Freeform 59"/>
            <p:cNvSpPr/>
            <p:nvPr/>
          </p:nvSpPr>
          <p:spPr>
            <a:xfrm>
              <a:off x="2235401" y="783356"/>
              <a:ext cx="104896" cy="149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8383"/>
                  </a:moveTo>
                  <a:lnTo>
                    <a:pt x="21600" y="21600"/>
                  </a:lnTo>
                  <a:lnTo>
                    <a:pt x="0" y="21600"/>
                  </a:lnTo>
                  <a:lnTo>
                    <a:pt x="0" y="0"/>
                  </a:lnTo>
                  <a:lnTo>
                    <a:pt x="20945" y="0"/>
                  </a:lnTo>
                  <a:lnTo>
                    <a:pt x="20945" y="3217"/>
                  </a:lnTo>
                  <a:lnTo>
                    <a:pt x="5236" y="3217"/>
                  </a:lnTo>
                  <a:lnTo>
                    <a:pt x="5236" y="8732"/>
                  </a:lnTo>
                  <a:lnTo>
                    <a:pt x="17673" y="8732"/>
                  </a:lnTo>
                  <a:lnTo>
                    <a:pt x="17673" y="11949"/>
                  </a:lnTo>
                  <a:lnTo>
                    <a:pt x="5236" y="11949"/>
                  </a:lnTo>
                  <a:lnTo>
                    <a:pt x="5236" y="18383"/>
                  </a:lnTo>
                  <a:lnTo>
                    <a:pt x="21600" y="18383"/>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55" name="Freeform 60"/>
            <p:cNvSpPr/>
            <p:nvPr/>
          </p:nvSpPr>
          <p:spPr>
            <a:xfrm>
              <a:off x="2432471" y="780177"/>
              <a:ext cx="146218" cy="1557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43" y="6171"/>
                  </a:moveTo>
                  <a:cubicBezTo>
                    <a:pt x="16435" y="4408"/>
                    <a:pt x="14087" y="3086"/>
                    <a:pt x="11270" y="3086"/>
                  </a:cubicBezTo>
                  <a:cubicBezTo>
                    <a:pt x="6574" y="3086"/>
                    <a:pt x="3287" y="6171"/>
                    <a:pt x="3287" y="10580"/>
                  </a:cubicBezTo>
                  <a:cubicBezTo>
                    <a:pt x="3287" y="15429"/>
                    <a:pt x="7043" y="18073"/>
                    <a:pt x="11270" y="18073"/>
                  </a:cubicBezTo>
                  <a:cubicBezTo>
                    <a:pt x="14087" y="18073"/>
                    <a:pt x="16904" y="16751"/>
                    <a:pt x="18313" y="14547"/>
                  </a:cubicBezTo>
                  <a:cubicBezTo>
                    <a:pt x="21600" y="15429"/>
                    <a:pt x="21600" y="15429"/>
                    <a:pt x="21600" y="15429"/>
                  </a:cubicBezTo>
                  <a:cubicBezTo>
                    <a:pt x="19722" y="18955"/>
                    <a:pt x="15965" y="21600"/>
                    <a:pt x="11270" y="21600"/>
                  </a:cubicBezTo>
                  <a:cubicBezTo>
                    <a:pt x="5165" y="21600"/>
                    <a:pt x="0" y="17192"/>
                    <a:pt x="0" y="10580"/>
                  </a:cubicBezTo>
                  <a:cubicBezTo>
                    <a:pt x="0" y="4408"/>
                    <a:pt x="5165" y="0"/>
                    <a:pt x="11270" y="0"/>
                  </a:cubicBezTo>
                  <a:cubicBezTo>
                    <a:pt x="15496" y="0"/>
                    <a:pt x="19252" y="2204"/>
                    <a:pt x="21130" y="5290"/>
                  </a:cubicBezTo>
                  <a:lnTo>
                    <a:pt x="17843" y="6171"/>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56" name="Freeform 61"/>
            <p:cNvSpPr/>
            <p:nvPr/>
          </p:nvSpPr>
          <p:spPr>
            <a:xfrm>
              <a:off x="2600935" y="780177"/>
              <a:ext cx="155754" cy="1557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80" y="0"/>
                  </a:moveTo>
                  <a:cubicBezTo>
                    <a:pt x="16751" y="0"/>
                    <a:pt x="21600" y="4408"/>
                    <a:pt x="21600" y="10580"/>
                  </a:cubicBezTo>
                  <a:cubicBezTo>
                    <a:pt x="21600" y="17192"/>
                    <a:pt x="16751" y="21600"/>
                    <a:pt x="10580" y="21600"/>
                  </a:cubicBezTo>
                  <a:cubicBezTo>
                    <a:pt x="4849" y="21600"/>
                    <a:pt x="0" y="17192"/>
                    <a:pt x="0" y="10580"/>
                  </a:cubicBezTo>
                  <a:cubicBezTo>
                    <a:pt x="0" y="4408"/>
                    <a:pt x="4849" y="0"/>
                    <a:pt x="10580" y="0"/>
                  </a:cubicBezTo>
                  <a:moveTo>
                    <a:pt x="10580" y="18073"/>
                  </a:moveTo>
                  <a:cubicBezTo>
                    <a:pt x="14988" y="18073"/>
                    <a:pt x="18073" y="15429"/>
                    <a:pt x="18073" y="10580"/>
                  </a:cubicBezTo>
                  <a:cubicBezTo>
                    <a:pt x="18073" y="6171"/>
                    <a:pt x="14988" y="3086"/>
                    <a:pt x="10580" y="3086"/>
                  </a:cubicBezTo>
                  <a:cubicBezTo>
                    <a:pt x="6612" y="3086"/>
                    <a:pt x="3527" y="6171"/>
                    <a:pt x="3527" y="10580"/>
                  </a:cubicBezTo>
                  <a:cubicBezTo>
                    <a:pt x="3527" y="15429"/>
                    <a:pt x="6612" y="18073"/>
                    <a:pt x="10580" y="18073"/>
                  </a:cubicBezTo>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57" name="Freeform 62"/>
            <p:cNvSpPr/>
            <p:nvPr/>
          </p:nvSpPr>
          <p:spPr>
            <a:xfrm>
              <a:off x="2788470" y="783356"/>
              <a:ext cx="127147" cy="149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600" y="21600"/>
                    <a:pt x="21600" y="21600"/>
                    <a:pt x="21600" y="21600"/>
                  </a:cubicBezTo>
                  <a:cubicBezTo>
                    <a:pt x="17820" y="21600"/>
                    <a:pt x="17820" y="21600"/>
                    <a:pt x="17820" y="21600"/>
                  </a:cubicBezTo>
                  <a:cubicBezTo>
                    <a:pt x="8640" y="11030"/>
                    <a:pt x="8640" y="11030"/>
                    <a:pt x="8640" y="11030"/>
                  </a:cubicBezTo>
                  <a:cubicBezTo>
                    <a:pt x="6480" y="8272"/>
                    <a:pt x="4320" y="5515"/>
                    <a:pt x="4320" y="5515"/>
                  </a:cubicBezTo>
                  <a:cubicBezTo>
                    <a:pt x="3780" y="5515"/>
                    <a:pt x="3780" y="5515"/>
                    <a:pt x="3780" y="5515"/>
                  </a:cubicBezTo>
                  <a:cubicBezTo>
                    <a:pt x="3780" y="5515"/>
                    <a:pt x="4320" y="8732"/>
                    <a:pt x="4320" y="12409"/>
                  </a:cubicBezTo>
                  <a:cubicBezTo>
                    <a:pt x="4320" y="21600"/>
                    <a:pt x="4320" y="21600"/>
                    <a:pt x="4320" y="21600"/>
                  </a:cubicBezTo>
                  <a:cubicBezTo>
                    <a:pt x="0" y="21600"/>
                    <a:pt x="0" y="21600"/>
                    <a:pt x="0" y="21600"/>
                  </a:cubicBezTo>
                  <a:cubicBezTo>
                    <a:pt x="0" y="0"/>
                    <a:pt x="0" y="0"/>
                    <a:pt x="0" y="0"/>
                  </a:cubicBezTo>
                  <a:cubicBezTo>
                    <a:pt x="3780" y="0"/>
                    <a:pt x="3780" y="0"/>
                    <a:pt x="3780" y="0"/>
                  </a:cubicBezTo>
                  <a:cubicBezTo>
                    <a:pt x="12960" y="10570"/>
                    <a:pt x="12960" y="10570"/>
                    <a:pt x="12960" y="10570"/>
                  </a:cubicBezTo>
                  <a:cubicBezTo>
                    <a:pt x="15120" y="12868"/>
                    <a:pt x="17280" y="15626"/>
                    <a:pt x="17280" y="15626"/>
                  </a:cubicBezTo>
                  <a:cubicBezTo>
                    <a:pt x="17280" y="15626"/>
                    <a:pt x="17280" y="15626"/>
                    <a:pt x="17280" y="15626"/>
                  </a:cubicBezTo>
                  <a:cubicBezTo>
                    <a:pt x="17280" y="15626"/>
                    <a:pt x="17280" y="12409"/>
                    <a:pt x="17280" y="9191"/>
                  </a:cubicBezTo>
                  <a:cubicBezTo>
                    <a:pt x="17280" y="0"/>
                    <a:pt x="17280" y="0"/>
                    <a:pt x="17280" y="0"/>
                  </a:cubicBezTo>
                  <a:lnTo>
                    <a:pt x="21600" y="0"/>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58" name="Freeform 63"/>
            <p:cNvSpPr/>
            <p:nvPr/>
          </p:nvSpPr>
          <p:spPr>
            <a:xfrm>
              <a:off x="2944219" y="783356"/>
              <a:ext cx="120790" cy="149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3217"/>
                  </a:lnTo>
                  <a:lnTo>
                    <a:pt x="13074" y="3217"/>
                  </a:lnTo>
                  <a:lnTo>
                    <a:pt x="13074" y="21600"/>
                  </a:lnTo>
                  <a:lnTo>
                    <a:pt x="9095" y="21600"/>
                  </a:lnTo>
                  <a:lnTo>
                    <a:pt x="9095" y="3217"/>
                  </a:lnTo>
                  <a:lnTo>
                    <a:pt x="0" y="3217"/>
                  </a:lnTo>
                  <a:lnTo>
                    <a:pt x="0" y="0"/>
                  </a:lnTo>
                  <a:lnTo>
                    <a:pt x="21600" y="0"/>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59" name="Freeform 64"/>
            <p:cNvSpPr/>
            <p:nvPr/>
          </p:nvSpPr>
          <p:spPr>
            <a:xfrm>
              <a:off x="3096790" y="783356"/>
              <a:ext cx="111253" cy="149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10491" y="13787"/>
                    <a:pt x="10491" y="13787"/>
                    <a:pt x="10491" y="13787"/>
                  </a:cubicBezTo>
                  <a:cubicBezTo>
                    <a:pt x="9257" y="13787"/>
                    <a:pt x="9257" y="13787"/>
                    <a:pt x="9257" y="13787"/>
                  </a:cubicBezTo>
                  <a:cubicBezTo>
                    <a:pt x="4320" y="13787"/>
                    <a:pt x="4320" y="13787"/>
                    <a:pt x="4320" y="13787"/>
                  </a:cubicBezTo>
                  <a:cubicBezTo>
                    <a:pt x="4320" y="21600"/>
                    <a:pt x="4320" y="21600"/>
                    <a:pt x="4320" y="21600"/>
                  </a:cubicBezTo>
                  <a:cubicBezTo>
                    <a:pt x="0" y="21600"/>
                    <a:pt x="0" y="21600"/>
                    <a:pt x="0" y="21600"/>
                  </a:cubicBezTo>
                  <a:cubicBezTo>
                    <a:pt x="0" y="0"/>
                    <a:pt x="0" y="0"/>
                    <a:pt x="0" y="0"/>
                  </a:cubicBezTo>
                  <a:cubicBezTo>
                    <a:pt x="9257" y="0"/>
                    <a:pt x="9257" y="0"/>
                    <a:pt x="9257" y="0"/>
                  </a:cubicBezTo>
                  <a:cubicBezTo>
                    <a:pt x="16046" y="0"/>
                    <a:pt x="20366" y="2757"/>
                    <a:pt x="20366" y="6894"/>
                  </a:cubicBezTo>
                  <a:cubicBezTo>
                    <a:pt x="20366" y="10111"/>
                    <a:pt x="18514" y="11949"/>
                    <a:pt x="14811" y="13328"/>
                  </a:cubicBezTo>
                  <a:cubicBezTo>
                    <a:pt x="21600" y="21600"/>
                    <a:pt x="21600" y="21600"/>
                    <a:pt x="21600" y="21600"/>
                  </a:cubicBezTo>
                  <a:lnTo>
                    <a:pt x="16046" y="21600"/>
                  </a:lnTo>
                  <a:close/>
                  <a:moveTo>
                    <a:pt x="9874" y="11030"/>
                  </a:moveTo>
                  <a:cubicBezTo>
                    <a:pt x="13577" y="11030"/>
                    <a:pt x="15429" y="9191"/>
                    <a:pt x="15429" y="6894"/>
                  </a:cubicBezTo>
                  <a:cubicBezTo>
                    <a:pt x="15429" y="4596"/>
                    <a:pt x="13577" y="3217"/>
                    <a:pt x="9874" y="3217"/>
                  </a:cubicBezTo>
                  <a:cubicBezTo>
                    <a:pt x="4320" y="3217"/>
                    <a:pt x="4320" y="3217"/>
                    <a:pt x="4320" y="3217"/>
                  </a:cubicBezTo>
                  <a:cubicBezTo>
                    <a:pt x="4320" y="11030"/>
                    <a:pt x="4320" y="11030"/>
                    <a:pt x="4320" y="11030"/>
                  </a:cubicBezTo>
                  <a:lnTo>
                    <a:pt x="9874" y="11030"/>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60" name="Freeform 65"/>
            <p:cNvSpPr/>
            <p:nvPr/>
          </p:nvSpPr>
          <p:spPr>
            <a:xfrm>
              <a:off x="3227111" y="783356"/>
              <a:ext cx="146218" cy="149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65" y="16545"/>
                  </a:moveTo>
                  <a:cubicBezTo>
                    <a:pt x="5635" y="16545"/>
                    <a:pt x="5635" y="16545"/>
                    <a:pt x="5635" y="16545"/>
                  </a:cubicBezTo>
                  <a:cubicBezTo>
                    <a:pt x="3757" y="21600"/>
                    <a:pt x="3757" y="21600"/>
                    <a:pt x="3757" y="21600"/>
                  </a:cubicBezTo>
                  <a:cubicBezTo>
                    <a:pt x="0" y="21600"/>
                    <a:pt x="0" y="21600"/>
                    <a:pt x="0" y="21600"/>
                  </a:cubicBezTo>
                  <a:cubicBezTo>
                    <a:pt x="9391" y="0"/>
                    <a:pt x="9391" y="0"/>
                    <a:pt x="9391" y="0"/>
                  </a:cubicBezTo>
                  <a:cubicBezTo>
                    <a:pt x="12209" y="0"/>
                    <a:pt x="12209" y="0"/>
                    <a:pt x="12209" y="0"/>
                  </a:cubicBezTo>
                  <a:cubicBezTo>
                    <a:pt x="21600" y="21600"/>
                    <a:pt x="21600" y="21600"/>
                    <a:pt x="21600" y="21600"/>
                  </a:cubicBezTo>
                  <a:cubicBezTo>
                    <a:pt x="17843" y="21600"/>
                    <a:pt x="17843" y="21600"/>
                    <a:pt x="17843" y="21600"/>
                  </a:cubicBezTo>
                  <a:lnTo>
                    <a:pt x="15965" y="16545"/>
                  </a:lnTo>
                  <a:close/>
                  <a:moveTo>
                    <a:pt x="14557" y="13787"/>
                  </a:moveTo>
                  <a:cubicBezTo>
                    <a:pt x="11739" y="6894"/>
                    <a:pt x="11739" y="6894"/>
                    <a:pt x="11739" y="6894"/>
                  </a:cubicBezTo>
                  <a:cubicBezTo>
                    <a:pt x="11270" y="5974"/>
                    <a:pt x="10800" y="4136"/>
                    <a:pt x="10800" y="4136"/>
                  </a:cubicBezTo>
                  <a:cubicBezTo>
                    <a:pt x="10800" y="4136"/>
                    <a:pt x="10800" y="4136"/>
                    <a:pt x="10800" y="4136"/>
                  </a:cubicBezTo>
                  <a:cubicBezTo>
                    <a:pt x="10800" y="4136"/>
                    <a:pt x="10330" y="5974"/>
                    <a:pt x="9861" y="6894"/>
                  </a:cubicBezTo>
                  <a:cubicBezTo>
                    <a:pt x="7043" y="13787"/>
                    <a:pt x="7043" y="13787"/>
                    <a:pt x="7043" y="13787"/>
                  </a:cubicBezTo>
                  <a:lnTo>
                    <a:pt x="14557" y="13787"/>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61" name="Freeform 66"/>
            <p:cNvSpPr/>
            <p:nvPr/>
          </p:nvSpPr>
          <p:spPr>
            <a:xfrm>
              <a:off x="3386039" y="780177"/>
              <a:ext cx="146218" cy="1557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374" y="6171"/>
                  </a:moveTo>
                  <a:cubicBezTo>
                    <a:pt x="16435" y="4408"/>
                    <a:pt x="13617" y="3086"/>
                    <a:pt x="11270" y="3086"/>
                  </a:cubicBezTo>
                  <a:cubicBezTo>
                    <a:pt x="6574" y="3086"/>
                    <a:pt x="3287" y="6171"/>
                    <a:pt x="3287" y="10580"/>
                  </a:cubicBezTo>
                  <a:cubicBezTo>
                    <a:pt x="3287" y="15429"/>
                    <a:pt x="6574" y="18073"/>
                    <a:pt x="11270" y="18073"/>
                  </a:cubicBezTo>
                  <a:cubicBezTo>
                    <a:pt x="14087" y="18073"/>
                    <a:pt x="16904" y="16751"/>
                    <a:pt x="17843" y="14547"/>
                  </a:cubicBezTo>
                  <a:cubicBezTo>
                    <a:pt x="21600" y="15429"/>
                    <a:pt x="21600" y="15429"/>
                    <a:pt x="21600" y="15429"/>
                  </a:cubicBezTo>
                  <a:cubicBezTo>
                    <a:pt x="19722" y="18955"/>
                    <a:pt x="15496" y="21600"/>
                    <a:pt x="11270" y="21600"/>
                  </a:cubicBezTo>
                  <a:cubicBezTo>
                    <a:pt x="4696" y="21600"/>
                    <a:pt x="0" y="17192"/>
                    <a:pt x="0" y="10580"/>
                  </a:cubicBezTo>
                  <a:cubicBezTo>
                    <a:pt x="0" y="4408"/>
                    <a:pt x="4696" y="0"/>
                    <a:pt x="11270" y="0"/>
                  </a:cubicBezTo>
                  <a:cubicBezTo>
                    <a:pt x="15496" y="0"/>
                    <a:pt x="19252" y="2204"/>
                    <a:pt x="21130" y="5290"/>
                  </a:cubicBezTo>
                  <a:lnTo>
                    <a:pt x="17374" y="6171"/>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62" name="Freeform 67"/>
            <p:cNvSpPr/>
            <p:nvPr/>
          </p:nvSpPr>
          <p:spPr>
            <a:xfrm>
              <a:off x="3548146" y="783356"/>
              <a:ext cx="120789" cy="149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3217"/>
                  </a:lnTo>
                  <a:lnTo>
                    <a:pt x="13074" y="3217"/>
                  </a:lnTo>
                  <a:lnTo>
                    <a:pt x="13074" y="21600"/>
                  </a:lnTo>
                  <a:lnTo>
                    <a:pt x="8526" y="21600"/>
                  </a:lnTo>
                  <a:lnTo>
                    <a:pt x="8526" y="3217"/>
                  </a:lnTo>
                  <a:lnTo>
                    <a:pt x="0" y="3217"/>
                  </a:lnTo>
                  <a:lnTo>
                    <a:pt x="0" y="0"/>
                  </a:lnTo>
                  <a:lnTo>
                    <a:pt x="21600" y="0"/>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63" name="Freeform 68"/>
            <p:cNvSpPr/>
            <p:nvPr/>
          </p:nvSpPr>
          <p:spPr>
            <a:xfrm>
              <a:off x="2306779" y="150265"/>
              <a:ext cx="44555" cy="66314"/>
            </a:xfrm>
            <a:custGeom>
              <a:avLst/>
              <a:gdLst/>
              <a:ahLst/>
              <a:cxnLst>
                <a:cxn ang="0">
                  <a:pos x="wd2" y="hd2"/>
                </a:cxn>
                <a:cxn ang="5400000">
                  <a:pos x="wd2" y="hd2"/>
                </a:cxn>
                <a:cxn ang="10800000">
                  <a:pos x="wd2" y="hd2"/>
                </a:cxn>
                <a:cxn ang="16200000">
                  <a:pos x="wd2" y="hd2"/>
                </a:cxn>
              </a:cxnLst>
              <a:rect l="0" t="0" r="r" b="b"/>
              <a:pathLst>
                <a:path w="15933" h="16093" fill="norm" stroke="1" extrusionOk="0">
                  <a:moveTo>
                    <a:pt x="15396" y="5534"/>
                  </a:moveTo>
                  <a:cubicBezTo>
                    <a:pt x="15396" y="5534"/>
                    <a:pt x="9712" y="-4495"/>
                    <a:pt x="1754" y="2448"/>
                  </a:cubicBezTo>
                  <a:cubicBezTo>
                    <a:pt x="1754" y="2448"/>
                    <a:pt x="-3930" y="5534"/>
                    <a:pt x="5165" y="14791"/>
                  </a:cubicBezTo>
                  <a:cubicBezTo>
                    <a:pt x="5165" y="14791"/>
                    <a:pt x="7438" y="17105"/>
                    <a:pt x="10849" y="15562"/>
                  </a:cubicBezTo>
                  <a:cubicBezTo>
                    <a:pt x="10849" y="15562"/>
                    <a:pt x="14259" y="15562"/>
                    <a:pt x="11986" y="11705"/>
                  </a:cubicBezTo>
                  <a:cubicBezTo>
                    <a:pt x="11986" y="11705"/>
                    <a:pt x="17670" y="11705"/>
                    <a:pt x="15396" y="5534"/>
                  </a:cubicBezTo>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64" name="Freeform 69"/>
            <p:cNvSpPr/>
            <p:nvPr/>
          </p:nvSpPr>
          <p:spPr>
            <a:xfrm>
              <a:off x="4225180" y="132543"/>
              <a:ext cx="44370" cy="66611"/>
            </a:xfrm>
            <a:custGeom>
              <a:avLst/>
              <a:gdLst/>
              <a:ahLst/>
              <a:cxnLst>
                <a:cxn ang="0">
                  <a:pos x="wd2" y="hd2"/>
                </a:cxn>
                <a:cxn ang="5400000">
                  <a:pos x="wd2" y="hd2"/>
                </a:cxn>
                <a:cxn ang="10800000">
                  <a:pos x="wd2" y="hd2"/>
                </a:cxn>
                <a:cxn ang="16200000">
                  <a:pos x="wd2" y="hd2"/>
                </a:cxn>
              </a:cxnLst>
              <a:rect l="0" t="0" r="r" b="b"/>
              <a:pathLst>
                <a:path w="15869" h="16763" fill="norm" stroke="1" extrusionOk="0">
                  <a:moveTo>
                    <a:pt x="14779" y="5400"/>
                  </a:moveTo>
                  <a:cubicBezTo>
                    <a:pt x="14779" y="5400"/>
                    <a:pt x="10232" y="-4200"/>
                    <a:pt x="1137" y="2200"/>
                  </a:cubicBezTo>
                  <a:cubicBezTo>
                    <a:pt x="1137" y="2200"/>
                    <a:pt x="-3410" y="5400"/>
                    <a:pt x="5685" y="15000"/>
                  </a:cubicBezTo>
                  <a:cubicBezTo>
                    <a:pt x="5685" y="15000"/>
                    <a:pt x="7958" y="17400"/>
                    <a:pt x="10232" y="16600"/>
                  </a:cubicBezTo>
                  <a:cubicBezTo>
                    <a:pt x="10232" y="16600"/>
                    <a:pt x="14779" y="15800"/>
                    <a:pt x="12506" y="12600"/>
                  </a:cubicBezTo>
                  <a:cubicBezTo>
                    <a:pt x="12506" y="12600"/>
                    <a:pt x="18190" y="11800"/>
                    <a:pt x="14779" y="5400"/>
                  </a:cubicBezTo>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65" name="Freeform 70"/>
            <p:cNvSpPr/>
            <p:nvPr/>
          </p:nvSpPr>
          <p:spPr>
            <a:xfrm>
              <a:off x="-22" y="142151"/>
              <a:ext cx="1329539" cy="588417"/>
            </a:xfrm>
            <a:custGeom>
              <a:avLst/>
              <a:gdLst/>
              <a:ahLst/>
              <a:cxnLst>
                <a:cxn ang="0">
                  <a:pos x="wd2" y="hd2"/>
                </a:cxn>
                <a:cxn ang="5400000">
                  <a:pos x="wd2" y="hd2"/>
                </a:cxn>
                <a:cxn ang="10800000">
                  <a:pos x="wd2" y="hd2"/>
                </a:cxn>
                <a:cxn ang="16200000">
                  <a:pos x="wd2" y="hd2"/>
                </a:cxn>
              </a:cxnLst>
              <a:rect l="0" t="0" r="r" b="b"/>
              <a:pathLst>
                <a:path w="21059" h="19505" fill="norm" stroke="1" extrusionOk="0">
                  <a:moveTo>
                    <a:pt x="19901" y="13774"/>
                  </a:moveTo>
                  <a:cubicBezTo>
                    <a:pt x="18542" y="12931"/>
                    <a:pt x="18340" y="10402"/>
                    <a:pt x="18441" y="8611"/>
                  </a:cubicBezTo>
                  <a:cubicBezTo>
                    <a:pt x="20807" y="4080"/>
                    <a:pt x="21059" y="708"/>
                    <a:pt x="21059" y="708"/>
                  </a:cubicBezTo>
                  <a:cubicBezTo>
                    <a:pt x="20908" y="-1399"/>
                    <a:pt x="19448" y="1867"/>
                    <a:pt x="19448" y="1867"/>
                  </a:cubicBezTo>
                  <a:cubicBezTo>
                    <a:pt x="18441" y="4501"/>
                    <a:pt x="18088" y="6714"/>
                    <a:pt x="17988" y="8400"/>
                  </a:cubicBezTo>
                  <a:cubicBezTo>
                    <a:pt x="15470" y="13458"/>
                    <a:pt x="13305" y="14406"/>
                    <a:pt x="13305" y="14406"/>
                  </a:cubicBezTo>
                  <a:cubicBezTo>
                    <a:pt x="12197" y="15143"/>
                    <a:pt x="11392" y="14090"/>
                    <a:pt x="11291" y="12720"/>
                  </a:cubicBezTo>
                  <a:cubicBezTo>
                    <a:pt x="11895" y="12088"/>
                    <a:pt x="12197" y="11456"/>
                    <a:pt x="12197" y="11456"/>
                  </a:cubicBezTo>
                  <a:cubicBezTo>
                    <a:pt x="12902" y="10402"/>
                    <a:pt x="12500" y="9664"/>
                    <a:pt x="12500" y="9664"/>
                  </a:cubicBezTo>
                  <a:cubicBezTo>
                    <a:pt x="11543" y="7768"/>
                    <a:pt x="10939" y="11561"/>
                    <a:pt x="10939" y="11561"/>
                  </a:cubicBezTo>
                  <a:cubicBezTo>
                    <a:pt x="10939" y="11877"/>
                    <a:pt x="10939" y="12088"/>
                    <a:pt x="10939" y="12299"/>
                  </a:cubicBezTo>
                  <a:cubicBezTo>
                    <a:pt x="9730" y="13563"/>
                    <a:pt x="8673" y="13668"/>
                    <a:pt x="8673" y="13668"/>
                  </a:cubicBezTo>
                  <a:cubicBezTo>
                    <a:pt x="5149" y="13458"/>
                    <a:pt x="3437" y="9348"/>
                    <a:pt x="3437" y="9348"/>
                  </a:cubicBezTo>
                  <a:cubicBezTo>
                    <a:pt x="5350" y="7241"/>
                    <a:pt x="6105" y="3553"/>
                    <a:pt x="6105" y="3553"/>
                  </a:cubicBezTo>
                  <a:cubicBezTo>
                    <a:pt x="6407" y="1551"/>
                    <a:pt x="5551" y="1657"/>
                    <a:pt x="5551" y="1657"/>
                  </a:cubicBezTo>
                  <a:cubicBezTo>
                    <a:pt x="2430" y="2394"/>
                    <a:pt x="315" y="13668"/>
                    <a:pt x="315" y="13668"/>
                  </a:cubicBezTo>
                  <a:cubicBezTo>
                    <a:pt x="-541" y="18726"/>
                    <a:pt x="617" y="19463"/>
                    <a:pt x="617" y="19463"/>
                  </a:cubicBezTo>
                  <a:cubicBezTo>
                    <a:pt x="1574" y="20201"/>
                    <a:pt x="2681" y="10929"/>
                    <a:pt x="2681" y="10929"/>
                  </a:cubicBezTo>
                  <a:cubicBezTo>
                    <a:pt x="2732" y="9664"/>
                    <a:pt x="2933" y="9981"/>
                    <a:pt x="2933" y="9981"/>
                  </a:cubicBezTo>
                  <a:cubicBezTo>
                    <a:pt x="3034" y="10507"/>
                    <a:pt x="4444" y="12299"/>
                    <a:pt x="4444" y="12299"/>
                  </a:cubicBezTo>
                  <a:cubicBezTo>
                    <a:pt x="7364" y="15460"/>
                    <a:pt x="9630" y="14406"/>
                    <a:pt x="10888" y="13141"/>
                  </a:cubicBezTo>
                  <a:cubicBezTo>
                    <a:pt x="11090" y="17988"/>
                    <a:pt x="14916" y="13879"/>
                    <a:pt x="14916" y="13879"/>
                  </a:cubicBezTo>
                  <a:cubicBezTo>
                    <a:pt x="16175" y="12299"/>
                    <a:pt x="17182" y="10823"/>
                    <a:pt x="17988" y="9348"/>
                  </a:cubicBezTo>
                  <a:cubicBezTo>
                    <a:pt x="18038" y="11561"/>
                    <a:pt x="18542" y="12931"/>
                    <a:pt x="18542" y="12931"/>
                  </a:cubicBezTo>
                  <a:cubicBezTo>
                    <a:pt x="19397" y="14827"/>
                    <a:pt x="19800" y="14406"/>
                    <a:pt x="19800" y="14406"/>
                  </a:cubicBezTo>
                  <a:cubicBezTo>
                    <a:pt x="20102" y="13984"/>
                    <a:pt x="19901" y="13774"/>
                    <a:pt x="19901" y="13774"/>
                  </a:cubicBezTo>
                  <a:moveTo>
                    <a:pt x="18592" y="6609"/>
                  </a:moveTo>
                  <a:cubicBezTo>
                    <a:pt x="19700" y="1551"/>
                    <a:pt x="20455" y="1024"/>
                    <a:pt x="20455" y="1024"/>
                  </a:cubicBezTo>
                  <a:cubicBezTo>
                    <a:pt x="21009" y="603"/>
                    <a:pt x="20102" y="3553"/>
                    <a:pt x="20102" y="3553"/>
                  </a:cubicBezTo>
                  <a:cubicBezTo>
                    <a:pt x="19549" y="5028"/>
                    <a:pt x="19045" y="6293"/>
                    <a:pt x="18491" y="7452"/>
                  </a:cubicBezTo>
                  <a:cubicBezTo>
                    <a:pt x="18542" y="6925"/>
                    <a:pt x="18592" y="6609"/>
                    <a:pt x="18592" y="6609"/>
                  </a:cubicBezTo>
                  <a:moveTo>
                    <a:pt x="11392" y="11561"/>
                  </a:moveTo>
                  <a:cubicBezTo>
                    <a:pt x="11845" y="9770"/>
                    <a:pt x="12197" y="10297"/>
                    <a:pt x="12197" y="10297"/>
                  </a:cubicBezTo>
                  <a:cubicBezTo>
                    <a:pt x="11946" y="10823"/>
                    <a:pt x="11644" y="11350"/>
                    <a:pt x="11342" y="11772"/>
                  </a:cubicBezTo>
                  <a:cubicBezTo>
                    <a:pt x="11392" y="11666"/>
                    <a:pt x="11392" y="11561"/>
                    <a:pt x="11392" y="11561"/>
                  </a:cubicBezTo>
                  <a:moveTo>
                    <a:pt x="2933" y="8611"/>
                  </a:moveTo>
                  <a:cubicBezTo>
                    <a:pt x="2933" y="8611"/>
                    <a:pt x="3084" y="6925"/>
                    <a:pt x="2480" y="7873"/>
                  </a:cubicBezTo>
                  <a:cubicBezTo>
                    <a:pt x="2480" y="7873"/>
                    <a:pt x="2178" y="8189"/>
                    <a:pt x="2379" y="8821"/>
                  </a:cubicBezTo>
                  <a:cubicBezTo>
                    <a:pt x="2379" y="8821"/>
                    <a:pt x="1876" y="8821"/>
                    <a:pt x="2329" y="10402"/>
                  </a:cubicBezTo>
                  <a:cubicBezTo>
                    <a:pt x="2329" y="10402"/>
                    <a:pt x="2329" y="10402"/>
                    <a:pt x="2329" y="10402"/>
                  </a:cubicBezTo>
                  <a:cubicBezTo>
                    <a:pt x="2329" y="10402"/>
                    <a:pt x="1725" y="15038"/>
                    <a:pt x="1020" y="17672"/>
                  </a:cubicBezTo>
                  <a:cubicBezTo>
                    <a:pt x="1020" y="17672"/>
                    <a:pt x="718" y="19042"/>
                    <a:pt x="567" y="18304"/>
                  </a:cubicBezTo>
                  <a:cubicBezTo>
                    <a:pt x="567" y="18304"/>
                    <a:pt x="315" y="17251"/>
                    <a:pt x="718" y="14301"/>
                  </a:cubicBezTo>
                  <a:cubicBezTo>
                    <a:pt x="718" y="14301"/>
                    <a:pt x="2027" y="4818"/>
                    <a:pt x="4997" y="2816"/>
                  </a:cubicBezTo>
                  <a:cubicBezTo>
                    <a:pt x="4997" y="2816"/>
                    <a:pt x="6156" y="1867"/>
                    <a:pt x="5602" y="3764"/>
                  </a:cubicBezTo>
                  <a:cubicBezTo>
                    <a:pt x="5602" y="3764"/>
                    <a:pt x="4242" y="8400"/>
                    <a:pt x="2933" y="8611"/>
                  </a:cubicBezTo>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66" name="Freeform 71"/>
            <p:cNvSpPr/>
            <p:nvPr/>
          </p:nvSpPr>
          <p:spPr>
            <a:xfrm>
              <a:off x="1311865" y="151164"/>
              <a:ext cx="1805880" cy="395648"/>
            </a:xfrm>
            <a:custGeom>
              <a:avLst/>
              <a:gdLst/>
              <a:ahLst/>
              <a:cxnLst>
                <a:cxn ang="0">
                  <a:pos x="wd2" y="hd2"/>
                </a:cxn>
                <a:cxn ang="5400000">
                  <a:pos x="wd2" y="hd2"/>
                </a:cxn>
                <a:cxn ang="10800000">
                  <a:pos x="wd2" y="hd2"/>
                </a:cxn>
                <a:cxn ang="16200000">
                  <a:pos x="wd2" y="hd2"/>
                </a:cxn>
              </a:cxnLst>
              <a:rect l="0" t="0" r="r" b="b"/>
              <a:pathLst>
                <a:path w="20907" h="15723" fill="norm" stroke="1" extrusionOk="0">
                  <a:moveTo>
                    <a:pt x="18749" y="8575"/>
                  </a:moveTo>
                  <a:cubicBezTo>
                    <a:pt x="18749" y="8575"/>
                    <a:pt x="18675" y="8827"/>
                    <a:pt x="18491" y="7691"/>
                  </a:cubicBezTo>
                  <a:cubicBezTo>
                    <a:pt x="18491" y="7691"/>
                    <a:pt x="18087" y="5164"/>
                    <a:pt x="15584" y="5796"/>
                  </a:cubicBezTo>
                  <a:cubicBezTo>
                    <a:pt x="15584" y="5796"/>
                    <a:pt x="15069" y="5796"/>
                    <a:pt x="14664" y="5543"/>
                  </a:cubicBezTo>
                  <a:cubicBezTo>
                    <a:pt x="14664" y="5543"/>
                    <a:pt x="14260" y="5291"/>
                    <a:pt x="14223" y="6427"/>
                  </a:cubicBezTo>
                  <a:cubicBezTo>
                    <a:pt x="14223" y="6427"/>
                    <a:pt x="14186" y="7059"/>
                    <a:pt x="14664" y="7059"/>
                  </a:cubicBezTo>
                  <a:cubicBezTo>
                    <a:pt x="14664" y="7059"/>
                    <a:pt x="15879" y="6427"/>
                    <a:pt x="15916" y="8827"/>
                  </a:cubicBezTo>
                  <a:cubicBezTo>
                    <a:pt x="15916" y="8827"/>
                    <a:pt x="15916" y="10848"/>
                    <a:pt x="14664" y="11101"/>
                  </a:cubicBezTo>
                  <a:cubicBezTo>
                    <a:pt x="14664" y="11101"/>
                    <a:pt x="13855" y="11227"/>
                    <a:pt x="13671" y="9838"/>
                  </a:cubicBezTo>
                  <a:cubicBezTo>
                    <a:pt x="13671" y="9838"/>
                    <a:pt x="13634" y="9585"/>
                    <a:pt x="13708" y="8575"/>
                  </a:cubicBezTo>
                  <a:cubicBezTo>
                    <a:pt x="13708" y="8575"/>
                    <a:pt x="13781" y="7817"/>
                    <a:pt x="13561" y="7817"/>
                  </a:cubicBezTo>
                  <a:cubicBezTo>
                    <a:pt x="13561" y="7817"/>
                    <a:pt x="13413" y="7438"/>
                    <a:pt x="13303" y="8322"/>
                  </a:cubicBezTo>
                  <a:cubicBezTo>
                    <a:pt x="13303" y="8322"/>
                    <a:pt x="11831" y="12364"/>
                    <a:pt x="10617" y="11101"/>
                  </a:cubicBezTo>
                  <a:cubicBezTo>
                    <a:pt x="10617" y="11101"/>
                    <a:pt x="10028" y="10470"/>
                    <a:pt x="10322" y="7564"/>
                  </a:cubicBezTo>
                  <a:cubicBezTo>
                    <a:pt x="10322" y="7564"/>
                    <a:pt x="10654" y="5670"/>
                    <a:pt x="10359" y="5670"/>
                  </a:cubicBezTo>
                  <a:cubicBezTo>
                    <a:pt x="10359" y="5670"/>
                    <a:pt x="10212" y="5543"/>
                    <a:pt x="10175" y="6554"/>
                  </a:cubicBezTo>
                  <a:cubicBezTo>
                    <a:pt x="10175" y="6554"/>
                    <a:pt x="8630" y="13248"/>
                    <a:pt x="7084" y="13375"/>
                  </a:cubicBezTo>
                  <a:cubicBezTo>
                    <a:pt x="7084" y="13375"/>
                    <a:pt x="6201" y="13754"/>
                    <a:pt x="7011" y="8196"/>
                  </a:cubicBezTo>
                  <a:cubicBezTo>
                    <a:pt x="7011" y="8196"/>
                    <a:pt x="7489" y="5291"/>
                    <a:pt x="8225" y="3775"/>
                  </a:cubicBezTo>
                  <a:cubicBezTo>
                    <a:pt x="8225" y="3775"/>
                    <a:pt x="9918" y="743"/>
                    <a:pt x="9954" y="617"/>
                  </a:cubicBezTo>
                  <a:cubicBezTo>
                    <a:pt x="9991" y="491"/>
                    <a:pt x="10102" y="364"/>
                    <a:pt x="10028" y="112"/>
                  </a:cubicBezTo>
                  <a:cubicBezTo>
                    <a:pt x="10028" y="112"/>
                    <a:pt x="10028" y="112"/>
                    <a:pt x="10028" y="112"/>
                  </a:cubicBezTo>
                  <a:cubicBezTo>
                    <a:pt x="10028" y="112"/>
                    <a:pt x="9881" y="-141"/>
                    <a:pt x="9697" y="112"/>
                  </a:cubicBezTo>
                  <a:cubicBezTo>
                    <a:pt x="8262" y="2512"/>
                    <a:pt x="8262" y="2512"/>
                    <a:pt x="8262" y="2512"/>
                  </a:cubicBezTo>
                  <a:cubicBezTo>
                    <a:pt x="8262" y="2512"/>
                    <a:pt x="8446" y="364"/>
                    <a:pt x="8041" y="996"/>
                  </a:cubicBezTo>
                  <a:cubicBezTo>
                    <a:pt x="8041" y="996"/>
                    <a:pt x="7489" y="2638"/>
                    <a:pt x="6863" y="6806"/>
                  </a:cubicBezTo>
                  <a:cubicBezTo>
                    <a:pt x="6863" y="6806"/>
                    <a:pt x="4508" y="15017"/>
                    <a:pt x="3368" y="14512"/>
                  </a:cubicBezTo>
                  <a:cubicBezTo>
                    <a:pt x="3368" y="14512"/>
                    <a:pt x="2632" y="14638"/>
                    <a:pt x="2926" y="10343"/>
                  </a:cubicBezTo>
                  <a:cubicBezTo>
                    <a:pt x="2926" y="10343"/>
                    <a:pt x="2963" y="9964"/>
                    <a:pt x="2742" y="9838"/>
                  </a:cubicBezTo>
                  <a:cubicBezTo>
                    <a:pt x="2742" y="9838"/>
                    <a:pt x="2595" y="9585"/>
                    <a:pt x="2374" y="10722"/>
                  </a:cubicBezTo>
                  <a:cubicBezTo>
                    <a:pt x="2374" y="10722"/>
                    <a:pt x="2227" y="11733"/>
                    <a:pt x="1822" y="12617"/>
                  </a:cubicBezTo>
                  <a:cubicBezTo>
                    <a:pt x="1822" y="12617"/>
                    <a:pt x="2521" y="9838"/>
                    <a:pt x="1969" y="8070"/>
                  </a:cubicBezTo>
                  <a:cubicBezTo>
                    <a:pt x="1969" y="8070"/>
                    <a:pt x="1307" y="6048"/>
                    <a:pt x="314" y="10848"/>
                  </a:cubicBezTo>
                  <a:cubicBezTo>
                    <a:pt x="314" y="10848"/>
                    <a:pt x="-312" y="14133"/>
                    <a:pt x="203" y="15396"/>
                  </a:cubicBezTo>
                  <a:cubicBezTo>
                    <a:pt x="203" y="15396"/>
                    <a:pt x="755" y="17038"/>
                    <a:pt x="2595" y="11354"/>
                  </a:cubicBezTo>
                  <a:cubicBezTo>
                    <a:pt x="2669" y="11227"/>
                    <a:pt x="2669" y="11227"/>
                    <a:pt x="2669" y="11227"/>
                  </a:cubicBezTo>
                  <a:cubicBezTo>
                    <a:pt x="2669" y="11227"/>
                    <a:pt x="2117" y="17417"/>
                    <a:pt x="4067" y="15270"/>
                  </a:cubicBezTo>
                  <a:cubicBezTo>
                    <a:pt x="4067" y="15270"/>
                    <a:pt x="5281" y="13627"/>
                    <a:pt x="6459" y="9585"/>
                  </a:cubicBezTo>
                  <a:cubicBezTo>
                    <a:pt x="6459" y="9585"/>
                    <a:pt x="5465" y="21459"/>
                    <a:pt x="9881" y="8954"/>
                  </a:cubicBezTo>
                  <a:cubicBezTo>
                    <a:pt x="9881" y="8954"/>
                    <a:pt x="9623" y="13880"/>
                    <a:pt x="11905" y="12112"/>
                  </a:cubicBezTo>
                  <a:cubicBezTo>
                    <a:pt x="11905" y="12112"/>
                    <a:pt x="12751" y="11227"/>
                    <a:pt x="13340" y="9712"/>
                  </a:cubicBezTo>
                  <a:cubicBezTo>
                    <a:pt x="13340" y="9712"/>
                    <a:pt x="13377" y="12617"/>
                    <a:pt x="14848" y="12364"/>
                  </a:cubicBezTo>
                  <a:cubicBezTo>
                    <a:pt x="14848" y="12364"/>
                    <a:pt x="15695" y="12364"/>
                    <a:pt x="16100" y="9964"/>
                  </a:cubicBezTo>
                  <a:cubicBezTo>
                    <a:pt x="16100" y="9964"/>
                    <a:pt x="16394" y="7943"/>
                    <a:pt x="15768" y="6933"/>
                  </a:cubicBezTo>
                  <a:cubicBezTo>
                    <a:pt x="15768" y="6933"/>
                    <a:pt x="18639" y="6680"/>
                    <a:pt x="18307" y="9585"/>
                  </a:cubicBezTo>
                  <a:cubicBezTo>
                    <a:pt x="18307" y="9585"/>
                    <a:pt x="17719" y="12491"/>
                    <a:pt x="18160" y="12238"/>
                  </a:cubicBezTo>
                  <a:cubicBezTo>
                    <a:pt x="18160" y="12238"/>
                    <a:pt x="18381" y="12238"/>
                    <a:pt x="18786" y="9585"/>
                  </a:cubicBezTo>
                  <a:cubicBezTo>
                    <a:pt x="18786" y="9585"/>
                    <a:pt x="19743" y="5670"/>
                    <a:pt x="20442" y="7312"/>
                  </a:cubicBezTo>
                  <a:cubicBezTo>
                    <a:pt x="20442" y="7312"/>
                    <a:pt x="20736" y="8322"/>
                    <a:pt x="20294" y="10470"/>
                  </a:cubicBezTo>
                  <a:cubicBezTo>
                    <a:pt x="20294" y="10470"/>
                    <a:pt x="19816" y="12870"/>
                    <a:pt x="20147" y="12238"/>
                  </a:cubicBezTo>
                  <a:cubicBezTo>
                    <a:pt x="20147" y="12238"/>
                    <a:pt x="21288" y="8322"/>
                    <a:pt x="20773" y="6301"/>
                  </a:cubicBezTo>
                  <a:cubicBezTo>
                    <a:pt x="20773" y="6301"/>
                    <a:pt x="20221" y="3901"/>
                    <a:pt x="18749" y="8575"/>
                  </a:cubicBezTo>
                  <a:moveTo>
                    <a:pt x="424" y="13122"/>
                  </a:moveTo>
                  <a:cubicBezTo>
                    <a:pt x="424" y="13122"/>
                    <a:pt x="350" y="10975"/>
                    <a:pt x="1344" y="9080"/>
                  </a:cubicBezTo>
                  <a:cubicBezTo>
                    <a:pt x="1344" y="9080"/>
                    <a:pt x="2521" y="7438"/>
                    <a:pt x="1491" y="13122"/>
                  </a:cubicBezTo>
                  <a:cubicBezTo>
                    <a:pt x="1491" y="13122"/>
                    <a:pt x="498" y="15648"/>
                    <a:pt x="424" y="13122"/>
                  </a:cubicBezTo>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67" name="Freeform 72"/>
            <p:cNvSpPr/>
            <p:nvPr/>
          </p:nvSpPr>
          <p:spPr>
            <a:xfrm>
              <a:off x="3165361" y="22"/>
              <a:ext cx="1692071" cy="1000066"/>
            </a:xfrm>
            <a:custGeom>
              <a:avLst/>
              <a:gdLst/>
              <a:ahLst/>
              <a:cxnLst>
                <a:cxn ang="0">
                  <a:pos x="wd2" y="hd2"/>
                </a:cxn>
                <a:cxn ang="5400000">
                  <a:pos x="wd2" y="hd2"/>
                </a:cxn>
                <a:cxn ang="10800000">
                  <a:pos x="wd2" y="hd2"/>
                </a:cxn>
                <a:cxn ang="16200000">
                  <a:pos x="wd2" y="hd2"/>
                </a:cxn>
              </a:cxnLst>
              <a:rect l="0" t="0" r="r" b="b"/>
              <a:pathLst>
                <a:path w="21021" h="20348" fill="norm" stroke="1" extrusionOk="0">
                  <a:moveTo>
                    <a:pt x="20670" y="5721"/>
                  </a:moveTo>
                  <a:cubicBezTo>
                    <a:pt x="19169" y="3005"/>
                    <a:pt x="16918" y="5010"/>
                    <a:pt x="16918" y="5010"/>
                  </a:cubicBezTo>
                  <a:cubicBezTo>
                    <a:pt x="16602" y="4881"/>
                    <a:pt x="16523" y="5204"/>
                    <a:pt x="16523" y="5204"/>
                  </a:cubicBezTo>
                  <a:cubicBezTo>
                    <a:pt x="15260" y="6885"/>
                    <a:pt x="13917" y="7338"/>
                    <a:pt x="13917" y="7338"/>
                  </a:cubicBezTo>
                  <a:cubicBezTo>
                    <a:pt x="12693" y="7726"/>
                    <a:pt x="12891" y="6109"/>
                    <a:pt x="12891" y="6109"/>
                  </a:cubicBezTo>
                  <a:cubicBezTo>
                    <a:pt x="12891" y="5269"/>
                    <a:pt x="12535" y="5915"/>
                    <a:pt x="12535" y="5915"/>
                  </a:cubicBezTo>
                  <a:cubicBezTo>
                    <a:pt x="12298" y="6433"/>
                    <a:pt x="11508" y="7144"/>
                    <a:pt x="11508" y="7144"/>
                  </a:cubicBezTo>
                  <a:cubicBezTo>
                    <a:pt x="9889" y="8502"/>
                    <a:pt x="9416" y="6821"/>
                    <a:pt x="9416" y="6821"/>
                  </a:cubicBezTo>
                  <a:cubicBezTo>
                    <a:pt x="9100" y="5592"/>
                    <a:pt x="9100" y="5592"/>
                    <a:pt x="9100" y="5592"/>
                  </a:cubicBezTo>
                  <a:cubicBezTo>
                    <a:pt x="8744" y="4105"/>
                    <a:pt x="7441" y="7273"/>
                    <a:pt x="7441" y="7273"/>
                  </a:cubicBezTo>
                  <a:cubicBezTo>
                    <a:pt x="7046" y="8373"/>
                    <a:pt x="6967" y="8244"/>
                    <a:pt x="6967" y="8244"/>
                  </a:cubicBezTo>
                  <a:cubicBezTo>
                    <a:pt x="7244" y="6627"/>
                    <a:pt x="8349" y="3911"/>
                    <a:pt x="8349" y="3911"/>
                  </a:cubicBezTo>
                  <a:cubicBezTo>
                    <a:pt x="9179" y="1518"/>
                    <a:pt x="8942" y="289"/>
                    <a:pt x="8942" y="289"/>
                  </a:cubicBezTo>
                  <a:cubicBezTo>
                    <a:pt x="8744" y="-487"/>
                    <a:pt x="8547" y="548"/>
                    <a:pt x="8547" y="548"/>
                  </a:cubicBezTo>
                  <a:cubicBezTo>
                    <a:pt x="8468" y="1388"/>
                    <a:pt x="8191" y="2488"/>
                    <a:pt x="8191" y="2488"/>
                  </a:cubicBezTo>
                  <a:cubicBezTo>
                    <a:pt x="7797" y="4234"/>
                    <a:pt x="7402" y="5075"/>
                    <a:pt x="7402" y="5075"/>
                  </a:cubicBezTo>
                  <a:cubicBezTo>
                    <a:pt x="5546" y="7079"/>
                    <a:pt x="4322" y="7532"/>
                    <a:pt x="3571" y="7532"/>
                  </a:cubicBezTo>
                  <a:cubicBezTo>
                    <a:pt x="3690" y="6562"/>
                    <a:pt x="3650" y="5721"/>
                    <a:pt x="3650" y="5721"/>
                  </a:cubicBezTo>
                  <a:cubicBezTo>
                    <a:pt x="3532" y="3846"/>
                    <a:pt x="2624" y="4169"/>
                    <a:pt x="2624" y="4169"/>
                  </a:cubicBezTo>
                  <a:cubicBezTo>
                    <a:pt x="1123" y="4493"/>
                    <a:pt x="136" y="7856"/>
                    <a:pt x="136" y="7856"/>
                  </a:cubicBezTo>
                  <a:cubicBezTo>
                    <a:pt x="-259" y="9472"/>
                    <a:pt x="333" y="9343"/>
                    <a:pt x="333" y="9343"/>
                  </a:cubicBezTo>
                  <a:cubicBezTo>
                    <a:pt x="728" y="9149"/>
                    <a:pt x="412" y="8826"/>
                    <a:pt x="412" y="8826"/>
                  </a:cubicBezTo>
                  <a:cubicBezTo>
                    <a:pt x="412" y="7920"/>
                    <a:pt x="1084" y="6627"/>
                    <a:pt x="1084" y="6627"/>
                  </a:cubicBezTo>
                  <a:cubicBezTo>
                    <a:pt x="2584" y="4040"/>
                    <a:pt x="2940" y="4881"/>
                    <a:pt x="2940" y="4881"/>
                  </a:cubicBezTo>
                  <a:cubicBezTo>
                    <a:pt x="2900" y="4881"/>
                    <a:pt x="3374" y="5269"/>
                    <a:pt x="3216" y="6885"/>
                  </a:cubicBezTo>
                  <a:cubicBezTo>
                    <a:pt x="3216" y="7144"/>
                    <a:pt x="3176" y="7338"/>
                    <a:pt x="3176" y="7532"/>
                  </a:cubicBezTo>
                  <a:cubicBezTo>
                    <a:pt x="2861" y="7467"/>
                    <a:pt x="2703" y="7338"/>
                    <a:pt x="2703" y="7338"/>
                  </a:cubicBezTo>
                  <a:cubicBezTo>
                    <a:pt x="2466" y="6950"/>
                    <a:pt x="2387" y="7079"/>
                    <a:pt x="2387" y="7079"/>
                  </a:cubicBezTo>
                  <a:cubicBezTo>
                    <a:pt x="1715" y="7467"/>
                    <a:pt x="2308" y="9214"/>
                    <a:pt x="2308" y="9214"/>
                  </a:cubicBezTo>
                  <a:cubicBezTo>
                    <a:pt x="2782" y="10313"/>
                    <a:pt x="3255" y="8955"/>
                    <a:pt x="3255" y="8955"/>
                  </a:cubicBezTo>
                  <a:cubicBezTo>
                    <a:pt x="3334" y="8696"/>
                    <a:pt x="3413" y="8502"/>
                    <a:pt x="3453" y="8244"/>
                  </a:cubicBezTo>
                  <a:cubicBezTo>
                    <a:pt x="5072" y="8179"/>
                    <a:pt x="7086" y="6174"/>
                    <a:pt x="7086" y="6174"/>
                  </a:cubicBezTo>
                  <a:cubicBezTo>
                    <a:pt x="7046" y="6756"/>
                    <a:pt x="6730" y="7662"/>
                    <a:pt x="6730" y="7662"/>
                  </a:cubicBezTo>
                  <a:cubicBezTo>
                    <a:pt x="6099" y="9537"/>
                    <a:pt x="6296" y="9472"/>
                    <a:pt x="6296" y="9472"/>
                  </a:cubicBezTo>
                  <a:cubicBezTo>
                    <a:pt x="6493" y="10184"/>
                    <a:pt x="6849" y="9149"/>
                    <a:pt x="6849" y="9149"/>
                  </a:cubicBezTo>
                  <a:cubicBezTo>
                    <a:pt x="8823" y="4816"/>
                    <a:pt x="8823" y="5980"/>
                    <a:pt x="8823" y="5980"/>
                  </a:cubicBezTo>
                  <a:cubicBezTo>
                    <a:pt x="8942" y="6562"/>
                    <a:pt x="8942" y="6562"/>
                    <a:pt x="8942" y="6562"/>
                  </a:cubicBezTo>
                  <a:cubicBezTo>
                    <a:pt x="9889" y="10184"/>
                    <a:pt x="12417" y="6691"/>
                    <a:pt x="12417" y="6691"/>
                  </a:cubicBezTo>
                  <a:cubicBezTo>
                    <a:pt x="13048" y="9343"/>
                    <a:pt x="15260" y="7079"/>
                    <a:pt x="15260" y="7079"/>
                  </a:cubicBezTo>
                  <a:cubicBezTo>
                    <a:pt x="12851" y="12318"/>
                    <a:pt x="12496" y="17944"/>
                    <a:pt x="12496" y="17944"/>
                  </a:cubicBezTo>
                  <a:cubicBezTo>
                    <a:pt x="12338" y="20014"/>
                    <a:pt x="12891" y="20272"/>
                    <a:pt x="12891" y="20272"/>
                  </a:cubicBezTo>
                  <a:cubicBezTo>
                    <a:pt x="14273" y="21113"/>
                    <a:pt x="15181" y="14711"/>
                    <a:pt x="15181" y="14711"/>
                  </a:cubicBezTo>
                  <a:cubicBezTo>
                    <a:pt x="16484" y="7338"/>
                    <a:pt x="16484" y="7338"/>
                    <a:pt x="16484" y="7338"/>
                  </a:cubicBezTo>
                  <a:cubicBezTo>
                    <a:pt x="16681" y="5980"/>
                    <a:pt x="16800" y="5980"/>
                    <a:pt x="16800" y="5980"/>
                  </a:cubicBezTo>
                  <a:cubicBezTo>
                    <a:pt x="16879" y="5786"/>
                    <a:pt x="16918" y="5721"/>
                    <a:pt x="16918" y="5721"/>
                  </a:cubicBezTo>
                  <a:cubicBezTo>
                    <a:pt x="16997" y="5592"/>
                    <a:pt x="17037" y="5592"/>
                    <a:pt x="17037" y="5592"/>
                  </a:cubicBezTo>
                  <a:cubicBezTo>
                    <a:pt x="18893" y="4040"/>
                    <a:pt x="19880" y="5463"/>
                    <a:pt x="19880" y="5463"/>
                  </a:cubicBezTo>
                  <a:cubicBezTo>
                    <a:pt x="21065" y="6885"/>
                    <a:pt x="20433" y="8179"/>
                    <a:pt x="20433" y="8179"/>
                  </a:cubicBezTo>
                  <a:cubicBezTo>
                    <a:pt x="19327" y="10054"/>
                    <a:pt x="17945" y="9149"/>
                    <a:pt x="17945" y="9149"/>
                  </a:cubicBezTo>
                  <a:cubicBezTo>
                    <a:pt x="17392" y="8696"/>
                    <a:pt x="17432" y="8955"/>
                    <a:pt x="17432" y="8955"/>
                  </a:cubicBezTo>
                  <a:cubicBezTo>
                    <a:pt x="18182" y="10054"/>
                    <a:pt x="19248" y="9860"/>
                    <a:pt x="19248" y="9860"/>
                  </a:cubicBezTo>
                  <a:cubicBezTo>
                    <a:pt x="20196" y="9731"/>
                    <a:pt x="20828" y="8373"/>
                    <a:pt x="20828" y="8373"/>
                  </a:cubicBezTo>
                  <a:cubicBezTo>
                    <a:pt x="21341" y="7079"/>
                    <a:pt x="20670" y="5721"/>
                    <a:pt x="20670" y="5721"/>
                  </a:cubicBezTo>
                  <a:moveTo>
                    <a:pt x="2663" y="8890"/>
                  </a:moveTo>
                  <a:cubicBezTo>
                    <a:pt x="2505" y="8696"/>
                    <a:pt x="2426" y="7920"/>
                    <a:pt x="2426" y="7920"/>
                  </a:cubicBezTo>
                  <a:cubicBezTo>
                    <a:pt x="2624" y="8114"/>
                    <a:pt x="2861" y="8179"/>
                    <a:pt x="3097" y="8244"/>
                  </a:cubicBezTo>
                  <a:cubicBezTo>
                    <a:pt x="2900" y="9472"/>
                    <a:pt x="2663" y="8890"/>
                    <a:pt x="2663" y="8890"/>
                  </a:cubicBezTo>
                  <a:moveTo>
                    <a:pt x="14470" y="16263"/>
                  </a:moveTo>
                  <a:cubicBezTo>
                    <a:pt x="13917" y="19173"/>
                    <a:pt x="13364" y="19561"/>
                    <a:pt x="13364" y="19561"/>
                  </a:cubicBezTo>
                  <a:cubicBezTo>
                    <a:pt x="12259" y="20078"/>
                    <a:pt x="13285" y="14646"/>
                    <a:pt x="13285" y="14646"/>
                  </a:cubicBezTo>
                  <a:cubicBezTo>
                    <a:pt x="14431" y="8567"/>
                    <a:pt x="16208" y="6562"/>
                    <a:pt x="16208" y="6562"/>
                  </a:cubicBezTo>
                  <a:cubicBezTo>
                    <a:pt x="16365" y="6433"/>
                    <a:pt x="14470" y="16263"/>
                    <a:pt x="14470" y="16263"/>
                  </a:cubicBezTo>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68" name="Freeform 73"/>
            <p:cNvSpPr/>
            <p:nvPr/>
          </p:nvSpPr>
          <p:spPr>
            <a:xfrm>
              <a:off x="477657" y="579763"/>
              <a:ext cx="3712562" cy="130490"/>
            </a:xfrm>
            <a:custGeom>
              <a:avLst/>
              <a:gdLst/>
              <a:ahLst/>
              <a:cxnLst>
                <a:cxn ang="0">
                  <a:pos x="wd2" y="hd2"/>
                </a:cxn>
                <a:cxn ang="5400000">
                  <a:pos x="wd2" y="hd2"/>
                </a:cxn>
                <a:cxn ang="10800000">
                  <a:pos x="wd2" y="hd2"/>
                </a:cxn>
                <a:cxn ang="16200000">
                  <a:pos x="wd2" y="hd2"/>
                </a:cxn>
              </a:cxnLst>
              <a:rect l="0" t="0" r="r" b="b"/>
              <a:pathLst>
                <a:path w="21600" h="17051" fill="norm" stroke="1" extrusionOk="0">
                  <a:moveTo>
                    <a:pt x="0" y="14559"/>
                  </a:moveTo>
                  <a:cubicBezTo>
                    <a:pt x="0" y="14559"/>
                    <a:pt x="7712" y="1266"/>
                    <a:pt x="11225" y="1266"/>
                  </a:cubicBezTo>
                  <a:cubicBezTo>
                    <a:pt x="11225" y="1266"/>
                    <a:pt x="20139" y="-4549"/>
                    <a:pt x="21600" y="8743"/>
                  </a:cubicBezTo>
                  <a:cubicBezTo>
                    <a:pt x="21526" y="12066"/>
                    <a:pt x="21526" y="12066"/>
                    <a:pt x="21526" y="12066"/>
                  </a:cubicBezTo>
                  <a:cubicBezTo>
                    <a:pt x="21526" y="12066"/>
                    <a:pt x="19584" y="2097"/>
                    <a:pt x="13981" y="2928"/>
                  </a:cubicBezTo>
                  <a:cubicBezTo>
                    <a:pt x="13981" y="2928"/>
                    <a:pt x="3384" y="7082"/>
                    <a:pt x="222" y="17051"/>
                  </a:cubicBezTo>
                  <a:lnTo>
                    <a:pt x="0" y="14559"/>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69" name="Freeform 74"/>
            <p:cNvSpPr/>
            <p:nvPr/>
          </p:nvSpPr>
          <p:spPr>
            <a:xfrm>
              <a:off x="4749641" y="58640"/>
              <a:ext cx="76290" cy="921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979"/>
                  </a:lnTo>
                  <a:lnTo>
                    <a:pt x="12600" y="2979"/>
                  </a:lnTo>
                  <a:lnTo>
                    <a:pt x="12600" y="21600"/>
                  </a:lnTo>
                  <a:lnTo>
                    <a:pt x="9000" y="21600"/>
                  </a:lnTo>
                  <a:lnTo>
                    <a:pt x="9000" y="2979"/>
                  </a:lnTo>
                  <a:lnTo>
                    <a:pt x="0" y="2979"/>
                  </a:lnTo>
                  <a:lnTo>
                    <a:pt x="0" y="0"/>
                  </a:lnTo>
                  <a:lnTo>
                    <a:pt x="21600" y="0"/>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sp>
          <p:nvSpPr>
            <p:cNvPr id="270" name="Freeform 75"/>
            <p:cNvSpPr/>
            <p:nvPr/>
          </p:nvSpPr>
          <p:spPr>
            <a:xfrm>
              <a:off x="4835463" y="58640"/>
              <a:ext cx="89004" cy="921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600" y="21600"/>
                    <a:pt x="21600" y="21600"/>
                    <a:pt x="21600" y="21600"/>
                  </a:cubicBezTo>
                  <a:cubicBezTo>
                    <a:pt x="18514" y="21600"/>
                    <a:pt x="18514" y="21600"/>
                    <a:pt x="18514" y="21600"/>
                  </a:cubicBezTo>
                  <a:cubicBezTo>
                    <a:pt x="18514" y="13407"/>
                    <a:pt x="18514" y="13407"/>
                    <a:pt x="18514" y="13407"/>
                  </a:cubicBezTo>
                  <a:cubicBezTo>
                    <a:pt x="18514" y="8938"/>
                    <a:pt x="18514" y="5214"/>
                    <a:pt x="18514" y="5214"/>
                  </a:cubicBezTo>
                  <a:cubicBezTo>
                    <a:pt x="18514" y="5214"/>
                    <a:pt x="18514" y="5214"/>
                    <a:pt x="18514" y="5214"/>
                  </a:cubicBezTo>
                  <a:cubicBezTo>
                    <a:pt x="18514" y="5214"/>
                    <a:pt x="16971" y="7448"/>
                    <a:pt x="16200" y="8938"/>
                  </a:cubicBezTo>
                  <a:cubicBezTo>
                    <a:pt x="12343" y="16386"/>
                    <a:pt x="12343" y="16386"/>
                    <a:pt x="12343" y="16386"/>
                  </a:cubicBezTo>
                  <a:cubicBezTo>
                    <a:pt x="10029" y="16386"/>
                    <a:pt x="10029" y="16386"/>
                    <a:pt x="10029" y="16386"/>
                  </a:cubicBezTo>
                  <a:cubicBezTo>
                    <a:pt x="5400" y="8938"/>
                    <a:pt x="5400" y="8938"/>
                    <a:pt x="5400" y="8938"/>
                  </a:cubicBezTo>
                  <a:cubicBezTo>
                    <a:pt x="5400" y="7448"/>
                    <a:pt x="3857" y="5214"/>
                    <a:pt x="3857" y="5214"/>
                  </a:cubicBezTo>
                  <a:cubicBezTo>
                    <a:pt x="3857" y="5214"/>
                    <a:pt x="3857" y="5214"/>
                    <a:pt x="3857" y="5214"/>
                  </a:cubicBezTo>
                  <a:cubicBezTo>
                    <a:pt x="3857" y="5214"/>
                    <a:pt x="3857" y="8938"/>
                    <a:pt x="3857" y="13407"/>
                  </a:cubicBezTo>
                  <a:cubicBezTo>
                    <a:pt x="3857" y="21600"/>
                    <a:pt x="3857" y="21600"/>
                    <a:pt x="3857" y="21600"/>
                  </a:cubicBezTo>
                  <a:cubicBezTo>
                    <a:pt x="0" y="21600"/>
                    <a:pt x="0" y="21600"/>
                    <a:pt x="0" y="21600"/>
                  </a:cubicBezTo>
                  <a:cubicBezTo>
                    <a:pt x="0" y="0"/>
                    <a:pt x="0" y="0"/>
                    <a:pt x="0" y="0"/>
                  </a:cubicBezTo>
                  <a:cubicBezTo>
                    <a:pt x="3857" y="0"/>
                    <a:pt x="3857" y="0"/>
                    <a:pt x="3857" y="0"/>
                  </a:cubicBezTo>
                  <a:cubicBezTo>
                    <a:pt x="8486" y="8193"/>
                    <a:pt x="8486" y="8193"/>
                    <a:pt x="8486" y="8193"/>
                  </a:cubicBezTo>
                  <a:cubicBezTo>
                    <a:pt x="10800" y="11172"/>
                    <a:pt x="10800" y="11917"/>
                    <a:pt x="10800" y="11917"/>
                  </a:cubicBezTo>
                  <a:cubicBezTo>
                    <a:pt x="10800" y="11917"/>
                    <a:pt x="10800" y="11917"/>
                    <a:pt x="10800" y="11917"/>
                  </a:cubicBezTo>
                  <a:cubicBezTo>
                    <a:pt x="10800" y="11917"/>
                    <a:pt x="11571" y="11172"/>
                    <a:pt x="13114" y="8193"/>
                  </a:cubicBezTo>
                  <a:cubicBezTo>
                    <a:pt x="18514" y="0"/>
                    <a:pt x="18514" y="0"/>
                    <a:pt x="18514" y="0"/>
                  </a:cubicBezTo>
                  <a:lnTo>
                    <a:pt x="21600" y="0"/>
                  </a:lnTo>
                  <a:close/>
                </a:path>
              </a:pathLst>
            </a:custGeom>
            <a:solidFill>
              <a:srgbClr val="FFFFFF"/>
            </a:solidFill>
            <a:ln w="12700" cap="flat">
              <a:noFill/>
              <a:miter lim="400000"/>
            </a:ln>
            <a:effectLst/>
          </p:spPr>
          <p:txBody>
            <a:bodyPr wrap="square" lIns="45718" tIns="45718" rIns="45718" bIns="45718" numCol="1" anchor="t">
              <a:noAutofit/>
            </a:bodyPr>
            <a:lstStyle/>
            <a:p>
              <a:pPr defTabSz="1219168">
                <a:defRPr sz="4800">
                  <a:latin typeface="Arial"/>
                  <a:ea typeface="Arial"/>
                  <a:cs typeface="Arial"/>
                  <a:sym typeface="Arial"/>
                </a:defRPr>
              </a:pPr>
            </a:p>
          </p:txBody>
        </p:sp>
      </p:grpSp>
      <p:sp>
        <p:nvSpPr>
          <p:cNvPr id="272" name="Line 50"/>
          <p:cNvSpPr/>
          <p:nvPr/>
        </p:nvSpPr>
        <p:spPr>
          <a:xfrm>
            <a:off x="3535679" y="4021899"/>
            <a:ext cx="5120645" cy="4"/>
          </a:xfrm>
          <a:prstGeom prst="line">
            <a:avLst/>
          </a:prstGeom>
          <a:ln>
            <a:solidFill>
              <a:srgbClr val="FFFFFF"/>
            </a:solidFill>
            <a:miter/>
          </a:ln>
        </p:spPr>
        <p:txBody>
          <a:bodyPr lIns="45718" tIns="45718" rIns="45718" bIns="45718"/>
          <a:lstStyle/>
          <a:p>
            <a:pPr/>
          </a:p>
        </p:txBody>
      </p:sp>
      <p:sp>
        <p:nvSpPr>
          <p:cNvPr id="273" name="TextBox 108"/>
          <p:cNvSpPr txBox="1"/>
          <p:nvPr/>
        </p:nvSpPr>
        <p:spPr>
          <a:xfrm>
            <a:off x="3485579" y="4052465"/>
            <a:ext cx="5220855" cy="343857"/>
          </a:xfrm>
          <a:prstGeom prst="rect">
            <a:avLst/>
          </a:prstGeom>
          <a:ln w="12700">
            <a:miter lim="400000"/>
          </a:ln>
          <a:extLst>
            <a:ext uri="{C572A759-6A51-4108-AA02-DFA0A04FC94B}">
              <ma14:wrappingTextBoxFlag xmlns:ma14="http://schemas.microsoft.com/office/mac/drawingml/2011/main" val="1"/>
            </a:ext>
          </a:extLst>
        </p:spPr>
        <p:txBody>
          <a:bodyPr wrap="none" lIns="60952" tIns="60952" rIns="60952" bIns="60952">
            <a:spAutoFit/>
          </a:bodyPr>
          <a:lstStyle/>
          <a:p>
            <a:pPr algn="ctr" defTabSz="1219168">
              <a:defRPr b="1" sz="1600">
                <a:solidFill>
                  <a:srgbClr val="FFFFFF"/>
                </a:solidFill>
                <a:latin typeface="Arial"/>
                <a:ea typeface="Arial"/>
                <a:cs typeface="Arial"/>
                <a:sym typeface="Arial"/>
              </a:defRPr>
            </a:pPr>
            <a:r>
              <a:t>$6.8 </a:t>
            </a:r>
            <a:r>
              <a:rPr b="0"/>
              <a:t>BILLION | </a:t>
            </a:r>
            <a:r>
              <a:t>109,000</a:t>
            </a:r>
            <a:r>
              <a:rPr b="0"/>
              <a:t> EMPLOYEES | </a:t>
            </a:r>
            <a:r>
              <a:t>31</a:t>
            </a:r>
            <a:r>
              <a:rPr b="0"/>
              <a:t> COUNTRIES</a:t>
            </a:r>
          </a:p>
        </p:txBody>
      </p:sp>
      <p:sp>
        <p:nvSpPr>
          <p:cNvPr id="274" name="Slide Number"/>
          <p:cNvSpPr txBox="1"/>
          <p:nvPr>
            <p:ph type="sldNum" sz="quarter" idx="2"/>
          </p:nvPr>
        </p:nvSpPr>
        <p:spPr>
          <a:xfrm>
            <a:off x="8463949" y="6224225"/>
            <a:ext cx="273652" cy="264251"/>
          </a:xfrm>
          <a:prstGeom prst="rect">
            <a:avLst/>
          </a:prstGeom>
        </p:spPr>
        <p:txBody>
          <a:bodyPr lIns="45718" tIns="45718" rIns="45718" bIns="45718" anchor="ctr"/>
          <a:lstStyle>
            <a:lvl1pPr>
              <a:defRPr sz="12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25" name="Picture 2" descr="Picture 2"/>
          <p:cNvPicPr>
            <a:picLocks noChangeAspect="1"/>
          </p:cNvPicPr>
          <p:nvPr/>
        </p:nvPicPr>
        <p:blipFill>
          <a:blip r:embed="rId2">
            <a:extLst/>
          </a:blip>
          <a:stretch>
            <a:fillRect/>
          </a:stretch>
        </p:blipFill>
        <p:spPr>
          <a:xfrm>
            <a:off x="10543571" y="105231"/>
            <a:ext cx="1219204" cy="174176"/>
          </a:xfrm>
          <a:prstGeom prst="rect">
            <a:avLst/>
          </a:prstGeom>
          <a:ln w="12700">
            <a:miter lim="400000"/>
          </a:ln>
        </p:spPr>
      </p:pic>
      <p:pic>
        <p:nvPicPr>
          <p:cNvPr id="26" name="Picture 20" descr="Picture 20"/>
          <p:cNvPicPr>
            <a:picLocks noChangeAspect="1"/>
          </p:cNvPicPr>
          <p:nvPr/>
        </p:nvPicPr>
        <p:blipFill>
          <a:blip r:embed="rId3">
            <a:extLst/>
          </a:blip>
          <a:stretch>
            <a:fillRect/>
          </a:stretch>
        </p:blipFill>
        <p:spPr>
          <a:xfrm>
            <a:off x="349890" y="6444291"/>
            <a:ext cx="1163588" cy="316873"/>
          </a:xfrm>
          <a:prstGeom prst="rect">
            <a:avLst/>
          </a:prstGeom>
          <a:ln w="12700">
            <a:miter lim="400000"/>
          </a:ln>
        </p:spPr>
      </p:pic>
      <p:sp>
        <p:nvSpPr>
          <p:cNvPr id="27" name="Straight Connector 21"/>
          <p:cNvSpPr/>
          <p:nvPr/>
        </p:nvSpPr>
        <p:spPr>
          <a:xfrm flipH="1">
            <a:off x="428076" y="6507543"/>
            <a:ext cx="4" cy="272599"/>
          </a:xfrm>
          <a:prstGeom prst="line">
            <a:avLst/>
          </a:prstGeom>
          <a:ln>
            <a:solidFill>
              <a:srgbClr val="000000"/>
            </a:solidFill>
          </a:ln>
        </p:spPr>
        <p:txBody>
          <a:bodyPr lIns="45718" tIns="45718" rIns="45718" bIns="45718"/>
          <a:lstStyle/>
          <a:p>
            <a:pPr/>
          </a:p>
        </p:txBody>
      </p:sp>
      <p:sp>
        <p:nvSpPr>
          <p:cNvPr id="28" name="Rectangle 22"/>
          <p:cNvSpPr txBox="1"/>
          <p:nvPr/>
        </p:nvSpPr>
        <p:spPr>
          <a:xfrm>
            <a:off x="1081165" y="6507550"/>
            <a:ext cx="9144001"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700">
                <a:solidFill>
                  <a:srgbClr val="A6A6A6"/>
                </a:solidFill>
                <a:latin typeface="Helvetica Light"/>
                <a:ea typeface="Helvetica Light"/>
                <a:cs typeface="Helvetica Light"/>
                <a:sym typeface="Helvetica Light"/>
              </a:defRPr>
            </a:lvl1pPr>
          </a:lstStyle>
          <a:p>
            <a:pPr/>
            <a:r>
              <a:t>Copyright © 2016 HCL Technologies Limited  |  www.hcltech.com</a:t>
            </a:r>
          </a:p>
        </p:txBody>
      </p:sp>
      <p:pic>
        <p:nvPicPr>
          <p:cNvPr id="29" name="Picture 23" descr="Picture 23"/>
          <p:cNvPicPr>
            <a:picLocks noChangeAspect="1"/>
          </p:cNvPicPr>
          <p:nvPr/>
        </p:nvPicPr>
        <p:blipFill>
          <a:blip r:embed="rId4">
            <a:extLst/>
          </a:blip>
          <a:srcRect l="0" t="0" r="80632" b="0"/>
          <a:stretch>
            <a:fillRect/>
          </a:stretch>
        </p:blipFill>
        <p:spPr>
          <a:xfrm>
            <a:off x="11463966" y="6333456"/>
            <a:ext cx="320387" cy="421789"/>
          </a:xfrm>
          <a:prstGeom prst="rect">
            <a:avLst/>
          </a:prstGeom>
          <a:ln w="12700">
            <a:miter lim="400000"/>
          </a:ln>
        </p:spPr>
      </p:pic>
      <p:sp>
        <p:nvSpPr>
          <p:cNvPr id="30" name="Title Text"/>
          <p:cNvSpPr txBox="1"/>
          <p:nvPr>
            <p:ph type="title"/>
          </p:nvPr>
        </p:nvSpPr>
        <p:spPr>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pic>
        <p:nvPicPr>
          <p:cNvPr id="38" name="Picture 2" descr="Picture 2"/>
          <p:cNvPicPr>
            <a:picLocks noChangeAspect="1"/>
          </p:cNvPicPr>
          <p:nvPr/>
        </p:nvPicPr>
        <p:blipFill>
          <a:blip r:embed="rId2">
            <a:extLst/>
          </a:blip>
          <a:stretch>
            <a:fillRect/>
          </a:stretch>
        </p:blipFill>
        <p:spPr>
          <a:xfrm>
            <a:off x="10543571" y="105231"/>
            <a:ext cx="1219204" cy="174176"/>
          </a:xfrm>
          <a:prstGeom prst="rect">
            <a:avLst/>
          </a:prstGeom>
          <a:ln w="12700">
            <a:miter lim="400000"/>
          </a:ln>
        </p:spPr>
      </p:pic>
      <p:pic>
        <p:nvPicPr>
          <p:cNvPr id="39" name="Picture 20" descr="Picture 20"/>
          <p:cNvPicPr>
            <a:picLocks noChangeAspect="1"/>
          </p:cNvPicPr>
          <p:nvPr/>
        </p:nvPicPr>
        <p:blipFill>
          <a:blip r:embed="rId3">
            <a:extLst/>
          </a:blip>
          <a:stretch>
            <a:fillRect/>
          </a:stretch>
        </p:blipFill>
        <p:spPr>
          <a:xfrm>
            <a:off x="349890" y="6444291"/>
            <a:ext cx="1163588" cy="316873"/>
          </a:xfrm>
          <a:prstGeom prst="rect">
            <a:avLst/>
          </a:prstGeom>
          <a:ln w="12700">
            <a:miter lim="400000"/>
          </a:ln>
        </p:spPr>
      </p:pic>
      <p:sp>
        <p:nvSpPr>
          <p:cNvPr id="40" name="Straight Connector 21"/>
          <p:cNvSpPr/>
          <p:nvPr/>
        </p:nvSpPr>
        <p:spPr>
          <a:xfrm flipH="1">
            <a:off x="428076" y="6507543"/>
            <a:ext cx="4" cy="272599"/>
          </a:xfrm>
          <a:prstGeom prst="line">
            <a:avLst/>
          </a:prstGeom>
          <a:ln>
            <a:solidFill>
              <a:srgbClr val="000000"/>
            </a:solidFill>
          </a:ln>
        </p:spPr>
        <p:txBody>
          <a:bodyPr lIns="45718" tIns="45718" rIns="45718" bIns="45718"/>
          <a:lstStyle/>
          <a:p>
            <a:pPr/>
          </a:p>
        </p:txBody>
      </p:sp>
      <p:sp>
        <p:nvSpPr>
          <p:cNvPr id="41" name="Rectangle 22"/>
          <p:cNvSpPr txBox="1"/>
          <p:nvPr/>
        </p:nvSpPr>
        <p:spPr>
          <a:xfrm>
            <a:off x="1081165" y="6507550"/>
            <a:ext cx="9144001"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700">
                <a:solidFill>
                  <a:srgbClr val="A6A6A6"/>
                </a:solidFill>
                <a:latin typeface="Helvetica Light"/>
                <a:ea typeface="Helvetica Light"/>
                <a:cs typeface="Helvetica Light"/>
                <a:sym typeface="Helvetica Light"/>
              </a:defRPr>
            </a:lvl1pPr>
          </a:lstStyle>
          <a:p>
            <a:pPr/>
            <a:r>
              <a:t>Copyright © 2016 HCL Technologies Limited  |  www.hcltech.com</a:t>
            </a:r>
          </a:p>
        </p:txBody>
      </p:sp>
      <p:pic>
        <p:nvPicPr>
          <p:cNvPr id="42" name="Picture 23" descr="Picture 23"/>
          <p:cNvPicPr>
            <a:picLocks noChangeAspect="1"/>
          </p:cNvPicPr>
          <p:nvPr/>
        </p:nvPicPr>
        <p:blipFill>
          <a:blip r:embed="rId4">
            <a:extLst/>
          </a:blip>
          <a:srcRect l="0" t="0" r="80632" b="0"/>
          <a:stretch>
            <a:fillRect/>
          </a:stretch>
        </p:blipFill>
        <p:spPr>
          <a:xfrm>
            <a:off x="11463966" y="6333456"/>
            <a:ext cx="320387" cy="421789"/>
          </a:xfrm>
          <a:prstGeom prst="rect">
            <a:avLst/>
          </a:prstGeom>
          <a:ln w="12700">
            <a:miter lim="400000"/>
          </a:ln>
        </p:spPr>
      </p:pic>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2_Blank">
    <p:spTree>
      <p:nvGrpSpPr>
        <p:cNvPr id="1" name=""/>
        <p:cNvGrpSpPr/>
        <p:nvPr/>
      </p:nvGrpSpPr>
      <p:grpSpPr>
        <a:xfrm>
          <a:off x="0" y="0"/>
          <a:ext cx="0" cy="0"/>
          <a:chOff x="0" y="0"/>
          <a:chExt cx="0" cy="0"/>
        </a:xfrm>
      </p:grpSpPr>
      <p:sp>
        <p:nvSpPr>
          <p:cNvPr id="50" name="Slide Number"/>
          <p:cNvSpPr txBox="1"/>
          <p:nvPr>
            <p:ph type="sldNum" sz="quarter" idx="2"/>
          </p:nvPr>
        </p:nvSpPr>
        <p:spPr>
          <a:xfrm>
            <a:off x="8463949" y="6224225"/>
            <a:ext cx="273652" cy="264251"/>
          </a:xfrm>
          <a:prstGeom prst="rect">
            <a:avLst/>
          </a:prstGeom>
        </p:spPr>
        <p:txBody>
          <a:bodyPr lIns="45718" tIns="45718" rIns="45718" bIns="45718" anchor="ctr"/>
          <a:lstStyle>
            <a:lvl1pPr>
              <a:defRPr sz="12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1_Title Slide">
    <p:spTree>
      <p:nvGrpSpPr>
        <p:cNvPr id="1" name=""/>
        <p:cNvGrpSpPr/>
        <p:nvPr/>
      </p:nvGrpSpPr>
      <p:grpSpPr>
        <a:xfrm>
          <a:off x="0" y="0"/>
          <a:ext cx="0" cy="0"/>
          <a:chOff x="0" y="0"/>
          <a:chExt cx="0" cy="0"/>
        </a:xfrm>
      </p:grpSpPr>
      <p:pic>
        <p:nvPicPr>
          <p:cNvPr id="57" name="Picture 10" descr="Picture 10"/>
          <p:cNvPicPr>
            <a:picLocks noChangeAspect="1"/>
          </p:cNvPicPr>
          <p:nvPr/>
        </p:nvPicPr>
        <p:blipFill>
          <a:blip r:embed="rId2">
            <a:extLst/>
          </a:blip>
          <a:stretch>
            <a:fillRect/>
          </a:stretch>
        </p:blipFill>
        <p:spPr>
          <a:xfrm>
            <a:off x="0" y="0"/>
            <a:ext cx="12192000" cy="6848207"/>
          </a:xfrm>
          <a:prstGeom prst="rect">
            <a:avLst/>
          </a:prstGeom>
          <a:ln w="12700">
            <a:miter lim="400000"/>
          </a:ln>
        </p:spPr>
      </p:pic>
      <p:pic>
        <p:nvPicPr>
          <p:cNvPr id="58" name="Picture 11" descr="Picture 11"/>
          <p:cNvPicPr>
            <a:picLocks noChangeAspect="1"/>
          </p:cNvPicPr>
          <p:nvPr/>
        </p:nvPicPr>
        <p:blipFill>
          <a:blip r:embed="rId3">
            <a:extLst/>
          </a:blip>
          <a:stretch>
            <a:fillRect/>
          </a:stretch>
        </p:blipFill>
        <p:spPr>
          <a:xfrm>
            <a:off x="6297814" y="2746841"/>
            <a:ext cx="3889281" cy="986835"/>
          </a:xfrm>
          <a:prstGeom prst="rect">
            <a:avLst/>
          </a:prstGeom>
          <a:ln w="12700">
            <a:miter lim="400000"/>
          </a:ln>
        </p:spPr>
      </p:pic>
      <p:sp>
        <p:nvSpPr>
          <p:cNvPr id="59" name="Title Text"/>
          <p:cNvSpPr txBox="1"/>
          <p:nvPr>
            <p:ph type="title"/>
          </p:nvPr>
        </p:nvSpPr>
        <p:spPr>
          <a:xfrm>
            <a:off x="406400" y="2461997"/>
            <a:ext cx="5689600" cy="829468"/>
          </a:xfrm>
          <a:prstGeom prst="rect">
            <a:avLst/>
          </a:prstGeom>
        </p:spPr>
        <p:txBody>
          <a:bodyPr anchor="b"/>
          <a:lstStyle>
            <a:lvl1pPr algn="r">
              <a:lnSpc>
                <a:spcPct val="125000"/>
              </a:lnSpc>
              <a:defRPr sz="2600">
                <a:solidFill>
                  <a:srgbClr val="404040"/>
                </a:solidFill>
                <a:latin typeface="Breakers"/>
                <a:ea typeface="Breakers"/>
                <a:cs typeface="Breakers"/>
                <a:sym typeface="Breakers"/>
              </a:defRPr>
            </a:lvl1pPr>
          </a:lstStyle>
          <a:p>
            <a:pPr/>
            <a:r>
              <a:t>Title Text</a:t>
            </a:r>
          </a:p>
        </p:txBody>
      </p:sp>
      <p:sp>
        <p:nvSpPr>
          <p:cNvPr id="60" name="Body Level One…"/>
          <p:cNvSpPr txBox="1"/>
          <p:nvPr>
            <p:ph type="body" sz="quarter" idx="1"/>
          </p:nvPr>
        </p:nvSpPr>
        <p:spPr>
          <a:xfrm>
            <a:off x="406400" y="3291466"/>
            <a:ext cx="5689600" cy="554713"/>
          </a:xfrm>
          <a:prstGeom prst="rect">
            <a:avLst/>
          </a:prstGeom>
        </p:spPr>
        <p:txBody>
          <a:bodyPr/>
          <a:lstStyle>
            <a:lvl1pPr marL="0" indent="0" algn="r">
              <a:spcBef>
                <a:spcPts val="2100"/>
              </a:spcBef>
              <a:buClrTx/>
              <a:buSzTx/>
              <a:buFontTx/>
              <a:buNone/>
              <a:defRPr sz="1800">
                <a:solidFill>
                  <a:srgbClr val="808080"/>
                </a:solidFill>
                <a:latin typeface="Breakers Light"/>
                <a:ea typeface="Breakers Light"/>
                <a:cs typeface="Breakers Light"/>
                <a:sym typeface="Breakers Light"/>
              </a:defRPr>
            </a:lvl1pPr>
            <a:lvl2pPr marL="645663" indent="-326136" algn="r">
              <a:spcBef>
                <a:spcPts val="2100"/>
              </a:spcBef>
              <a:buClrTx/>
              <a:buFontTx/>
              <a:defRPr sz="1800">
                <a:solidFill>
                  <a:srgbClr val="808080"/>
                </a:solidFill>
                <a:latin typeface="Breakers Light"/>
                <a:ea typeface="Breakers Light"/>
                <a:cs typeface="Breakers Light"/>
                <a:sym typeface="Breakers Light"/>
              </a:defRPr>
            </a:lvl2pPr>
            <a:lvl3pPr marL="936366" indent="-314240" algn="r">
              <a:spcBef>
                <a:spcPts val="2100"/>
              </a:spcBef>
              <a:buClrTx/>
              <a:buFontTx/>
              <a:defRPr sz="1800">
                <a:solidFill>
                  <a:srgbClr val="808080"/>
                </a:solidFill>
                <a:latin typeface="Breakers Light"/>
                <a:ea typeface="Breakers Light"/>
                <a:cs typeface="Breakers Light"/>
                <a:sym typeface="Breakers Light"/>
              </a:defRPr>
            </a:lvl3pPr>
            <a:lvl4pPr marL="1242672" indent="-328515" algn="r">
              <a:spcBef>
                <a:spcPts val="2100"/>
              </a:spcBef>
              <a:buClrTx/>
              <a:buFontTx/>
              <a:defRPr sz="1800">
                <a:solidFill>
                  <a:srgbClr val="808080"/>
                </a:solidFill>
                <a:latin typeface="Breakers Light"/>
                <a:ea typeface="Breakers Light"/>
                <a:cs typeface="Breakers Light"/>
                <a:sym typeface="Breakers Light"/>
              </a:defRPr>
            </a:lvl4pPr>
            <a:lvl5pPr marL="1547390" indent="-328515" algn="r">
              <a:spcBef>
                <a:spcPts val="2100"/>
              </a:spcBef>
              <a:buClrTx/>
              <a:buFontTx/>
              <a:defRPr sz="1800">
                <a:solidFill>
                  <a:srgbClr val="808080"/>
                </a:solidFill>
                <a:latin typeface="Breakers Light"/>
                <a:ea typeface="Breakers Light"/>
                <a:cs typeface="Breakers Light"/>
                <a:sym typeface="Breakers Light"/>
              </a:defRPr>
            </a:lvl5pPr>
          </a:lstStyle>
          <a:p>
            <a:pPr/>
            <a:r>
              <a:t>Body Level One</a:t>
            </a:r>
          </a:p>
          <a:p>
            <a:pPr lvl="1"/>
            <a:r>
              <a:t>Body Level Two</a:t>
            </a:r>
          </a:p>
          <a:p>
            <a:pPr lvl="2"/>
            <a:r>
              <a:t>Body Level Three</a:t>
            </a:r>
          </a:p>
          <a:p>
            <a:pPr lvl="3"/>
            <a:r>
              <a:t>Body Level Four</a:t>
            </a:r>
          </a:p>
          <a:p>
            <a:pPr lvl="4"/>
            <a:r>
              <a:t>Body Level Five</a:t>
            </a:r>
          </a:p>
        </p:txBody>
      </p:sp>
      <p:sp>
        <p:nvSpPr>
          <p:cNvPr id="61" name="Slide Number"/>
          <p:cNvSpPr txBox="1"/>
          <p:nvPr>
            <p:ph type="sldNum" sz="quarter" idx="2"/>
          </p:nvPr>
        </p:nvSpPr>
        <p:spPr>
          <a:xfrm>
            <a:off x="8463949" y="6224225"/>
            <a:ext cx="273652" cy="264251"/>
          </a:xfrm>
          <a:prstGeom prst="rect">
            <a:avLst/>
          </a:prstGeom>
        </p:spPr>
        <p:txBody>
          <a:bodyPr lIns="45718" tIns="45718" rIns="45718" bIns="45718" anchor="ctr"/>
          <a:lstStyle>
            <a:lvl1pPr>
              <a:defRPr sz="12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1_Title Slide 0">
    <p:spTree>
      <p:nvGrpSpPr>
        <p:cNvPr id="1" name=""/>
        <p:cNvGrpSpPr/>
        <p:nvPr/>
      </p:nvGrpSpPr>
      <p:grpSpPr>
        <a:xfrm>
          <a:off x="0" y="0"/>
          <a:ext cx="0" cy="0"/>
          <a:chOff x="0" y="0"/>
          <a:chExt cx="0" cy="0"/>
        </a:xfrm>
      </p:grpSpPr>
      <p:sp>
        <p:nvSpPr>
          <p:cNvPr id="68" name="Title Text"/>
          <p:cNvSpPr txBox="1"/>
          <p:nvPr>
            <p:ph type="title"/>
          </p:nvPr>
        </p:nvSpPr>
        <p:spPr>
          <a:xfrm>
            <a:off x="406400" y="2461997"/>
            <a:ext cx="5689600" cy="829468"/>
          </a:xfrm>
          <a:prstGeom prst="rect">
            <a:avLst/>
          </a:prstGeom>
        </p:spPr>
        <p:txBody>
          <a:bodyPr anchor="b"/>
          <a:lstStyle>
            <a:lvl1pPr algn="r">
              <a:lnSpc>
                <a:spcPct val="125000"/>
              </a:lnSpc>
              <a:defRPr sz="2600">
                <a:solidFill>
                  <a:srgbClr val="404040"/>
                </a:solidFill>
                <a:latin typeface="Breakers"/>
                <a:ea typeface="Breakers"/>
                <a:cs typeface="Breakers"/>
                <a:sym typeface="Breakers"/>
              </a:defRPr>
            </a:lvl1pPr>
          </a:lstStyle>
          <a:p>
            <a:pPr/>
            <a:r>
              <a:t>Title Text</a:t>
            </a:r>
          </a:p>
        </p:txBody>
      </p:sp>
      <p:sp>
        <p:nvSpPr>
          <p:cNvPr id="69" name="Body Level One…"/>
          <p:cNvSpPr txBox="1"/>
          <p:nvPr>
            <p:ph type="body" sz="quarter" idx="1"/>
          </p:nvPr>
        </p:nvSpPr>
        <p:spPr>
          <a:xfrm>
            <a:off x="406400" y="3291466"/>
            <a:ext cx="5689600" cy="554713"/>
          </a:xfrm>
          <a:prstGeom prst="rect">
            <a:avLst/>
          </a:prstGeom>
        </p:spPr>
        <p:txBody>
          <a:bodyPr/>
          <a:lstStyle>
            <a:lvl1pPr marL="0" indent="0" algn="r">
              <a:spcBef>
                <a:spcPts val="2100"/>
              </a:spcBef>
              <a:buClrTx/>
              <a:buSzTx/>
              <a:buFontTx/>
              <a:buNone/>
              <a:defRPr sz="1800">
                <a:solidFill>
                  <a:srgbClr val="808080"/>
                </a:solidFill>
                <a:latin typeface="Breakers Light"/>
                <a:ea typeface="Breakers Light"/>
                <a:cs typeface="Breakers Light"/>
                <a:sym typeface="Breakers Light"/>
              </a:defRPr>
            </a:lvl1pPr>
            <a:lvl2pPr marL="645663" indent="-326136" algn="r">
              <a:spcBef>
                <a:spcPts val="2100"/>
              </a:spcBef>
              <a:buClrTx/>
              <a:buFontTx/>
              <a:defRPr sz="1800">
                <a:solidFill>
                  <a:srgbClr val="808080"/>
                </a:solidFill>
                <a:latin typeface="Breakers Light"/>
                <a:ea typeface="Breakers Light"/>
                <a:cs typeface="Breakers Light"/>
                <a:sym typeface="Breakers Light"/>
              </a:defRPr>
            </a:lvl2pPr>
            <a:lvl3pPr marL="936366" indent="-314240" algn="r">
              <a:spcBef>
                <a:spcPts val="2100"/>
              </a:spcBef>
              <a:buClrTx/>
              <a:buFontTx/>
              <a:defRPr sz="1800">
                <a:solidFill>
                  <a:srgbClr val="808080"/>
                </a:solidFill>
                <a:latin typeface="Breakers Light"/>
                <a:ea typeface="Breakers Light"/>
                <a:cs typeface="Breakers Light"/>
                <a:sym typeface="Breakers Light"/>
              </a:defRPr>
            </a:lvl3pPr>
            <a:lvl4pPr marL="1242672" indent="-328515" algn="r">
              <a:spcBef>
                <a:spcPts val="2100"/>
              </a:spcBef>
              <a:buClrTx/>
              <a:buFontTx/>
              <a:defRPr sz="1800">
                <a:solidFill>
                  <a:srgbClr val="808080"/>
                </a:solidFill>
                <a:latin typeface="Breakers Light"/>
                <a:ea typeface="Breakers Light"/>
                <a:cs typeface="Breakers Light"/>
                <a:sym typeface="Breakers Light"/>
              </a:defRPr>
            </a:lvl4pPr>
            <a:lvl5pPr marL="1547390" indent="-328515" algn="r">
              <a:spcBef>
                <a:spcPts val="2100"/>
              </a:spcBef>
              <a:buClrTx/>
              <a:buFontTx/>
              <a:defRPr sz="1800">
                <a:solidFill>
                  <a:srgbClr val="808080"/>
                </a:solidFill>
                <a:latin typeface="Breakers Light"/>
                <a:ea typeface="Breakers Light"/>
                <a:cs typeface="Breakers Light"/>
                <a:sym typeface="Breakers Light"/>
              </a:defRPr>
            </a:lvl5pPr>
          </a:lstStyle>
          <a:p>
            <a:pPr/>
            <a:r>
              <a:t>Body Level One</a:t>
            </a:r>
          </a:p>
          <a:p>
            <a:pPr lvl="1"/>
            <a:r>
              <a:t>Body Level Two</a:t>
            </a:r>
          </a:p>
          <a:p>
            <a:pPr lvl="2"/>
            <a:r>
              <a:t>Body Level Three</a:t>
            </a:r>
          </a:p>
          <a:p>
            <a:pPr lvl="3"/>
            <a:r>
              <a:t>Body Level Four</a:t>
            </a:r>
          </a:p>
          <a:p>
            <a:pPr lvl="4"/>
            <a:r>
              <a:t>Body Level Five</a:t>
            </a:r>
          </a:p>
        </p:txBody>
      </p:sp>
      <p:sp>
        <p:nvSpPr>
          <p:cNvPr id="70" name="Slide Number"/>
          <p:cNvSpPr txBox="1"/>
          <p:nvPr>
            <p:ph type="sldNum" sz="quarter" idx="2"/>
          </p:nvPr>
        </p:nvSpPr>
        <p:spPr>
          <a:xfrm>
            <a:off x="8463949" y="6224225"/>
            <a:ext cx="273652" cy="264251"/>
          </a:xfrm>
          <a:prstGeom prst="rect">
            <a:avLst/>
          </a:prstGeom>
        </p:spPr>
        <p:txBody>
          <a:bodyPr lIns="45718" tIns="45718" rIns="45718" bIns="45718" anchor="ctr"/>
          <a:lstStyle>
            <a:lvl1pPr>
              <a:defRPr sz="12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21_Title and Content">
    <p:spTree>
      <p:nvGrpSpPr>
        <p:cNvPr id="1" name=""/>
        <p:cNvGrpSpPr/>
        <p:nvPr/>
      </p:nvGrpSpPr>
      <p:grpSpPr>
        <a:xfrm>
          <a:off x="0" y="0"/>
          <a:ext cx="0" cy="0"/>
          <a:chOff x="0" y="0"/>
          <a:chExt cx="0" cy="0"/>
        </a:xfrm>
      </p:grpSpPr>
      <p:pic>
        <p:nvPicPr>
          <p:cNvPr id="77" name="Picture 2" descr="Picture 2"/>
          <p:cNvPicPr>
            <a:picLocks noChangeAspect="1"/>
          </p:cNvPicPr>
          <p:nvPr/>
        </p:nvPicPr>
        <p:blipFill>
          <a:blip r:embed="rId2">
            <a:extLst/>
          </a:blip>
          <a:stretch>
            <a:fillRect/>
          </a:stretch>
        </p:blipFill>
        <p:spPr>
          <a:xfrm>
            <a:off x="10543571" y="105231"/>
            <a:ext cx="1219204" cy="174176"/>
          </a:xfrm>
          <a:prstGeom prst="rect">
            <a:avLst/>
          </a:prstGeom>
          <a:ln w="12700">
            <a:miter lim="400000"/>
          </a:ln>
        </p:spPr>
      </p:pic>
      <p:pic>
        <p:nvPicPr>
          <p:cNvPr id="78" name="Picture 20" descr="Picture 20"/>
          <p:cNvPicPr>
            <a:picLocks noChangeAspect="1"/>
          </p:cNvPicPr>
          <p:nvPr/>
        </p:nvPicPr>
        <p:blipFill>
          <a:blip r:embed="rId3">
            <a:extLst/>
          </a:blip>
          <a:stretch>
            <a:fillRect/>
          </a:stretch>
        </p:blipFill>
        <p:spPr>
          <a:xfrm>
            <a:off x="349890" y="6444291"/>
            <a:ext cx="1163588" cy="316873"/>
          </a:xfrm>
          <a:prstGeom prst="rect">
            <a:avLst/>
          </a:prstGeom>
          <a:ln w="12700">
            <a:miter lim="400000"/>
          </a:ln>
        </p:spPr>
      </p:pic>
      <p:sp>
        <p:nvSpPr>
          <p:cNvPr id="79" name="Rectangle 22"/>
          <p:cNvSpPr txBox="1"/>
          <p:nvPr/>
        </p:nvSpPr>
        <p:spPr>
          <a:xfrm>
            <a:off x="1081165" y="6507550"/>
            <a:ext cx="9144001"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700">
                <a:solidFill>
                  <a:srgbClr val="A6A6A6"/>
                </a:solidFill>
                <a:latin typeface="Helvetica Light"/>
                <a:ea typeface="Helvetica Light"/>
                <a:cs typeface="Helvetica Light"/>
                <a:sym typeface="Helvetica Light"/>
              </a:defRPr>
            </a:lvl1pPr>
          </a:lstStyle>
          <a:p>
            <a:pPr/>
            <a:r>
              <a:t>Copyright © 2016 HCL Tehnologies Limited  |  www.hcltech.com</a:t>
            </a:r>
          </a:p>
        </p:txBody>
      </p:sp>
      <p:pic>
        <p:nvPicPr>
          <p:cNvPr id="80" name="Picture 23" descr="Picture 23"/>
          <p:cNvPicPr>
            <a:picLocks noChangeAspect="1"/>
          </p:cNvPicPr>
          <p:nvPr/>
        </p:nvPicPr>
        <p:blipFill>
          <a:blip r:embed="rId4">
            <a:extLst/>
          </a:blip>
          <a:srcRect l="0" t="0" r="80632" b="0"/>
          <a:stretch>
            <a:fillRect/>
          </a:stretch>
        </p:blipFill>
        <p:spPr>
          <a:xfrm>
            <a:off x="11463966" y="6333456"/>
            <a:ext cx="320387" cy="421789"/>
          </a:xfrm>
          <a:prstGeom prst="rect">
            <a:avLst/>
          </a:prstGeom>
          <a:ln w="12700">
            <a:miter lim="400000"/>
          </a:ln>
        </p:spPr>
      </p:pic>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2_Title Slide">
    <p:spTree>
      <p:nvGrpSpPr>
        <p:cNvPr id="1" name=""/>
        <p:cNvGrpSpPr/>
        <p:nvPr/>
      </p:nvGrpSpPr>
      <p:grpSpPr>
        <a:xfrm>
          <a:off x="0" y="0"/>
          <a:ext cx="0" cy="0"/>
          <a:chOff x="0" y="0"/>
          <a:chExt cx="0" cy="0"/>
        </a:xfrm>
      </p:grpSpPr>
      <p:sp>
        <p:nvSpPr>
          <p:cNvPr id="88" name="Title Text"/>
          <p:cNvSpPr txBox="1"/>
          <p:nvPr>
            <p:ph type="title"/>
          </p:nvPr>
        </p:nvSpPr>
        <p:spPr>
          <a:xfrm>
            <a:off x="808736" y="2819400"/>
            <a:ext cx="9046465" cy="829471"/>
          </a:xfrm>
          <a:prstGeom prst="rect">
            <a:avLst/>
          </a:prstGeom>
        </p:spPr>
        <p:txBody>
          <a:bodyPr/>
          <a:lstStyle>
            <a:lvl1pPr algn="l">
              <a:lnSpc>
                <a:spcPct val="125000"/>
              </a:lnSpc>
              <a:defRPr sz="4200">
                <a:solidFill>
                  <a:srgbClr val="606060"/>
                </a:solidFill>
              </a:defRPr>
            </a:lvl1pPr>
          </a:lstStyle>
          <a:p>
            <a:pPr/>
            <a:r>
              <a:t>Title Text</a:t>
            </a:r>
          </a:p>
        </p:txBody>
      </p:sp>
      <p:sp>
        <p:nvSpPr>
          <p:cNvPr id="89" name="Freeform 8"/>
          <p:cNvSpPr/>
          <p:nvPr/>
        </p:nvSpPr>
        <p:spPr>
          <a:xfrm>
            <a:off x="-1" y="1475847"/>
            <a:ext cx="12192001" cy="2635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10910"/>
                </a:lnTo>
                <a:lnTo>
                  <a:pt x="6944" y="10910"/>
                </a:lnTo>
                <a:lnTo>
                  <a:pt x="7246" y="21600"/>
                </a:lnTo>
                <a:lnTo>
                  <a:pt x="21600" y="21600"/>
                </a:lnTo>
                <a:lnTo>
                  <a:pt x="21600" y="0"/>
                </a:lnTo>
                <a:close/>
              </a:path>
            </a:pathLst>
          </a:custGeom>
          <a:solidFill>
            <a:srgbClr val="FFFFFF"/>
          </a:solidFill>
          <a:ln w="12700">
            <a:miter lim="400000"/>
          </a:ln>
        </p:spPr>
        <p:txBody>
          <a:bodyPr lIns="45718" tIns="45718" rIns="45718" bIns="45718"/>
          <a:lstStyle/>
          <a:p>
            <a:pPr defTabSz="1219168">
              <a:defRPr sz="4800"/>
            </a:pPr>
          </a:p>
        </p:txBody>
      </p:sp>
      <p:sp>
        <p:nvSpPr>
          <p:cNvPr id="90" name="Straight Connector 11"/>
          <p:cNvSpPr/>
          <p:nvPr/>
        </p:nvSpPr>
        <p:spPr>
          <a:xfrm flipH="1">
            <a:off x="672368" y="3039266"/>
            <a:ext cx="4" cy="609605"/>
          </a:xfrm>
          <a:prstGeom prst="line">
            <a:avLst/>
          </a:prstGeom>
          <a:solidFill>
            <a:schemeClr val="accent1"/>
          </a:solidFill>
          <a:ln w="3175">
            <a:solidFill>
              <a:srgbClr val="606060"/>
            </a:solidFill>
            <a:miter/>
          </a:ln>
        </p:spPr>
        <p:txBody>
          <a:bodyPr lIns="45718" tIns="45718" rIns="45718" bIns="45718"/>
          <a:lstStyle/>
          <a:p>
            <a:pPr/>
          </a:p>
        </p:txBody>
      </p:sp>
      <p:sp>
        <p:nvSpPr>
          <p:cNvPr id="91" name="Straight Connector 12"/>
          <p:cNvSpPr/>
          <p:nvPr/>
        </p:nvSpPr>
        <p:spPr>
          <a:xfrm flipH="1">
            <a:off x="672368" y="6494541"/>
            <a:ext cx="4" cy="363463"/>
          </a:xfrm>
          <a:prstGeom prst="line">
            <a:avLst/>
          </a:prstGeom>
          <a:ln>
            <a:solidFill>
              <a:srgbClr val="A6A6A6"/>
            </a:solidFill>
          </a:ln>
        </p:spPr>
        <p:txBody>
          <a:bodyPr lIns="45718" tIns="45718" rIns="45718" bIns="45718"/>
          <a:lstStyle/>
          <a:p>
            <a:pPr/>
          </a:p>
        </p:txBody>
      </p:sp>
      <p:sp>
        <p:nvSpPr>
          <p:cNvPr id="92" name="Rectangle 14"/>
          <p:cNvSpPr txBox="1"/>
          <p:nvPr/>
        </p:nvSpPr>
        <p:spPr>
          <a:xfrm>
            <a:off x="1828799" y="6494541"/>
            <a:ext cx="3350146" cy="139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219168">
              <a:defRPr sz="900">
                <a:solidFill>
                  <a:srgbClr val="A6A6A6"/>
                </a:solidFill>
                <a:latin typeface="Helvetica Light"/>
                <a:ea typeface="Helvetica Light"/>
                <a:cs typeface="Helvetica Light"/>
                <a:sym typeface="Helvetica Light"/>
              </a:defRPr>
            </a:lvl1pPr>
          </a:lstStyle>
          <a:p>
            <a:pPr/>
            <a:r>
              <a:t>Copyright © 2015 HCL Technologies Limited  |  www.hcltech.com</a:t>
            </a:r>
          </a:p>
        </p:txBody>
      </p:sp>
      <p:grpSp>
        <p:nvGrpSpPr>
          <p:cNvPr id="96" name="Group 5"/>
          <p:cNvGrpSpPr/>
          <p:nvPr/>
        </p:nvGrpSpPr>
        <p:grpSpPr>
          <a:xfrm>
            <a:off x="831129" y="6559176"/>
            <a:ext cx="944679" cy="134211"/>
            <a:chOff x="0" y="-1"/>
            <a:chExt cx="944678" cy="134210"/>
          </a:xfrm>
        </p:grpSpPr>
        <p:sp>
          <p:nvSpPr>
            <p:cNvPr id="93" name="Freeform 6"/>
            <p:cNvSpPr/>
            <p:nvPr/>
          </p:nvSpPr>
          <p:spPr>
            <a:xfrm>
              <a:off x="-1" y="4318"/>
              <a:ext cx="363340" cy="1260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071" y="21600"/>
                  </a:lnTo>
                  <a:lnTo>
                    <a:pt x="7356" y="12915"/>
                  </a:lnTo>
                  <a:lnTo>
                    <a:pt x="13349" y="12915"/>
                  </a:lnTo>
                  <a:lnTo>
                    <a:pt x="12065" y="21600"/>
                  </a:lnTo>
                  <a:lnTo>
                    <a:pt x="18214" y="21600"/>
                  </a:lnTo>
                  <a:lnTo>
                    <a:pt x="21600" y="0"/>
                  </a:lnTo>
                  <a:lnTo>
                    <a:pt x="15373" y="0"/>
                  </a:lnTo>
                  <a:lnTo>
                    <a:pt x="14244" y="7348"/>
                  </a:lnTo>
                  <a:lnTo>
                    <a:pt x="8290" y="7348"/>
                  </a:lnTo>
                  <a:lnTo>
                    <a:pt x="9379" y="0"/>
                  </a:lnTo>
                  <a:lnTo>
                    <a:pt x="3308" y="0"/>
                  </a:lnTo>
                  <a:lnTo>
                    <a:pt x="0" y="21600"/>
                  </a:lnTo>
                  <a:close/>
                </a:path>
              </a:pathLst>
            </a:custGeom>
            <a:solidFill>
              <a:srgbClr val="A6A6A6"/>
            </a:solidFill>
            <a:ln w="12700" cap="flat">
              <a:noFill/>
              <a:miter lim="400000"/>
            </a:ln>
            <a:effectLst/>
          </p:spPr>
          <p:txBody>
            <a:bodyPr wrap="square" lIns="45718" tIns="45718" rIns="45718" bIns="45718" numCol="1" anchor="t">
              <a:noAutofit/>
            </a:bodyPr>
            <a:lstStyle/>
            <a:p>
              <a:pPr defTabSz="1219168">
                <a:defRPr sz="4800"/>
              </a:pPr>
            </a:p>
          </p:txBody>
        </p:sp>
        <p:sp>
          <p:nvSpPr>
            <p:cNvPr id="94" name="Freeform 7"/>
            <p:cNvSpPr/>
            <p:nvPr/>
          </p:nvSpPr>
          <p:spPr>
            <a:xfrm>
              <a:off x="358661" y="-2"/>
              <a:ext cx="329390" cy="134211"/>
            </a:xfrm>
            <a:custGeom>
              <a:avLst/>
              <a:gdLst/>
              <a:ahLst/>
              <a:cxnLst>
                <a:cxn ang="0">
                  <a:pos x="wd2" y="hd2"/>
                </a:cxn>
                <a:cxn ang="5400000">
                  <a:pos x="wd2" y="hd2"/>
                </a:cxn>
                <a:cxn ang="10800000">
                  <a:pos x="wd2" y="hd2"/>
                </a:cxn>
                <a:cxn ang="16200000">
                  <a:pos x="wd2" y="hd2"/>
                </a:cxn>
              </a:cxnLst>
              <a:rect l="0" t="0" r="r" b="b"/>
              <a:pathLst>
                <a:path w="20740" h="20101" fill="norm" stroke="1" extrusionOk="0">
                  <a:moveTo>
                    <a:pt x="14610" y="7133"/>
                  </a:moveTo>
                  <a:cubicBezTo>
                    <a:pt x="20740" y="7133"/>
                    <a:pt x="20740" y="7133"/>
                    <a:pt x="20740" y="7133"/>
                  </a:cubicBezTo>
                  <a:cubicBezTo>
                    <a:pt x="20643" y="3916"/>
                    <a:pt x="19378" y="1847"/>
                    <a:pt x="16848" y="928"/>
                  </a:cubicBezTo>
                  <a:cubicBezTo>
                    <a:pt x="11789" y="-910"/>
                    <a:pt x="6340" y="-221"/>
                    <a:pt x="2448" y="4835"/>
                  </a:cubicBezTo>
                  <a:cubicBezTo>
                    <a:pt x="-665" y="8971"/>
                    <a:pt x="-860" y="14945"/>
                    <a:pt x="2156" y="17933"/>
                  </a:cubicBezTo>
                  <a:cubicBezTo>
                    <a:pt x="4783" y="20460"/>
                    <a:pt x="10135" y="20690"/>
                    <a:pt x="14026" y="19081"/>
                  </a:cubicBezTo>
                  <a:cubicBezTo>
                    <a:pt x="16556" y="18162"/>
                    <a:pt x="18405" y="16094"/>
                    <a:pt x="19475" y="13337"/>
                  </a:cubicBezTo>
                  <a:cubicBezTo>
                    <a:pt x="13248" y="13337"/>
                    <a:pt x="13248" y="13337"/>
                    <a:pt x="13248" y="13337"/>
                  </a:cubicBezTo>
                  <a:cubicBezTo>
                    <a:pt x="12470" y="14716"/>
                    <a:pt x="11399" y="15405"/>
                    <a:pt x="10135" y="15635"/>
                  </a:cubicBezTo>
                  <a:cubicBezTo>
                    <a:pt x="6632" y="15635"/>
                    <a:pt x="6145" y="13107"/>
                    <a:pt x="6826" y="10120"/>
                  </a:cubicBezTo>
                  <a:cubicBezTo>
                    <a:pt x="7508" y="6903"/>
                    <a:pt x="9064" y="4835"/>
                    <a:pt x="11399" y="4835"/>
                  </a:cubicBezTo>
                  <a:cubicBezTo>
                    <a:pt x="13248" y="4605"/>
                    <a:pt x="14124" y="5524"/>
                    <a:pt x="14610" y="7133"/>
                  </a:cubicBezTo>
                  <a:close/>
                </a:path>
              </a:pathLst>
            </a:custGeom>
            <a:solidFill>
              <a:srgbClr val="A6A6A6"/>
            </a:solidFill>
            <a:ln w="12700" cap="flat">
              <a:noFill/>
              <a:miter lim="400000"/>
            </a:ln>
            <a:effectLst/>
          </p:spPr>
          <p:txBody>
            <a:bodyPr wrap="square" lIns="45718" tIns="45718" rIns="45718" bIns="45718" numCol="1" anchor="t">
              <a:noAutofit/>
            </a:bodyPr>
            <a:lstStyle/>
            <a:p>
              <a:pPr defTabSz="1219168">
                <a:defRPr sz="4800"/>
              </a:pPr>
            </a:p>
          </p:txBody>
        </p:sp>
        <p:sp>
          <p:nvSpPr>
            <p:cNvPr id="95" name="Freeform 8"/>
            <p:cNvSpPr/>
            <p:nvPr/>
          </p:nvSpPr>
          <p:spPr>
            <a:xfrm>
              <a:off x="680846" y="4318"/>
              <a:ext cx="263833" cy="1260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92" y="0"/>
                  </a:moveTo>
                  <a:lnTo>
                    <a:pt x="9701" y="16256"/>
                  </a:lnTo>
                  <a:lnTo>
                    <a:pt x="21600" y="16256"/>
                  </a:lnTo>
                  <a:lnTo>
                    <a:pt x="20635" y="21600"/>
                  </a:lnTo>
                  <a:lnTo>
                    <a:pt x="0" y="21600"/>
                  </a:lnTo>
                  <a:lnTo>
                    <a:pt x="4663" y="0"/>
                  </a:lnTo>
                  <a:lnTo>
                    <a:pt x="13292" y="0"/>
                  </a:lnTo>
                  <a:close/>
                </a:path>
              </a:pathLst>
            </a:custGeom>
            <a:solidFill>
              <a:srgbClr val="A6A6A6"/>
            </a:solidFill>
            <a:ln w="12700" cap="flat">
              <a:noFill/>
              <a:miter lim="400000"/>
            </a:ln>
            <a:effectLst/>
          </p:spPr>
          <p:txBody>
            <a:bodyPr wrap="square" lIns="45718" tIns="45718" rIns="45718" bIns="45718" numCol="1" anchor="t">
              <a:noAutofit/>
            </a:bodyPr>
            <a:lstStyle/>
            <a:p>
              <a:pPr defTabSz="1219168">
                <a:defRPr sz="4800"/>
              </a:pPr>
            </a:p>
          </p:txBody>
        </p:sp>
      </p:grpSp>
      <p:pic>
        <p:nvPicPr>
          <p:cNvPr id="97" name="Picture 26" descr="Picture 26"/>
          <p:cNvPicPr>
            <a:picLocks noChangeAspect="1"/>
          </p:cNvPicPr>
          <p:nvPr/>
        </p:nvPicPr>
        <p:blipFill>
          <a:blip r:embed="rId2">
            <a:extLst/>
          </a:blip>
          <a:srcRect l="0" t="0" r="80632" b="0"/>
          <a:stretch>
            <a:fillRect/>
          </a:stretch>
        </p:blipFill>
        <p:spPr>
          <a:xfrm>
            <a:off x="11358422" y="6139610"/>
            <a:ext cx="427180" cy="562384"/>
          </a:xfrm>
          <a:prstGeom prst="rect">
            <a:avLst/>
          </a:prstGeom>
          <a:ln w="12700">
            <a:miter lim="400000"/>
          </a:ln>
        </p:spPr>
      </p:pic>
      <p:sp>
        <p:nvSpPr>
          <p:cNvPr id="98" name="Slide Number"/>
          <p:cNvSpPr txBox="1"/>
          <p:nvPr>
            <p:ph type="sldNum" sz="quarter" idx="2"/>
          </p:nvPr>
        </p:nvSpPr>
        <p:spPr>
          <a:xfrm>
            <a:off x="399949" y="6494545"/>
            <a:ext cx="139802" cy="139701"/>
          </a:xfrm>
          <a:prstGeom prst="rect">
            <a:avLst/>
          </a:prstGeom>
        </p:spPr>
        <p:txBody>
          <a:bodyPr/>
          <a:lstStyle>
            <a:lvl1pPr defTabSz="1219168">
              <a:defRPr sz="900">
                <a:solidFill>
                  <a:srgbClr val="A6A6A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105" name="Straight Connector 7"/>
          <p:cNvSpPr/>
          <p:nvPr/>
        </p:nvSpPr>
        <p:spPr>
          <a:xfrm flipH="1">
            <a:off x="672368" y="6494541"/>
            <a:ext cx="4" cy="363463"/>
          </a:xfrm>
          <a:prstGeom prst="line">
            <a:avLst/>
          </a:prstGeom>
          <a:ln>
            <a:solidFill>
              <a:srgbClr val="A6A6A6"/>
            </a:solidFill>
          </a:ln>
        </p:spPr>
        <p:txBody>
          <a:bodyPr lIns="45718" tIns="45718" rIns="45718" bIns="45718"/>
          <a:lstStyle/>
          <a:p>
            <a:pPr/>
          </a:p>
        </p:txBody>
      </p:sp>
      <p:sp>
        <p:nvSpPr>
          <p:cNvPr id="106" name="Rectangle 15"/>
          <p:cNvSpPr txBox="1"/>
          <p:nvPr/>
        </p:nvSpPr>
        <p:spPr>
          <a:xfrm>
            <a:off x="1828799" y="6494541"/>
            <a:ext cx="3350146" cy="139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219168">
              <a:defRPr sz="900">
                <a:solidFill>
                  <a:srgbClr val="A6A6A6"/>
                </a:solidFill>
                <a:latin typeface="Helvetica Light"/>
                <a:ea typeface="Helvetica Light"/>
                <a:cs typeface="Helvetica Light"/>
                <a:sym typeface="Helvetica Light"/>
              </a:defRPr>
            </a:lvl1pPr>
          </a:lstStyle>
          <a:p>
            <a:pPr/>
            <a:r>
              <a:t>Copyright © 2015 HCL Technologies Limited  |  www.hcltech.com</a:t>
            </a:r>
          </a:p>
        </p:txBody>
      </p:sp>
      <p:grpSp>
        <p:nvGrpSpPr>
          <p:cNvPr id="110" name="Group 5"/>
          <p:cNvGrpSpPr/>
          <p:nvPr/>
        </p:nvGrpSpPr>
        <p:grpSpPr>
          <a:xfrm>
            <a:off x="831129" y="6559176"/>
            <a:ext cx="944679" cy="134211"/>
            <a:chOff x="0" y="-1"/>
            <a:chExt cx="944678" cy="134210"/>
          </a:xfrm>
        </p:grpSpPr>
        <p:sp>
          <p:nvSpPr>
            <p:cNvPr id="107" name="Freeform 6"/>
            <p:cNvSpPr/>
            <p:nvPr/>
          </p:nvSpPr>
          <p:spPr>
            <a:xfrm>
              <a:off x="-1" y="4318"/>
              <a:ext cx="363340" cy="1260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071" y="21600"/>
                  </a:lnTo>
                  <a:lnTo>
                    <a:pt x="7356" y="12915"/>
                  </a:lnTo>
                  <a:lnTo>
                    <a:pt x="13349" y="12915"/>
                  </a:lnTo>
                  <a:lnTo>
                    <a:pt x="12065" y="21600"/>
                  </a:lnTo>
                  <a:lnTo>
                    <a:pt x="18214" y="21600"/>
                  </a:lnTo>
                  <a:lnTo>
                    <a:pt x="21600" y="0"/>
                  </a:lnTo>
                  <a:lnTo>
                    <a:pt x="15373" y="0"/>
                  </a:lnTo>
                  <a:lnTo>
                    <a:pt x="14244" y="7348"/>
                  </a:lnTo>
                  <a:lnTo>
                    <a:pt x="8290" y="7348"/>
                  </a:lnTo>
                  <a:lnTo>
                    <a:pt x="9379" y="0"/>
                  </a:lnTo>
                  <a:lnTo>
                    <a:pt x="3308" y="0"/>
                  </a:lnTo>
                  <a:lnTo>
                    <a:pt x="0" y="21600"/>
                  </a:lnTo>
                  <a:close/>
                </a:path>
              </a:pathLst>
            </a:custGeom>
            <a:solidFill>
              <a:srgbClr val="A6A6A6"/>
            </a:solidFill>
            <a:ln w="12700" cap="flat">
              <a:noFill/>
              <a:miter lim="400000"/>
            </a:ln>
            <a:effectLst/>
          </p:spPr>
          <p:txBody>
            <a:bodyPr wrap="square" lIns="45718" tIns="45718" rIns="45718" bIns="45718" numCol="1" anchor="t">
              <a:noAutofit/>
            </a:bodyPr>
            <a:lstStyle/>
            <a:p>
              <a:pPr defTabSz="1219168">
                <a:defRPr sz="4800"/>
              </a:pPr>
            </a:p>
          </p:txBody>
        </p:sp>
        <p:sp>
          <p:nvSpPr>
            <p:cNvPr id="108" name="Freeform 7"/>
            <p:cNvSpPr/>
            <p:nvPr/>
          </p:nvSpPr>
          <p:spPr>
            <a:xfrm>
              <a:off x="358661" y="-2"/>
              <a:ext cx="329390" cy="134211"/>
            </a:xfrm>
            <a:custGeom>
              <a:avLst/>
              <a:gdLst/>
              <a:ahLst/>
              <a:cxnLst>
                <a:cxn ang="0">
                  <a:pos x="wd2" y="hd2"/>
                </a:cxn>
                <a:cxn ang="5400000">
                  <a:pos x="wd2" y="hd2"/>
                </a:cxn>
                <a:cxn ang="10800000">
                  <a:pos x="wd2" y="hd2"/>
                </a:cxn>
                <a:cxn ang="16200000">
                  <a:pos x="wd2" y="hd2"/>
                </a:cxn>
              </a:cxnLst>
              <a:rect l="0" t="0" r="r" b="b"/>
              <a:pathLst>
                <a:path w="20740" h="20101" fill="norm" stroke="1" extrusionOk="0">
                  <a:moveTo>
                    <a:pt x="14610" y="7133"/>
                  </a:moveTo>
                  <a:cubicBezTo>
                    <a:pt x="20740" y="7133"/>
                    <a:pt x="20740" y="7133"/>
                    <a:pt x="20740" y="7133"/>
                  </a:cubicBezTo>
                  <a:cubicBezTo>
                    <a:pt x="20643" y="3916"/>
                    <a:pt x="19378" y="1847"/>
                    <a:pt x="16848" y="928"/>
                  </a:cubicBezTo>
                  <a:cubicBezTo>
                    <a:pt x="11789" y="-910"/>
                    <a:pt x="6340" y="-221"/>
                    <a:pt x="2448" y="4835"/>
                  </a:cubicBezTo>
                  <a:cubicBezTo>
                    <a:pt x="-665" y="8971"/>
                    <a:pt x="-860" y="14945"/>
                    <a:pt x="2156" y="17933"/>
                  </a:cubicBezTo>
                  <a:cubicBezTo>
                    <a:pt x="4783" y="20460"/>
                    <a:pt x="10135" y="20690"/>
                    <a:pt x="14026" y="19081"/>
                  </a:cubicBezTo>
                  <a:cubicBezTo>
                    <a:pt x="16556" y="18162"/>
                    <a:pt x="18405" y="16094"/>
                    <a:pt x="19475" y="13337"/>
                  </a:cubicBezTo>
                  <a:cubicBezTo>
                    <a:pt x="13248" y="13337"/>
                    <a:pt x="13248" y="13337"/>
                    <a:pt x="13248" y="13337"/>
                  </a:cubicBezTo>
                  <a:cubicBezTo>
                    <a:pt x="12470" y="14716"/>
                    <a:pt x="11399" y="15405"/>
                    <a:pt x="10135" y="15635"/>
                  </a:cubicBezTo>
                  <a:cubicBezTo>
                    <a:pt x="6632" y="15635"/>
                    <a:pt x="6145" y="13107"/>
                    <a:pt x="6826" y="10120"/>
                  </a:cubicBezTo>
                  <a:cubicBezTo>
                    <a:pt x="7508" y="6903"/>
                    <a:pt x="9064" y="4835"/>
                    <a:pt x="11399" y="4835"/>
                  </a:cubicBezTo>
                  <a:cubicBezTo>
                    <a:pt x="13248" y="4605"/>
                    <a:pt x="14124" y="5524"/>
                    <a:pt x="14610" y="7133"/>
                  </a:cubicBezTo>
                  <a:close/>
                </a:path>
              </a:pathLst>
            </a:custGeom>
            <a:solidFill>
              <a:srgbClr val="A6A6A6"/>
            </a:solidFill>
            <a:ln w="12700" cap="flat">
              <a:noFill/>
              <a:miter lim="400000"/>
            </a:ln>
            <a:effectLst/>
          </p:spPr>
          <p:txBody>
            <a:bodyPr wrap="square" lIns="45718" tIns="45718" rIns="45718" bIns="45718" numCol="1" anchor="t">
              <a:noAutofit/>
            </a:bodyPr>
            <a:lstStyle/>
            <a:p>
              <a:pPr defTabSz="1219168">
                <a:defRPr sz="4800"/>
              </a:pPr>
            </a:p>
          </p:txBody>
        </p:sp>
        <p:sp>
          <p:nvSpPr>
            <p:cNvPr id="109" name="Freeform 8"/>
            <p:cNvSpPr/>
            <p:nvPr/>
          </p:nvSpPr>
          <p:spPr>
            <a:xfrm>
              <a:off x="680846" y="4318"/>
              <a:ext cx="263833" cy="1260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92" y="0"/>
                  </a:moveTo>
                  <a:lnTo>
                    <a:pt x="9701" y="16256"/>
                  </a:lnTo>
                  <a:lnTo>
                    <a:pt x="21600" y="16256"/>
                  </a:lnTo>
                  <a:lnTo>
                    <a:pt x="20635" y="21600"/>
                  </a:lnTo>
                  <a:lnTo>
                    <a:pt x="0" y="21600"/>
                  </a:lnTo>
                  <a:lnTo>
                    <a:pt x="4663" y="0"/>
                  </a:lnTo>
                  <a:lnTo>
                    <a:pt x="13292" y="0"/>
                  </a:lnTo>
                  <a:close/>
                </a:path>
              </a:pathLst>
            </a:custGeom>
            <a:solidFill>
              <a:srgbClr val="A6A6A6"/>
            </a:solidFill>
            <a:ln w="12700" cap="flat">
              <a:noFill/>
              <a:miter lim="400000"/>
            </a:ln>
            <a:effectLst/>
          </p:spPr>
          <p:txBody>
            <a:bodyPr wrap="square" lIns="45718" tIns="45718" rIns="45718" bIns="45718" numCol="1" anchor="t">
              <a:noAutofit/>
            </a:bodyPr>
            <a:lstStyle/>
            <a:p>
              <a:pPr defTabSz="1219168">
                <a:defRPr sz="4800"/>
              </a:pPr>
            </a:p>
          </p:txBody>
        </p:sp>
      </p:grpSp>
      <p:pic>
        <p:nvPicPr>
          <p:cNvPr id="111" name="Picture 3" descr="Picture 3"/>
          <p:cNvPicPr>
            <a:picLocks noChangeAspect="1"/>
          </p:cNvPicPr>
          <p:nvPr/>
        </p:nvPicPr>
        <p:blipFill>
          <a:blip r:embed="rId2">
            <a:extLst/>
          </a:blip>
          <a:srcRect l="0" t="0" r="80632" b="0"/>
          <a:stretch>
            <a:fillRect/>
          </a:stretch>
        </p:blipFill>
        <p:spPr>
          <a:xfrm>
            <a:off x="11358422" y="6139610"/>
            <a:ext cx="427180" cy="562384"/>
          </a:xfrm>
          <a:prstGeom prst="rect">
            <a:avLst/>
          </a:prstGeom>
          <a:ln w="12700">
            <a:miter lim="400000"/>
          </a:ln>
        </p:spPr>
      </p:pic>
      <p:sp>
        <p:nvSpPr>
          <p:cNvPr id="112" name="Freeform 8"/>
          <p:cNvSpPr/>
          <p:nvPr/>
        </p:nvSpPr>
        <p:spPr>
          <a:xfrm>
            <a:off x="-1" y="-288927"/>
            <a:ext cx="12192001" cy="2635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10910"/>
                </a:lnTo>
                <a:lnTo>
                  <a:pt x="6944" y="10910"/>
                </a:lnTo>
                <a:lnTo>
                  <a:pt x="7246" y="21600"/>
                </a:lnTo>
                <a:lnTo>
                  <a:pt x="21600" y="21600"/>
                </a:lnTo>
                <a:lnTo>
                  <a:pt x="21600" y="0"/>
                </a:lnTo>
                <a:close/>
              </a:path>
            </a:pathLst>
          </a:custGeom>
          <a:solidFill>
            <a:srgbClr val="00529B"/>
          </a:solidFill>
          <a:ln w="12700">
            <a:miter lim="400000"/>
          </a:ln>
        </p:spPr>
        <p:txBody>
          <a:bodyPr lIns="45718" tIns="45718" rIns="45718" bIns="45718"/>
          <a:lstStyle/>
          <a:p>
            <a:pPr defTabSz="1219168">
              <a:defRPr sz="4800">
                <a:solidFill>
                  <a:srgbClr val="00529B"/>
                </a:solidFill>
              </a:defRPr>
            </a:pPr>
          </a:p>
        </p:txBody>
      </p:sp>
      <p:sp>
        <p:nvSpPr>
          <p:cNvPr id="113" name="Title Text"/>
          <p:cNvSpPr txBox="1"/>
          <p:nvPr>
            <p:ph type="title"/>
          </p:nvPr>
        </p:nvSpPr>
        <p:spPr>
          <a:xfrm>
            <a:off x="406400" y="221431"/>
            <a:ext cx="11379200" cy="749302"/>
          </a:xfrm>
          <a:prstGeom prst="rect">
            <a:avLst/>
          </a:prstGeom>
        </p:spPr>
        <p:txBody>
          <a:bodyPr/>
          <a:lstStyle>
            <a:lvl1pPr>
              <a:defRPr sz="2400">
                <a:solidFill>
                  <a:srgbClr val="00529B"/>
                </a:solidFill>
              </a:defRPr>
            </a:lvl1pPr>
          </a:lstStyle>
          <a:p>
            <a:pPr/>
            <a:r>
              <a:t>Title Text</a:t>
            </a:r>
          </a:p>
        </p:txBody>
      </p:sp>
      <p:sp>
        <p:nvSpPr>
          <p:cNvPr id="114" name="Body Level One…"/>
          <p:cNvSpPr txBox="1"/>
          <p:nvPr>
            <p:ph type="body" idx="1"/>
          </p:nvPr>
        </p:nvSpPr>
        <p:spPr>
          <a:xfrm>
            <a:off x="406400" y="1219200"/>
            <a:ext cx="11379200" cy="4525965"/>
          </a:xfrm>
          <a:prstGeom prst="rect">
            <a:avLst/>
          </a:prstGeom>
        </p:spPr>
        <p:txBody>
          <a:bodyPr/>
          <a:lstStyle>
            <a:lvl1pPr marL="317443" indent="-317443">
              <a:spcBef>
                <a:spcPts val="2100"/>
              </a:spcBef>
              <a:defRPr sz="1800">
                <a:solidFill>
                  <a:srgbClr val="606060"/>
                </a:solidFill>
                <a:latin typeface="Helvetica Light"/>
                <a:ea typeface="Helvetica Light"/>
                <a:cs typeface="Helvetica Light"/>
                <a:sym typeface="Helvetica Light"/>
              </a:defRPr>
            </a:lvl1pPr>
            <a:lvl2pPr marL="645730" indent="-326171">
              <a:spcBef>
                <a:spcPts val="2100"/>
              </a:spcBef>
              <a:defRPr sz="1800">
                <a:solidFill>
                  <a:srgbClr val="606060"/>
                </a:solidFill>
                <a:latin typeface="Helvetica Light"/>
                <a:ea typeface="Helvetica Light"/>
                <a:cs typeface="Helvetica Light"/>
                <a:sym typeface="Helvetica Light"/>
              </a:defRPr>
            </a:lvl2pPr>
            <a:lvl3pPr marL="936459" indent="-314271">
              <a:spcBef>
                <a:spcPts val="2100"/>
              </a:spcBef>
              <a:defRPr sz="1800">
                <a:solidFill>
                  <a:srgbClr val="606060"/>
                </a:solidFill>
                <a:latin typeface="Helvetica Light"/>
                <a:ea typeface="Helvetica Light"/>
                <a:cs typeface="Helvetica Light"/>
                <a:sym typeface="Helvetica Light"/>
              </a:defRPr>
            </a:lvl3pPr>
            <a:lvl4pPr marL="1242796" indent="-328552">
              <a:spcBef>
                <a:spcPts val="2100"/>
              </a:spcBef>
              <a:defRPr sz="1800">
                <a:solidFill>
                  <a:srgbClr val="606060"/>
                </a:solidFill>
                <a:latin typeface="Helvetica Light"/>
                <a:ea typeface="Helvetica Light"/>
                <a:cs typeface="Helvetica Light"/>
                <a:sym typeface="Helvetica Light"/>
              </a:defRPr>
            </a:lvl4pPr>
            <a:lvl5pPr marL="1547543" indent="-328550">
              <a:spcBef>
                <a:spcPts val="2100"/>
              </a:spcBef>
              <a:defRPr sz="1800">
                <a:solidFill>
                  <a:srgbClr val="606060"/>
                </a:solidFill>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xfrm>
            <a:off x="399949" y="6494545"/>
            <a:ext cx="139802" cy="139701"/>
          </a:xfrm>
          <a:prstGeom prst="rect">
            <a:avLst/>
          </a:prstGeom>
        </p:spPr>
        <p:txBody>
          <a:bodyPr/>
          <a:lstStyle>
            <a:lvl1pPr defTabSz="1219168">
              <a:defRPr sz="900">
                <a:solidFill>
                  <a:srgbClr val="A6A6A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 Id="rId21" Type="http://schemas.openxmlformats.org/officeDocument/2006/relationships/slideLayout" Target="../slideLayouts/slideLayout17.xml"/><Relationship Id="rId22"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2">
            <a:extLst/>
          </a:blip>
          <a:stretch>
            <a:fillRect/>
          </a:stretch>
        </p:blipFill>
        <p:spPr>
          <a:xfrm>
            <a:off x="10543571" y="105231"/>
            <a:ext cx="1219204" cy="174176"/>
          </a:xfrm>
          <a:prstGeom prst="rect">
            <a:avLst/>
          </a:prstGeom>
          <a:ln w="12700">
            <a:miter lim="400000"/>
          </a:ln>
        </p:spPr>
      </p:pic>
      <p:pic>
        <p:nvPicPr>
          <p:cNvPr id="3" name="Picture 20" descr="Picture 20"/>
          <p:cNvPicPr>
            <a:picLocks noChangeAspect="1"/>
          </p:cNvPicPr>
          <p:nvPr/>
        </p:nvPicPr>
        <p:blipFill>
          <a:blip r:embed="rId3">
            <a:extLst/>
          </a:blip>
          <a:stretch>
            <a:fillRect/>
          </a:stretch>
        </p:blipFill>
        <p:spPr>
          <a:xfrm>
            <a:off x="349890" y="6444291"/>
            <a:ext cx="1163588" cy="316873"/>
          </a:xfrm>
          <a:prstGeom prst="rect">
            <a:avLst/>
          </a:prstGeom>
          <a:ln w="12700">
            <a:miter lim="400000"/>
          </a:ln>
        </p:spPr>
      </p:pic>
      <p:sp>
        <p:nvSpPr>
          <p:cNvPr id="4" name="Straight Connector 21"/>
          <p:cNvSpPr/>
          <p:nvPr/>
        </p:nvSpPr>
        <p:spPr>
          <a:xfrm flipH="1">
            <a:off x="428076" y="6507543"/>
            <a:ext cx="4" cy="272599"/>
          </a:xfrm>
          <a:prstGeom prst="line">
            <a:avLst/>
          </a:prstGeom>
          <a:ln>
            <a:solidFill>
              <a:srgbClr val="000000"/>
            </a:solidFill>
          </a:ln>
        </p:spPr>
        <p:txBody>
          <a:bodyPr lIns="45718" tIns="45718" rIns="45718" bIns="45718"/>
          <a:lstStyle/>
          <a:p>
            <a:pPr/>
          </a:p>
        </p:txBody>
      </p:sp>
      <p:sp>
        <p:nvSpPr>
          <p:cNvPr id="5" name="Rectangle 22"/>
          <p:cNvSpPr txBox="1"/>
          <p:nvPr/>
        </p:nvSpPr>
        <p:spPr>
          <a:xfrm>
            <a:off x="1081165" y="6507550"/>
            <a:ext cx="9144001"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700">
                <a:solidFill>
                  <a:srgbClr val="A6A6A6"/>
                </a:solidFill>
                <a:latin typeface="Helvetica Light"/>
                <a:ea typeface="Helvetica Light"/>
                <a:cs typeface="Helvetica Light"/>
                <a:sym typeface="Helvetica Light"/>
              </a:defRPr>
            </a:lvl1pPr>
          </a:lstStyle>
          <a:p>
            <a:pPr/>
            <a:r>
              <a:t>Copyright © 2016 HCL Technologies Limited  |  www.hcltech.com</a:t>
            </a:r>
          </a:p>
        </p:txBody>
      </p:sp>
      <p:pic>
        <p:nvPicPr>
          <p:cNvPr id="6" name="Picture 23" descr="Picture 23"/>
          <p:cNvPicPr>
            <a:picLocks noChangeAspect="1"/>
          </p:cNvPicPr>
          <p:nvPr/>
        </p:nvPicPr>
        <p:blipFill>
          <a:blip r:embed="rId4">
            <a:extLst/>
          </a:blip>
          <a:srcRect l="0" t="0" r="80632" b="0"/>
          <a:stretch>
            <a:fillRect/>
          </a:stretch>
        </p:blipFill>
        <p:spPr>
          <a:xfrm>
            <a:off x="11463966" y="6333456"/>
            <a:ext cx="320387" cy="421789"/>
          </a:xfrm>
          <a:prstGeom prst="rect">
            <a:avLst/>
          </a:prstGeom>
          <a:ln w="12700">
            <a:miter lim="400000"/>
          </a:ln>
        </p:spPr>
      </p:pic>
      <p:sp>
        <p:nvSpPr>
          <p:cNvPr id="7" name="Title Text"/>
          <p:cNvSpPr txBox="1"/>
          <p:nvPr>
            <p:ph type="title"/>
          </p:nvPr>
        </p:nvSpPr>
        <p:spPr>
          <a:xfrm>
            <a:off x="406401" y="256481"/>
            <a:ext cx="11384079" cy="749302"/>
          </a:xfrm>
          <a:prstGeom prst="rect">
            <a:avLst/>
          </a:prstGeom>
          <a:ln w="12700">
            <a:miter lim="400000"/>
          </a:ln>
          <a:extLst>
            <a:ext uri="{C572A759-6A51-4108-AA02-DFA0A04FC94B}">
              <ma14:wrappingTextBoxFlag xmlns:ma14="http://schemas.microsoft.com/office/mac/drawingml/2011/main" val="1"/>
            </a:ext>
          </a:extLst>
        </p:spPr>
        <p:txBody>
          <a:bodyPr lIns="45714" tIns="45714" rIns="45714" bIns="45714" anchor="ctr">
            <a:normAutofit fontScale="100000" lnSpcReduction="0"/>
          </a:bodyPr>
          <a:lstStyle/>
          <a:p>
            <a:pPr/>
            <a:r>
              <a:t>Title Text</a:t>
            </a:r>
          </a:p>
        </p:txBody>
      </p:sp>
      <p:sp>
        <p:nvSpPr>
          <p:cNvPr id="8" name="Body Level One…"/>
          <p:cNvSpPr txBox="1"/>
          <p:nvPr>
            <p:ph type="body" idx="1"/>
          </p:nvPr>
        </p:nvSpPr>
        <p:spPr>
          <a:xfrm>
            <a:off x="406400" y="1220307"/>
            <a:ext cx="11379200" cy="4893680"/>
          </a:xfrm>
          <a:prstGeom prst="rect">
            <a:avLst/>
          </a:prstGeom>
          <a:ln w="12700">
            <a:miter lim="400000"/>
          </a:ln>
          <a:extLst>
            <a:ext uri="{C572A759-6A51-4108-AA02-DFA0A04FC94B}">
              <ma14:wrappingTextBoxFlag xmlns:ma14="http://schemas.microsoft.com/office/mac/drawingml/2011/main" val="1"/>
            </a:ext>
          </a:extLst>
        </p:spPr>
        <p:txBody>
          <a:bodyPr lIns="45714" tIns="45714" rIns="45714" bIns="4571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 name="Slide Number"/>
          <p:cNvSpPr txBox="1"/>
          <p:nvPr>
            <p:ph type="sldNum" sz="quarter" idx="2"/>
          </p:nvPr>
        </p:nvSpPr>
        <p:spPr>
          <a:xfrm>
            <a:off x="201615" y="6507549"/>
            <a:ext cx="127001" cy="127001"/>
          </a:xfrm>
          <a:prstGeom prst="rect">
            <a:avLst/>
          </a:prstGeom>
          <a:ln w="12700">
            <a:miter lim="400000"/>
          </a:ln>
        </p:spPr>
        <p:txBody>
          <a:bodyPr wrap="none" lIns="0" tIns="0" rIns="0" bIns="0">
            <a:spAutoFit/>
          </a:bodyPr>
          <a:lstStyle>
            <a:lvl1pPr algn="r">
              <a:defRPr sz="700">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 id="2147483666" r:id="rId2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Helvetica Light"/>
          <a:ea typeface="Helvetica Light"/>
          <a:cs typeface="Helvetica Light"/>
          <a:sym typeface="Helvetica Light"/>
        </a:defRPr>
      </a:lvl1pPr>
      <a:lvl2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Helvetica Light"/>
          <a:ea typeface="Helvetica Light"/>
          <a:cs typeface="Helvetica Light"/>
          <a:sym typeface="Helvetica Light"/>
        </a:defRPr>
      </a:lvl2pPr>
      <a:lvl3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Helvetica Light"/>
          <a:ea typeface="Helvetica Light"/>
          <a:cs typeface="Helvetica Light"/>
          <a:sym typeface="Helvetica Light"/>
        </a:defRPr>
      </a:lvl3pPr>
      <a:lvl4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Helvetica Light"/>
          <a:ea typeface="Helvetica Light"/>
          <a:cs typeface="Helvetica Light"/>
          <a:sym typeface="Helvetica Light"/>
        </a:defRPr>
      </a:lvl4pPr>
      <a:lvl5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Helvetica Light"/>
          <a:ea typeface="Helvetica Light"/>
          <a:cs typeface="Helvetica Light"/>
          <a:sym typeface="Helvetica Light"/>
        </a:defRPr>
      </a:lvl5pPr>
      <a:lvl6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Helvetica Light"/>
          <a:ea typeface="Helvetica Light"/>
          <a:cs typeface="Helvetica Light"/>
          <a:sym typeface="Helvetica Light"/>
        </a:defRPr>
      </a:lvl6pPr>
      <a:lvl7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Helvetica Light"/>
          <a:ea typeface="Helvetica Light"/>
          <a:cs typeface="Helvetica Light"/>
          <a:sym typeface="Helvetica Light"/>
        </a:defRPr>
      </a:lvl7pPr>
      <a:lvl8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Helvetica Light"/>
          <a:ea typeface="Helvetica Light"/>
          <a:cs typeface="Helvetica Light"/>
          <a:sym typeface="Helvetica Light"/>
        </a:defRPr>
      </a:lvl8pPr>
      <a:lvl9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Helvetica Light"/>
          <a:ea typeface="Helvetica Light"/>
          <a:cs typeface="Helvetica Light"/>
          <a:sym typeface="Helvetica Light"/>
        </a:defRPr>
      </a:lvl9pPr>
    </p:titleStyle>
    <p:bodyStyle>
      <a:lvl1pPr marL="317411" marR="0" indent="-317411" algn="l" defTabSz="914400" rtl="0" latinLnBrk="0">
        <a:lnSpc>
          <a:spcPct val="100000"/>
        </a:lnSpc>
        <a:spcBef>
          <a:spcPts val="2200"/>
        </a:spcBef>
        <a:spcAft>
          <a:spcPts val="0"/>
        </a:spcAft>
        <a:buClr>
          <a:srgbClr val="00529B"/>
        </a:buClr>
        <a:buSzPct val="100000"/>
        <a:buFont typeface="Arial"/>
        <a:buChar char="•"/>
        <a:tabLst/>
        <a:defRPr b="0" baseline="0" cap="none" i="0" spc="0" strike="noStrike" sz="1900" u="none">
          <a:ln>
            <a:noFill/>
          </a:ln>
          <a:solidFill>
            <a:srgbClr val="000000"/>
          </a:solidFill>
          <a:uFillTx/>
          <a:latin typeface="Calibri Light"/>
          <a:ea typeface="Calibri Light"/>
          <a:cs typeface="Calibri Light"/>
          <a:sym typeface="Calibri Light"/>
        </a:defRPr>
      </a:lvl1pPr>
      <a:lvl2pPr marL="663782" marR="0" indent="-344255" algn="l" defTabSz="914400" rtl="0" latinLnBrk="0">
        <a:lnSpc>
          <a:spcPct val="100000"/>
        </a:lnSpc>
        <a:spcBef>
          <a:spcPts val="2200"/>
        </a:spcBef>
        <a:spcAft>
          <a:spcPts val="0"/>
        </a:spcAft>
        <a:buClr>
          <a:srgbClr val="00529B"/>
        </a:buClr>
        <a:buSzPct val="100000"/>
        <a:buFont typeface="Arial"/>
        <a:buChar char="•"/>
        <a:tabLst/>
        <a:defRPr b="0" baseline="0" cap="none" i="0" spc="0" strike="noStrike" sz="1900" u="none">
          <a:ln>
            <a:noFill/>
          </a:ln>
          <a:solidFill>
            <a:srgbClr val="000000"/>
          </a:solidFill>
          <a:uFillTx/>
          <a:latin typeface="Calibri Light"/>
          <a:ea typeface="Calibri Light"/>
          <a:cs typeface="Calibri Light"/>
          <a:sym typeface="Calibri Light"/>
        </a:defRPr>
      </a:lvl2pPr>
      <a:lvl3pPr marL="953824" marR="0" indent="-331697" algn="l" defTabSz="914400" rtl="0" latinLnBrk="0">
        <a:lnSpc>
          <a:spcPct val="100000"/>
        </a:lnSpc>
        <a:spcBef>
          <a:spcPts val="2200"/>
        </a:spcBef>
        <a:spcAft>
          <a:spcPts val="0"/>
        </a:spcAft>
        <a:buClr>
          <a:srgbClr val="00529B"/>
        </a:buClr>
        <a:buSzPct val="100000"/>
        <a:buFont typeface="Arial"/>
        <a:buChar char="•"/>
        <a:tabLst/>
        <a:defRPr b="0" baseline="0" cap="none" i="0" spc="0" strike="noStrike" sz="1900" u="none">
          <a:ln>
            <a:noFill/>
          </a:ln>
          <a:solidFill>
            <a:srgbClr val="000000"/>
          </a:solidFill>
          <a:uFillTx/>
          <a:latin typeface="Calibri Light"/>
          <a:ea typeface="Calibri Light"/>
          <a:cs typeface="Calibri Light"/>
          <a:sym typeface="Calibri Light"/>
        </a:defRPr>
      </a:lvl3pPr>
      <a:lvl4pPr marL="1260923" marR="0" indent="-346767" algn="l" defTabSz="914400" rtl="0" latinLnBrk="0">
        <a:lnSpc>
          <a:spcPct val="100000"/>
        </a:lnSpc>
        <a:spcBef>
          <a:spcPts val="2200"/>
        </a:spcBef>
        <a:spcAft>
          <a:spcPts val="0"/>
        </a:spcAft>
        <a:buClr>
          <a:srgbClr val="00529B"/>
        </a:buClr>
        <a:buSzPct val="100000"/>
        <a:buFont typeface="Arial"/>
        <a:buChar char="•"/>
        <a:tabLst/>
        <a:defRPr b="0" baseline="0" cap="none" i="0" spc="0" strike="noStrike" sz="1900" u="none">
          <a:ln>
            <a:noFill/>
          </a:ln>
          <a:solidFill>
            <a:srgbClr val="000000"/>
          </a:solidFill>
          <a:uFillTx/>
          <a:latin typeface="Calibri Light"/>
          <a:ea typeface="Calibri Light"/>
          <a:cs typeface="Calibri Light"/>
          <a:sym typeface="Calibri Light"/>
        </a:defRPr>
      </a:lvl4pPr>
      <a:lvl5pPr marL="1565639" marR="0" indent="-346767" algn="l" defTabSz="914400" rtl="0" latinLnBrk="0">
        <a:lnSpc>
          <a:spcPct val="100000"/>
        </a:lnSpc>
        <a:spcBef>
          <a:spcPts val="2200"/>
        </a:spcBef>
        <a:spcAft>
          <a:spcPts val="0"/>
        </a:spcAft>
        <a:buClr>
          <a:srgbClr val="00529B"/>
        </a:buClr>
        <a:buSzPct val="100000"/>
        <a:buFont typeface="Arial"/>
        <a:buChar char="•"/>
        <a:tabLst/>
        <a:defRPr b="0" baseline="0" cap="none" i="0" spc="0" strike="noStrike" sz="1900" u="none">
          <a:ln>
            <a:noFill/>
          </a:ln>
          <a:solidFill>
            <a:srgbClr val="000000"/>
          </a:solidFill>
          <a:uFillTx/>
          <a:latin typeface="Calibri Light"/>
          <a:ea typeface="Calibri Light"/>
          <a:cs typeface="Calibri Light"/>
          <a:sym typeface="Calibri Light"/>
        </a:defRPr>
      </a:lvl5pPr>
      <a:lvl6pPr marL="2120326" marR="0" indent="-292012" algn="l" defTabSz="914400" rtl="0" latinLnBrk="0">
        <a:lnSpc>
          <a:spcPct val="100000"/>
        </a:lnSpc>
        <a:spcBef>
          <a:spcPts val="2200"/>
        </a:spcBef>
        <a:spcAft>
          <a:spcPts val="0"/>
        </a:spcAft>
        <a:buClr>
          <a:srgbClr val="00529B"/>
        </a:buClr>
        <a:buSzPct val="100000"/>
        <a:buFont typeface="Arial"/>
        <a:buChar char="▪"/>
        <a:tabLst/>
        <a:defRPr b="0" baseline="0" cap="none" i="0" spc="0" strike="noStrike" sz="1900" u="none">
          <a:ln>
            <a:noFill/>
          </a:ln>
          <a:solidFill>
            <a:srgbClr val="000000"/>
          </a:solidFill>
          <a:uFillTx/>
          <a:latin typeface="Calibri Light"/>
          <a:ea typeface="Calibri Light"/>
          <a:cs typeface="Calibri Light"/>
          <a:sym typeface="Calibri Light"/>
        </a:defRPr>
      </a:lvl6pPr>
      <a:lvl7pPr marL="2729751" marR="0" indent="-292012" algn="l" defTabSz="914400" rtl="0" latinLnBrk="0">
        <a:lnSpc>
          <a:spcPct val="100000"/>
        </a:lnSpc>
        <a:spcBef>
          <a:spcPts val="2200"/>
        </a:spcBef>
        <a:spcAft>
          <a:spcPts val="0"/>
        </a:spcAft>
        <a:buClr>
          <a:srgbClr val="00529B"/>
        </a:buClr>
        <a:buSzPct val="100000"/>
        <a:buFont typeface="Arial"/>
        <a:buChar char="▪"/>
        <a:tabLst/>
        <a:defRPr b="0" baseline="0" cap="none" i="0" spc="0" strike="noStrike" sz="1900" u="none">
          <a:ln>
            <a:noFill/>
          </a:ln>
          <a:solidFill>
            <a:srgbClr val="000000"/>
          </a:solidFill>
          <a:uFillTx/>
          <a:latin typeface="Calibri Light"/>
          <a:ea typeface="Calibri Light"/>
          <a:cs typeface="Calibri Light"/>
          <a:sym typeface="Calibri Light"/>
        </a:defRPr>
      </a:lvl7pPr>
      <a:lvl8pPr marL="3339179" marR="0" indent="-292012" algn="l" defTabSz="914400" rtl="0" latinLnBrk="0">
        <a:lnSpc>
          <a:spcPct val="100000"/>
        </a:lnSpc>
        <a:spcBef>
          <a:spcPts val="2200"/>
        </a:spcBef>
        <a:spcAft>
          <a:spcPts val="0"/>
        </a:spcAft>
        <a:buClr>
          <a:srgbClr val="00529B"/>
        </a:buClr>
        <a:buSzPct val="100000"/>
        <a:buFont typeface="Arial"/>
        <a:buChar char="▪"/>
        <a:tabLst/>
        <a:defRPr b="0" baseline="0" cap="none" i="0" spc="0" strike="noStrike" sz="1900" u="none">
          <a:ln>
            <a:noFill/>
          </a:ln>
          <a:solidFill>
            <a:srgbClr val="000000"/>
          </a:solidFill>
          <a:uFillTx/>
          <a:latin typeface="Calibri Light"/>
          <a:ea typeface="Calibri Light"/>
          <a:cs typeface="Calibri Light"/>
          <a:sym typeface="Calibri Light"/>
        </a:defRPr>
      </a:lvl8pPr>
      <a:lvl9pPr marL="3948615" marR="0" indent="-292015" algn="l" defTabSz="914400" rtl="0" latinLnBrk="0">
        <a:lnSpc>
          <a:spcPct val="100000"/>
        </a:lnSpc>
        <a:spcBef>
          <a:spcPts val="2200"/>
        </a:spcBef>
        <a:spcAft>
          <a:spcPts val="0"/>
        </a:spcAft>
        <a:buClr>
          <a:srgbClr val="00529B"/>
        </a:buClr>
        <a:buSzPct val="100000"/>
        <a:buFont typeface="Arial"/>
        <a:buChar char="▪"/>
        <a:tabLst/>
        <a:defRPr b="0" baseline="0" cap="none" i="0" spc="0" strike="noStrike" sz="1900" u="none">
          <a:ln>
            <a:noFill/>
          </a:ln>
          <a:solidFill>
            <a:srgbClr val="000000"/>
          </a:solidFill>
          <a:uFillTx/>
          <a:latin typeface="Calibri Light"/>
          <a:ea typeface="Calibri Light"/>
          <a:cs typeface="Calibri Light"/>
          <a:sym typeface="Calibri Light"/>
        </a:defRPr>
      </a:lvl9pPr>
    </p:bodyStyle>
    <p:otherStyle>
      <a:lvl1pPr marL="0" marR="0" indent="0" algn="r" defTabSz="914309" rtl="0" latinLnBrk="0">
        <a:lnSpc>
          <a:spcPct val="100000"/>
        </a:lnSpc>
        <a:spcBef>
          <a:spcPts val="0"/>
        </a:spcBef>
        <a:spcAft>
          <a:spcPts val="0"/>
        </a:spcAft>
        <a:buClrTx/>
        <a:buSzTx/>
        <a:buFontTx/>
        <a:buNone/>
        <a:tabLst/>
        <a:defRPr b="0" baseline="0" cap="none" i="0" spc="0" strike="noStrike" sz="700" u="none">
          <a:ln>
            <a:noFill/>
          </a:ln>
          <a:solidFill>
            <a:schemeClr val="tx1"/>
          </a:solidFill>
          <a:uFillTx/>
          <a:latin typeface="+mn-lt"/>
          <a:ea typeface="+mn-ea"/>
          <a:cs typeface="+mn-cs"/>
          <a:sym typeface="Helvetica Light"/>
        </a:defRPr>
      </a:lvl1pPr>
      <a:lvl2pPr marL="0" marR="0" indent="0" algn="r" defTabSz="914309" rtl="0" latinLnBrk="0">
        <a:lnSpc>
          <a:spcPct val="100000"/>
        </a:lnSpc>
        <a:spcBef>
          <a:spcPts val="0"/>
        </a:spcBef>
        <a:spcAft>
          <a:spcPts val="0"/>
        </a:spcAft>
        <a:buClrTx/>
        <a:buSzTx/>
        <a:buFontTx/>
        <a:buNone/>
        <a:tabLst/>
        <a:defRPr b="0" baseline="0" cap="none" i="0" spc="0" strike="noStrike" sz="700" u="none">
          <a:ln>
            <a:noFill/>
          </a:ln>
          <a:solidFill>
            <a:schemeClr val="tx1"/>
          </a:solidFill>
          <a:uFillTx/>
          <a:latin typeface="+mn-lt"/>
          <a:ea typeface="+mn-ea"/>
          <a:cs typeface="+mn-cs"/>
          <a:sym typeface="Helvetica Light"/>
        </a:defRPr>
      </a:lvl2pPr>
      <a:lvl3pPr marL="0" marR="0" indent="0" algn="r" defTabSz="914309" rtl="0" latinLnBrk="0">
        <a:lnSpc>
          <a:spcPct val="100000"/>
        </a:lnSpc>
        <a:spcBef>
          <a:spcPts val="0"/>
        </a:spcBef>
        <a:spcAft>
          <a:spcPts val="0"/>
        </a:spcAft>
        <a:buClrTx/>
        <a:buSzTx/>
        <a:buFontTx/>
        <a:buNone/>
        <a:tabLst/>
        <a:defRPr b="0" baseline="0" cap="none" i="0" spc="0" strike="noStrike" sz="700" u="none">
          <a:ln>
            <a:noFill/>
          </a:ln>
          <a:solidFill>
            <a:schemeClr val="tx1"/>
          </a:solidFill>
          <a:uFillTx/>
          <a:latin typeface="+mn-lt"/>
          <a:ea typeface="+mn-ea"/>
          <a:cs typeface="+mn-cs"/>
          <a:sym typeface="Helvetica Light"/>
        </a:defRPr>
      </a:lvl3pPr>
      <a:lvl4pPr marL="0" marR="0" indent="0" algn="r" defTabSz="914309" rtl="0" latinLnBrk="0">
        <a:lnSpc>
          <a:spcPct val="100000"/>
        </a:lnSpc>
        <a:spcBef>
          <a:spcPts val="0"/>
        </a:spcBef>
        <a:spcAft>
          <a:spcPts val="0"/>
        </a:spcAft>
        <a:buClrTx/>
        <a:buSzTx/>
        <a:buFontTx/>
        <a:buNone/>
        <a:tabLst/>
        <a:defRPr b="0" baseline="0" cap="none" i="0" spc="0" strike="noStrike" sz="700" u="none">
          <a:ln>
            <a:noFill/>
          </a:ln>
          <a:solidFill>
            <a:schemeClr val="tx1"/>
          </a:solidFill>
          <a:uFillTx/>
          <a:latin typeface="+mn-lt"/>
          <a:ea typeface="+mn-ea"/>
          <a:cs typeface="+mn-cs"/>
          <a:sym typeface="Helvetica Light"/>
        </a:defRPr>
      </a:lvl4pPr>
      <a:lvl5pPr marL="0" marR="0" indent="0" algn="r" defTabSz="914309" rtl="0" latinLnBrk="0">
        <a:lnSpc>
          <a:spcPct val="100000"/>
        </a:lnSpc>
        <a:spcBef>
          <a:spcPts val="0"/>
        </a:spcBef>
        <a:spcAft>
          <a:spcPts val="0"/>
        </a:spcAft>
        <a:buClrTx/>
        <a:buSzTx/>
        <a:buFontTx/>
        <a:buNone/>
        <a:tabLst/>
        <a:defRPr b="0" baseline="0" cap="none" i="0" spc="0" strike="noStrike" sz="700" u="none">
          <a:ln>
            <a:noFill/>
          </a:ln>
          <a:solidFill>
            <a:schemeClr val="tx1"/>
          </a:solidFill>
          <a:uFillTx/>
          <a:latin typeface="+mn-lt"/>
          <a:ea typeface="+mn-ea"/>
          <a:cs typeface="+mn-cs"/>
          <a:sym typeface="Helvetica Light"/>
        </a:defRPr>
      </a:lvl5pPr>
      <a:lvl6pPr marL="0" marR="0" indent="0" algn="r" defTabSz="914309" rtl="0" latinLnBrk="0">
        <a:lnSpc>
          <a:spcPct val="100000"/>
        </a:lnSpc>
        <a:spcBef>
          <a:spcPts val="0"/>
        </a:spcBef>
        <a:spcAft>
          <a:spcPts val="0"/>
        </a:spcAft>
        <a:buClrTx/>
        <a:buSzTx/>
        <a:buFontTx/>
        <a:buNone/>
        <a:tabLst/>
        <a:defRPr b="0" baseline="0" cap="none" i="0" spc="0" strike="noStrike" sz="700" u="none">
          <a:ln>
            <a:noFill/>
          </a:ln>
          <a:solidFill>
            <a:schemeClr val="tx1"/>
          </a:solidFill>
          <a:uFillTx/>
          <a:latin typeface="+mn-lt"/>
          <a:ea typeface="+mn-ea"/>
          <a:cs typeface="+mn-cs"/>
          <a:sym typeface="Helvetica Light"/>
        </a:defRPr>
      </a:lvl6pPr>
      <a:lvl7pPr marL="0" marR="0" indent="0" algn="r" defTabSz="914309" rtl="0" latinLnBrk="0">
        <a:lnSpc>
          <a:spcPct val="100000"/>
        </a:lnSpc>
        <a:spcBef>
          <a:spcPts val="0"/>
        </a:spcBef>
        <a:spcAft>
          <a:spcPts val="0"/>
        </a:spcAft>
        <a:buClrTx/>
        <a:buSzTx/>
        <a:buFontTx/>
        <a:buNone/>
        <a:tabLst/>
        <a:defRPr b="0" baseline="0" cap="none" i="0" spc="0" strike="noStrike" sz="700" u="none">
          <a:ln>
            <a:noFill/>
          </a:ln>
          <a:solidFill>
            <a:schemeClr val="tx1"/>
          </a:solidFill>
          <a:uFillTx/>
          <a:latin typeface="+mn-lt"/>
          <a:ea typeface="+mn-ea"/>
          <a:cs typeface="+mn-cs"/>
          <a:sym typeface="Helvetica Light"/>
        </a:defRPr>
      </a:lvl7pPr>
      <a:lvl8pPr marL="0" marR="0" indent="0" algn="r" defTabSz="914309" rtl="0" latinLnBrk="0">
        <a:lnSpc>
          <a:spcPct val="100000"/>
        </a:lnSpc>
        <a:spcBef>
          <a:spcPts val="0"/>
        </a:spcBef>
        <a:spcAft>
          <a:spcPts val="0"/>
        </a:spcAft>
        <a:buClrTx/>
        <a:buSzTx/>
        <a:buFontTx/>
        <a:buNone/>
        <a:tabLst/>
        <a:defRPr b="0" baseline="0" cap="none" i="0" spc="0" strike="noStrike" sz="700" u="none">
          <a:ln>
            <a:noFill/>
          </a:ln>
          <a:solidFill>
            <a:schemeClr val="tx1"/>
          </a:solidFill>
          <a:uFillTx/>
          <a:latin typeface="+mn-lt"/>
          <a:ea typeface="+mn-ea"/>
          <a:cs typeface="+mn-cs"/>
          <a:sym typeface="Helvetica Light"/>
        </a:defRPr>
      </a:lvl8pPr>
      <a:lvl9pPr marL="0" marR="0" indent="0" algn="r" defTabSz="914309" rtl="0" latinLnBrk="0">
        <a:lnSpc>
          <a:spcPct val="100000"/>
        </a:lnSpc>
        <a:spcBef>
          <a:spcPts val="0"/>
        </a:spcBef>
        <a:spcAft>
          <a:spcPts val="0"/>
        </a:spcAft>
        <a:buClrTx/>
        <a:buSzTx/>
        <a:buFontTx/>
        <a:buNone/>
        <a:tabLst/>
        <a:defRPr b="0" baseline="0" cap="none" i="0" spc="0" strike="noStrike" sz="7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2.t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Title 2"/>
          <p:cNvSpPr txBox="1"/>
          <p:nvPr>
            <p:ph type="title"/>
          </p:nvPr>
        </p:nvSpPr>
        <p:spPr>
          <a:xfrm>
            <a:off x="990597" y="2909371"/>
            <a:ext cx="9353106" cy="1530923"/>
          </a:xfrm>
          <a:prstGeom prst="rect">
            <a:avLst/>
          </a:prstGeom>
          <a:solidFill>
            <a:srgbClr val="FFFFFF"/>
          </a:solidFill>
          <a:ln w="22225">
            <a:solidFill>
              <a:srgbClr val="00CEC2"/>
            </a:solidFill>
            <a:round/>
          </a:ln>
        </p:spPr>
        <p:txBody>
          <a:bodyPr anchor="ctr"/>
          <a:lstStyle>
            <a:lvl1pPr algn="ctr">
              <a:defRPr sz="2800">
                <a:solidFill>
                  <a:srgbClr val="00CEC2"/>
                </a:solidFill>
              </a:defRPr>
            </a:lvl1pPr>
          </a:lstStyle>
          <a:p>
            <a:pPr/>
            <a:r>
              <a:t>Wipro Data Science Challenge</a:t>
            </a:r>
          </a:p>
        </p:txBody>
      </p:sp>
      <p:sp>
        <p:nvSpPr>
          <p:cNvPr id="284" name="Subtitle 4"/>
          <p:cNvSpPr txBox="1"/>
          <p:nvPr>
            <p:ph type="body" sz="quarter" idx="1"/>
          </p:nvPr>
        </p:nvSpPr>
        <p:spPr>
          <a:xfrm>
            <a:off x="8020594" y="5512525"/>
            <a:ext cx="3370220" cy="535581"/>
          </a:xfrm>
          <a:prstGeom prst="rect">
            <a:avLst/>
          </a:prstGeom>
        </p:spPr>
        <p:txBody>
          <a:bodyPr/>
          <a:lstStyle/>
          <a:p>
            <a:pPr/>
            <a:r>
              <a:t>20 June 2018</a:t>
            </a:r>
          </a:p>
        </p:txBody>
      </p:sp>
      <p:sp>
        <p:nvSpPr>
          <p:cNvPr id="285" name="Subtitle 4"/>
          <p:cNvSpPr txBox="1"/>
          <p:nvPr/>
        </p:nvSpPr>
        <p:spPr>
          <a:xfrm>
            <a:off x="8147594" y="4839425"/>
            <a:ext cx="3370220" cy="535581"/>
          </a:xfrm>
          <a:prstGeom prst="rect">
            <a:avLst/>
          </a:prstGeom>
          <a:ln w="12700">
            <a:miter lim="400000"/>
          </a:ln>
          <a:extLst>
            <a:ext uri="{C572A759-6A51-4108-AA02-DFA0A04FC94B}">
              <ma14:wrappingTextBoxFlag xmlns:ma14="http://schemas.microsoft.com/office/mac/drawingml/2011/main" val="1"/>
            </a:ext>
          </a:extLst>
        </p:spPr>
        <p:txBody>
          <a:bodyPr lIns="45714" tIns="45714" rIns="45714" bIns="45714">
            <a:normAutofit fontScale="100000" lnSpcReduction="0"/>
          </a:bodyPr>
          <a:lstStyle>
            <a:lvl1pPr algn="r" defTabSz="914400">
              <a:spcBef>
                <a:spcPts val="2100"/>
              </a:spcBef>
              <a:defRPr sz="1800">
                <a:solidFill>
                  <a:srgbClr val="808080"/>
                </a:solidFill>
                <a:latin typeface="Breakers Light"/>
                <a:ea typeface="Breakers Light"/>
                <a:cs typeface="Breakers Light"/>
                <a:sym typeface="Breakers Light"/>
              </a:defRPr>
            </a:lvl1pPr>
          </a:lstStyle>
          <a:p>
            <a:pPr/>
            <a:r>
              <a:t>Asmerom Tesfamichael</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8" name="TextBox 19"/>
          <p:cNvSpPr txBox="1"/>
          <p:nvPr>
            <p:ph type="sldNum" sz="quarter" idx="4294967295"/>
          </p:nvPr>
        </p:nvSpPr>
        <p:spPr>
          <a:xfrm>
            <a:off x="201612" y="6507549"/>
            <a:ext cx="127001" cy="1270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9" name="Rectangle 113"/>
          <p:cNvSpPr/>
          <p:nvPr/>
        </p:nvSpPr>
        <p:spPr>
          <a:xfrm>
            <a:off x="0" y="1226547"/>
            <a:ext cx="12192000" cy="5661717"/>
          </a:xfrm>
          <a:prstGeom prst="rect">
            <a:avLst/>
          </a:prstGeom>
          <a:solidFill>
            <a:schemeClr val="accent3">
              <a:lumOff val="38860"/>
            </a:schemeClr>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370" name="Rectangle 8"/>
          <p:cNvSpPr txBox="1"/>
          <p:nvPr/>
        </p:nvSpPr>
        <p:spPr>
          <a:xfrm>
            <a:off x="358501" y="310936"/>
            <a:ext cx="11440763" cy="5480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i="1" sz="3200">
                <a:latin typeface="Arial"/>
                <a:ea typeface="Arial"/>
                <a:cs typeface="Arial"/>
                <a:sym typeface="Arial"/>
              </a:defRPr>
            </a:lvl1pPr>
          </a:lstStyle>
          <a:p>
            <a:pPr/>
            <a:r>
              <a:t>Conclusion</a:t>
            </a:r>
          </a:p>
        </p:txBody>
      </p:sp>
      <p:sp>
        <p:nvSpPr>
          <p:cNvPr id="371" name="Rectangle 226"/>
          <p:cNvSpPr txBox="1"/>
          <p:nvPr/>
        </p:nvSpPr>
        <p:spPr>
          <a:xfrm>
            <a:off x="358504" y="1741695"/>
            <a:ext cx="10496730" cy="449579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463545" indent="-285750">
              <a:spcBef>
                <a:spcPts val="600"/>
              </a:spcBef>
              <a:buClr>
                <a:srgbClr val="0CCE9A"/>
              </a:buClr>
              <a:buSzPct val="85000"/>
              <a:buFont typeface="Trebuchet MS"/>
              <a:buChar char="✓"/>
              <a:defRPr sz="1400"/>
            </a:pPr>
          </a:p>
          <a:p>
            <a:pPr marL="463545" indent="-285750">
              <a:lnSpc>
                <a:spcPct val="120000"/>
              </a:lnSpc>
              <a:spcBef>
                <a:spcPts val="600"/>
              </a:spcBef>
              <a:buClr>
                <a:srgbClr val="0CCE9A"/>
              </a:buClr>
              <a:buSzPct val="85000"/>
              <a:buFont typeface="Trebuchet MS"/>
              <a:buChar char="✓"/>
              <a:defRPr sz="2200">
                <a:solidFill>
                  <a:srgbClr val="404040"/>
                </a:solidFill>
              </a:defRPr>
            </a:pPr>
            <a:r>
              <a:t>SVM performs better than random forest in terms of accuracy as well as other metrics. Which means when using SVM it classify the contents as 1 or 0 better than random forest.</a:t>
            </a:r>
          </a:p>
          <a:p>
            <a:pPr marL="463545" indent="-285750">
              <a:lnSpc>
                <a:spcPct val="120000"/>
              </a:lnSpc>
              <a:spcBef>
                <a:spcPts val="600"/>
              </a:spcBef>
              <a:buClr>
                <a:srgbClr val="0CCE9A"/>
              </a:buClr>
              <a:buSzPct val="85000"/>
              <a:buFont typeface="Trebuchet MS"/>
              <a:buChar char="✓"/>
              <a:defRPr sz="2200">
                <a:solidFill>
                  <a:srgbClr val="404040"/>
                </a:solidFill>
              </a:defRPr>
            </a:pPr>
            <a:r>
              <a:t>When comparing neural network with SVM. From the accuracy and the loss plots, the accuracy and error of the train and test datasets merges when epoch increase. Hence it Clearly justifies that Neural network is a good algorithm.</a:t>
            </a:r>
          </a:p>
          <a:p>
            <a:pPr marL="463545" indent="-285750">
              <a:lnSpc>
                <a:spcPct val="120000"/>
              </a:lnSpc>
              <a:spcBef>
                <a:spcPts val="600"/>
              </a:spcBef>
              <a:buClr>
                <a:srgbClr val="0CCE9A"/>
              </a:buClr>
              <a:buSzPct val="85000"/>
              <a:buFont typeface="Trebuchet MS"/>
              <a:buChar char="✓"/>
              <a:defRPr sz="2200">
                <a:solidFill>
                  <a:srgbClr val="404040"/>
                </a:solidFill>
              </a:defRPr>
            </a:pPr>
            <a:r>
              <a:t>Different models also created using pyspark using databricks notebook. However they are not better than neural network and SVM.</a:t>
            </a:r>
          </a:p>
          <a:p>
            <a:pPr marL="463545" indent="-285750">
              <a:lnSpc>
                <a:spcPct val="120000"/>
              </a:lnSpc>
              <a:spcBef>
                <a:spcPts val="600"/>
              </a:spcBef>
              <a:buClr>
                <a:srgbClr val="0CCE9A"/>
              </a:buClr>
              <a:buSzPct val="85000"/>
              <a:buFont typeface="Trebuchet MS"/>
              <a:buChar char="✓"/>
              <a:defRPr sz="2200">
                <a:solidFill>
                  <a:srgbClr val="404040"/>
                </a:solidFill>
              </a:defRPr>
            </a:pPr>
            <a:r>
              <a:t>Neural network is used as a final model. SVM though a good model</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TextBox 19"/>
          <p:cNvSpPr txBox="1"/>
          <p:nvPr>
            <p:ph type="sldNum" sz="quarter" idx="4294967295"/>
          </p:nvPr>
        </p:nvSpPr>
        <p:spPr>
          <a:xfrm>
            <a:off x="201612" y="6507549"/>
            <a:ext cx="127001" cy="1270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8" name="Rectangle 113"/>
          <p:cNvSpPr/>
          <p:nvPr/>
        </p:nvSpPr>
        <p:spPr>
          <a:xfrm>
            <a:off x="0" y="1224867"/>
            <a:ext cx="12192000" cy="5194349"/>
          </a:xfrm>
          <a:prstGeom prst="rect">
            <a:avLst/>
          </a:prstGeom>
          <a:solidFill>
            <a:schemeClr val="accent3">
              <a:lumOff val="38860"/>
            </a:schemeClr>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289" name="Rectangle 8"/>
          <p:cNvSpPr txBox="1"/>
          <p:nvPr/>
        </p:nvSpPr>
        <p:spPr>
          <a:xfrm>
            <a:off x="358501" y="310936"/>
            <a:ext cx="11440763" cy="5480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sz="3200">
                <a:latin typeface="Arial"/>
                <a:ea typeface="Arial"/>
                <a:cs typeface="Arial"/>
                <a:sym typeface="Arial"/>
              </a:defRPr>
            </a:lvl1pPr>
          </a:lstStyle>
          <a:p>
            <a:pPr/>
            <a:r>
              <a:t>Contents</a:t>
            </a:r>
          </a:p>
        </p:txBody>
      </p:sp>
      <p:pic>
        <p:nvPicPr>
          <p:cNvPr id="290" name="Picture 9" descr="Picture 9"/>
          <p:cNvPicPr>
            <a:picLocks noChangeAspect="1"/>
          </p:cNvPicPr>
          <p:nvPr/>
        </p:nvPicPr>
        <p:blipFill>
          <a:blip r:embed="rId2">
            <a:extLst/>
          </a:blip>
          <a:stretch>
            <a:fillRect/>
          </a:stretch>
        </p:blipFill>
        <p:spPr>
          <a:xfrm>
            <a:off x="5918198" y="6843620"/>
            <a:ext cx="355605" cy="12704"/>
          </a:xfrm>
          <a:prstGeom prst="rect">
            <a:avLst/>
          </a:prstGeom>
          <a:ln w="12700">
            <a:miter lim="400000"/>
          </a:ln>
        </p:spPr>
      </p:pic>
      <p:grpSp>
        <p:nvGrpSpPr>
          <p:cNvPr id="311" name="Group 5"/>
          <p:cNvGrpSpPr/>
          <p:nvPr/>
        </p:nvGrpSpPr>
        <p:grpSpPr>
          <a:xfrm>
            <a:off x="901331" y="2193159"/>
            <a:ext cx="6008929" cy="2653167"/>
            <a:chOff x="0" y="-1"/>
            <a:chExt cx="6008928" cy="2653165"/>
          </a:xfrm>
        </p:grpSpPr>
        <p:grpSp>
          <p:nvGrpSpPr>
            <p:cNvPr id="293" name="Rounded Rectangle 6"/>
            <p:cNvGrpSpPr/>
            <p:nvPr/>
          </p:nvGrpSpPr>
          <p:grpSpPr>
            <a:xfrm>
              <a:off x="742271" y="739161"/>
              <a:ext cx="5266655" cy="547867"/>
              <a:chOff x="0" y="-1"/>
              <a:chExt cx="5266654" cy="547865"/>
            </a:xfrm>
          </p:grpSpPr>
          <p:sp>
            <p:nvSpPr>
              <p:cNvPr id="291" name="Rounded Rectangle"/>
              <p:cNvSpPr/>
              <p:nvPr/>
            </p:nvSpPr>
            <p:spPr>
              <a:xfrm>
                <a:off x="0" y="-2"/>
                <a:ext cx="5266655" cy="547867"/>
              </a:xfrm>
              <a:prstGeom prst="roundRect">
                <a:avLst>
                  <a:gd name="adj" fmla="val 50000"/>
                </a:avLst>
              </a:prstGeom>
              <a:noFill/>
              <a:ln w="9525" cap="flat">
                <a:solidFill>
                  <a:srgbClr val="808080"/>
                </a:solidFill>
                <a:prstDash val="solid"/>
                <a:round/>
              </a:ln>
              <a:effectLst/>
            </p:spPr>
            <p:txBody>
              <a:bodyPr wrap="square" lIns="45718" tIns="45718" rIns="45718" bIns="45718" numCol="1" anchor="ctr">
                <a:noAutofit/>
              </a:bodyPr>
              <a:lstStyle/>
              <a:p>
                <a:pPr>
                  <a:defRPr sz="2200">
                    <a:solidFill>
                      <a:srgbClr val="404040"/>
                    </a:solidFill>
                  </a:defRPr>
                </a:pPr>
              </a:p>
            </p:txBody>
          </p:sp>
          <p:sp>
            <p:nvSpPr>
              <p:cNvPr id="292" name="Feature Engineering"/>
              <p:cNvSpPr txBox="1"/>
              <p:nvPr/>
            </p:nvSpPr>
            <p:spPr>
              <a:xfrm>
                <a:off x="80230" y="63108"/>
                <a:ext cx="5106192" cy="421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2200">
                    <a:solidFill>
                      <a:srgbClr val="404040"/>
                    </a:solidFill>
                  </a:defRPr>
                </a:lvl1pPr>
              </a:lstStyle>
              <a:p>
                <a:pPr/>
                <a:r>
                  <a:t>Feature Engineering</a:t>
                </a:r>
              </a:p>
            </p:txBody>
          </p:sp>
        </p:grpSp>
        <p:grpSp>
          <p:nvGrpSpPr>
            <p:cNvPr id="296" name="Rounded Rectangle 7"/>
            <p:cNvGrpSpPr/>
            <p:nvPr/>
          </p:nvGrpSpPr>
          <p:grpSpPr>
            <a:xfrm>
              <a:off x="742271" y="-2"/>
              <a:ext cx="5266653" cy="547867"/>
              <a:chOff x="0" y="0"/>
              <a:chExt cx="5266652" cy="547866"/>
            </a:xfrm>
          </p:grpSpPr>
          <p:sp>
            <p:nvSpPr>
              <p:cNvPr id="294" name="Rounded Rectangle"/>
              <p:cNvSpPr/>
              <p:nvPr/>
            </p:nvSpPr>
            <p:spPr>
              <a:xfrm>
                <a:off x="-1" y="-1"/>
                <a:ext cx="5266653" cy="547867"/>
              </a:xfrm>
              <a:prstGeom prst="roundRect">
                <a:avLst>
                  <a:gd name="adj" fmla="val 50000"/>
                </a:avLst>
              </a:prstGeom>
              <a:noFill/>
              <a:ln w="9525" cap="flat">
                <a:solidFill>
                  <a:srgbClr val="808080"/>
                </a:solidFill>
                <a:prstDash val="solid"/>
                <a:round/>
              </a:ln>
              <a:effectLst/>
            </p:spPr>
            <p:txBody>
              <a:bodyPr wrap="square" lIns="45718" tIns="45718" rIns="45718" bIns="45718" numCol="1" anchor="ctr">
                <a:noAutofit/>
              </a:bodyPr>
              <a:lstStyle/>
              <a:p>
                <a:pPr>
                  <a:defRPr sz="2200">
                    <a:solidFill>
                      <a:srgbClr val="404040"/>
                    </a:solidFill>
                  </a:defRPr>
                </a:pPr>
              </a:p>
            </p:txBody>
          </p:sp>
          <p:sp>
            <p:nvSpPr>
              <p:cNvPr id="295" name="Data Exploration"/>
              <p:cNvSpPr txBox="1"/>
              <p:nvPr/>
            </p:nvSpPr>
            <p:spPr>
              <a:xfrm>
                <a:off x="80230" y="63108"/>
                <a:ext cx="5106190" cy="421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2200">
                    <a:solidFill>
                      <a:srgbClr val="404040"/>
                    </a:solidFill>
                  </a:defRPr>
                </a:lvl1pPr>
              </a:lstStyle>
              <a:p>
                <a:pPr/>
                <a:r>
                  <a:t>Data Exploration</a:t>
                </a:r>
              </a:p>
            </p:txBody>
          </p:sp>
        </p:grpSp>
        <p:grpSp>
          <p:nvGrpSpPr>
            <p:cNvPr id="299" name="Rounded Rectangle 10"/>
            <p:cNvGrpSpPr/>
            <p:nvPr/>
          </p:nvGrpSpPr>
          <p:grpSpPr>
            <a:xfrm>
              <a:off x="742269" y="2105297"/>
              <a:ext cx="5266653" cy="547868"/>
              <a:chOff x="0" y="0"/>
              <a:chExt cx="5266652" cy="547866"/>
            </a:xfrm>
          </p:grpSpPr>
          <p:sp>
            <p:nvSpPr>
              <p:cNvPr id="297" name="Rounded Rectangle"/>
              <p:cNvSpPr/>
              <p:nvPr/>
            </p:nvSpPr>
            <p:spPr>
              <a:xfrm>
                <a:off x="-1" y="-1"/>
                <a:ext cx="5266653" cy="547867"/>
              </a:xfrm>
              <a:prstGeom prst="roundRect">
                <a:avLst>
                  <a:gd name="adj" fmla="val 50000"/>
                </a:avLst>
              </a:prstGeom>
              <a:noFill/>
              <a:ln w="9525" cap="flat">
                <a:solidFill>
                  <a:srgbClr val="808080"/>
                </a:solidFill>
                <a:prstDash val="solid"/>
                <a:round/>
              </a:ln>
              <a:effectLst/>
            </p:spPr>
            <p:txBody>
              <a:bodyPr wrap="square" lIns="45718" tIns="45718" rIns="45718" bIns="45718" numCol="1" anchor="ctr">
                <a:noAutofit/>
              </a:bodyPr>
              <a:lstStyle/>
              <a:p>
                <a:pPr>
                  <a:defRPr sz="2200">
                    <a:solidFill>
                      <a:srgbClr val="404040"/>
                    </a:solidFill>
                  </a:defRPr>
                </a:pPr>
              </a:p>
            </p:txBody>
          </p:sp>
          <p:sp>
            <p:nvSpPr>
              <p:cNvPr id="298" name="Recommendation"/>
              <p:cNvSpPr txBox="1"/>
              <p:nvPr/>
            </p:nvSpPr>
            <p:spPr>
              <a:xfrm>
                <a:off x="80230" y="63108"/>
                <a:ext cx="5106190" cy="421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2200">
                    <a:solidFill>
                      <a:srgbClr val="404040"/>
                    </a:solidFill>
                  </a:defRPr>
                </a:lvl1pPr>
              </a:lstStyle>
              <a:p>
                <a:pPr/>
                <a:r>
                  <a:t>Conclusion</a:t>
                </a:r>
              </a:p>
            </p:txBody>
          </p:sp>
        </p:grpSp>
        <p:grpSp>
          <p:nvGrpSpPr>
            <p:cNvPr id="302" name="Rounded Rectangle 11"/>
            <p:cNvGrpSpPr/>
            <p:nvPr/>
          </p:nvGrpSpPr>
          <p:grpSpPr>
            <a:xfrm>
              <a:off x="742271" y="1417492"/>
              <a:ext cx="5266657" cy="547866"/>
              <a:chOff x="0" y="-1"/>
              <a:chExt cx="5266656" cy="547865"/>
            </a:xfrm>
          </p:grpSpPr>
          <p:sp>
            <p:nvSpPr>
              <p:cNvPr id="300" name="Rounded Rectangle"/>
              <p:cNvSpPr/>
              <p:nvPr/>
            </p:nvSpPr>
            <p:spPr>
              <a:xfrm>
                <a:off x="0" y="-2"/>
                <a:ext cx="5266657" cy="547867"/>
              </a:xfrm>
              <a:prstGeom prst="roundRect">
                <a:avLst>
                  <a:gd name="adj" fmla="val 50000"/>
                </a:avLst>
              </a:prstGeom>
              <a:noFill/>
              <a:ln w="9525" cap="flat">
                <a:solidFill>
                  <a:srgbClr val="808080"/>
                </a:solidFill>
                <a:prstDash val="solid"/>
                <a:round/>
              </a:ln>
              <a:effectLst/>
            </p:spPr>
            <p:txBody>
              <a:bodyPr wrap="square" lIns="45718" tIns="45718" rIns="45718" bIns="45718" numCol="1" anchor="ctr">
                <a:noAutofit/>
              </a:bodyPr>
              <a:lstStyle/>
              <a:p>
                <a:pPr>
                  <a:defRPr sz="2200">
                    <a:solidFill>
                      <a:srgbClr val="404040"/>
                    </a:solidFill>
                  </a:defRPr>
                </a:pPr>
              </a:p>
            </p:txBody>
          </p:sp>
          <p:sp>
            <p:nvSpPr>
              <p:cNvPr id="301" name="Modeling"/>
              <p:cNvSpPr txBox="1"/>
              <p:nvPr/>
            </p:nvSpPr>
            <p:spPr>
              <a:xfrm>
                <a:off x="80230" y="63108"/>
                <a:ext cx="5106197" cy="421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2200">
                    <a:solidFill>
                      <a:srgbClr val="404040"/>
                    </a:solidFill>
                  </a:defRPr>
                </a:lvl1pPr>
              </a:lstStyle>
              <a:p>
                <a:pPr/>
                <a:r>
                  <a:t>Modeling</a:t>
                </a:r>
              </a:p>
            </p:txBody>
          </p:sp>
        </p:grpSp>
        <p:sp>
          <p:nvSpPr>
            <p:cNvPr id="303" name="Oval 12"/>
            <p:cNvSpPr/>
            <p:nvPr/>
          </p:nvSpPr>
          <p:spPr>
            <a:xfrm>
              <a:off x="-1" y="25268"/>
              <a:ext cx="596005" cy="524105"/>
            </a:xfrm>
            <a:prstGeom prst="ellipse">
              <a:avLst/>
            </a:prstGeom>
            <a:noFill/>
            <a:ln w="9525" cap="flat">
              <a:solidFill>
                <a:srgbClr val="808080"/>
              </a:solidFill>
              <a:prstDash val="solid"/>
              <a:round/>
            </a:ln>
            <a:effectLst/>
          </p:spPr>
          <p:txBody>
            <a:bodyPr wrap="square" lIns="45718" tIns="45718" rIns="45718" bIns="45718" numCol="1" anchor="ctr">
              <a:noAutofit/>
            </a:bodyPr>
            <a:lstStyle/>
            <a:p>
              <a:pPr>
                <a:defRPr sz="1400">
                  <a:solidFill>
                    <a:srgbClr val="808080"/>
                  </a:solidFill>
                  <a:latin typeface="Breakers"/>
                  <a:ea typeface="Breakers"/>
                  <a:cs typeface="Breakers"/>
                  <a:sym typeface="Breakers"/>
                </a:defRPr>
              </a:pPr>
            </a:p>
          </p:txBody>
        </p:sp>
        <p:sp>
          <p:nvSpPr>
            <p:cNvPr id="304" name="Isosceles Triangle 13"/>
            <p:cNvSpPr/>
            <p:nvPr/>
          </p:nvSpPr>
          <p:spPr>
            <a:xfrm rot="5400000">
              <a:off x="231696" y="178767"/>
              <a:ext cx="218959" cy="217107"/>
            </a:xfrm>
            <a:prstGeom prst="triangle">
              <a:avLst/>
            </a:prstGeom>
            <a:solidFill>
              <a:srgbClr val="808080"/>
            </a:solidFill>
            <a:ln w="12700" cap="flat">
              <a:noFill/>
              <a:miter lim="400000"/>
              <a:tailEnd type="triangle" w="med" len="med"/>
            </a:ln>
            <a:effectLst/>
          </p:spPr>
          <p:txBody>
            <a:bodyPr wrap="square" lIns="45718" tIns="45718" rIns="45718" bIns="45718" numCol="1" anchor="t">
              <a:noAutofit/>
            </a:bodyPr>
            <a:lstStyle/>
            <a:p>
              <a:pPr defTabSz="914400">
                <a:defRPr sz="3600">
                  <a:latin typeface="Arial"/>
                  <a:ea typeface="Arial"/>
                  <a:cs typeface="Arial"/>
                  <a:sym typeface="Arial"/>
                </a:defRPr>
              </a:pPr>
            </a:p>
          </p:txBody>
        </p:sp>
        <p:sp>
          <p:nvSpPr>
            <p:cNvPr id="305" name="Oval 14"/>
            <p:cNvSpPr/>
            <p:nvPr/>
          </p:nvSpPr>
          <p:spPr>
            <a:xfrm>
              <a:off x="-1" y="722093"/>
              <a:ext cx="596005" cy="524105"/>
            </a:xfrm>
            <a:prstGeom prst="ellipse">
              <a:avLst/>
            </a:prstGeom>
            <a:noFill/>
            <a:ln w="9525" cap="flat">
              <a:solidFill>
                <a:srgbClr val="808080"/>
              </a:solidFill>
              <a:prstDash val="solid"/>
              <a:round/>
            </a:ln>
            <a:effectLst/>
          </p:spPr>
          <p:txBody>
            <a:bodyPr wrap="square" lIns="45718" tIns="45718" rIns="45718" bIns="45718" numCol="1" anchor="ctr">
              <a:noAutofit/>
            </a:bodyPr>
            <a:lstStyle/>
            <a:p>
              <a:pPr>
                <a:defRPr sz="1400">
                  <a:solidFill>
                    <a:srgbClr val="808080"/>
                  </a:solidFill>
                  <a:latin typeface="Breakers"/>
                  <a:ea typeface="Breakers"/>
                  <a:cs typeface="Breakers"/>
                  <a:sym typeface="Breakers"/>
                </a:defRPr>
              </a:pPr>
            </a:p>
          </p:txBody>
        </p:sp>
        <p:sp>
          <p:nvSpPr>
            <p:cNvPr id="306" name="Isosceles Triangle 15"/>
            <p:cNvSpPr/>
            <p:nvPr/>
          </p:nvSpPr>
          <p:spPr>
            <a:xfrm rot="5400000">
              <a:off x="231695" y="875592"/>
              <a:ext cx="218960" cy="217106"/>
            </a:xfrm>
            <a:prstGeom prst="triangle">
              <a:avLst/>
            </a:prstGeom>
            <a:solidFill>
              <a:srgbClr val="808080"/>
            </a:solidFill>
            <a:ln w="12700" cap="flat">
              <a:noFill/>
              <a:miter lim="400000"/>
              <a:tailEnd type="triangle" w="med" len="med"/>
            </a:ln>
            <a:effectLst/>
          </p:spPr>
          <p:txBody>
            <a:bodyPr wrap="square" lIns="45718" tIns="45718" rIns="45718" bIns="45718" numCol="1" anchor="t">
              <a:noAutofit/>
            </a:bodyPr>
            <a:lstStyle/>
            <a:p>
              <a:pPr defTabSz="914400">
                <a:defRPr sz="3600">
                  <a:latin typeface="Arial"/>
                  <a:ea typeface="Arial"/>
                  <a:cs typeface="Arial"/>
                  <a:sym typeface="Arial"/>
                </a:defRPr>
              </a:pPr>
            </a:p>
          </p:txBody>
        </p:sp>
        <p:sp>
          <p:nvSpPr>
            <p:cNvPr id="307" name="Oval 16"/>
            <p:cNvSpPr/>
            <p:nvPr/>
          </p:nvSpPr>
          <p:spPr>
            <a:xfrm>
              <a:off x="-1" y="1418579"/>
              <a:ext cx="596005" cy="524105"/>
            </a:xfrm>
            <a:prstGeom prst="ellipse">
              <a:avLst/>
            </a:prstGeom>
            <a:noFill/>
            <a:ln w="9525" cap="flat">
              <a:solidFill>
                <a:srgbClr val="808080"/>
              </a:solidFill>
              <a:prstDash val="solid"/>
              <a:round/>
            </a:ln>
            <a:effectLst/>
          </p:spPr>
          <p:txBody>
            <a:bodyPr wrap="square" lIns="45718" tIns="45718" rIns="45718" bIns="45718" numCol="1" anchor="ctr">
              <a:noAutofit/>
            </a:bodyPr>
            <a:lstStyle/>
            <a:p>
              <a:pPr>
                <a:defRPr sz="1400">
                  <a:solidFill>
                    <a:srgbClr val="808080"/>
                  </a:solidFill>
                  <a:latin typeface="Breakers"/>
                  <a:ea typeface="Breakers"/>
                  <a:cs typeface="Breakers"/>
                  <a:sym typeface="Breakers"/>
                </a:defRPr>
              </a:pPr>
            </a:p>
          </p:txBody>
        </p:sp>
        <p:sp>
          <p:nvSpPr>
            <p:cNvPr id="308" name="Isosceles Triangle 17"/>
            <p:cNvSpPr/>
            <p:nvPr/>
          </p:nvSpPr>
          <p:spPr>
            <a:xfrm rot="5400000">
              <a:off x="231694" y="2240361"/>
              <a:ext cx="218959" cy="217106"/>
            </a:xfrm>
            <a:prstGeom prst="triangle">
              <a:avLst/>
            </a:prstGeom>
            <a:solidFill>
              <a:srgbClr val="808080"/>
            </a:solidFill>
            <a:ln w="12700" cap="flat">
              <a:noFill/>
              <a:miter lim="400000"/>
              <a:tailEnd type="triangle" w="med" len="med"/>
            </a:ln>
            <a:effectLst/>
          </p:spPr>
          <p:txBody>
            <a:bodyPr wrap="square" lIns="45718" tIns="45718" rIns="45718" bIns="45718" numCol="1" anchor="t">
              <a:noAutofit/>
            </a:bodyPr>
            <a:lstStyle/>
            <a:p>
              <a:pPr defTabSz="914400">
                <a:defRPr sz="3600">
                  <a:latin typeface="Arial"/>
                  <a:ea typeface="Arial"/>
                  <a:cs typeface="Arial"/>
                  <a:sym typeface="Arial"/>
                </a:defRPr>
              </a:pPr>
            </a:p>
          </p:txBody>
        </p:sp>
        <p:sp>
          <p:nvSpPr>
            <p:cNvPr id="309" name="Oval 18"/>
            <p:cNvSpPr/>
            <p:nvPr/>
          </p:nvSpPr>
          <p:spPr>
            <a:xfrm>
              <a:off x="-1" y="2095249"/>
              <a:ext cx="596005" cy="524105"/>
            </a:xfrm>
            <a:prstGeom prst="ellipse">
              <a:avLst/>
            </a:prstGeom>
            <a:noFill/>
            <a:ln w="9525" cap="flat">
              <a:solidFill>
                <a:srgbClr val="808080"/>
              </a:solidFill>
              <a:prstDash val="solid"/>
              <a:round/>
            </a:ln>
            <a:effectLst/>
          </p:spPr>
          <p:txBody>
            <a:bodyPr wrap="square" lIns="45718" tIns="45718" rIns="45718" bIns="45718" numCol="1" anchor="ctr">
              <a:noAutofit/>
            </a:bodyPr>
            <a:lstStyle/>
            <a:p>
              <a:pPr>
                <a:defRPr sz="1400">
                  <a:solidFill>
                    <a:srgbClr val="808080"/>
                  </a:solidFill>
                  <a:latin typeface="Breakers"/>
                  <a:ea typeface="Breakers"/>
                  <a:cs typeface="Breakers"/>
                  <a:sym typeface="Breakers"/>
                </a:defRPr>
              </a:pPr>
            </a:p>
          </p:txBody>
        </p:sp>
        <p:sp>
          <p:nvSpPr>
            <p:cNvPr id="310" name="Isosceles Triangle 19"/>
            <p:cNvSpPr/>
            <p:nvPr/>
          </p:nvSpPr>
          <p:spPr>
            <a:xfrm rot="5400000">
              <a:off x="231697" y="1581527"/>
              <a:ext cx="218958" cy="217107"/>
            </a:xfrm>
            <a:prstGeom prst="triangle">
              <a:avLst/>
            </a:prstGeom>
            <a:solidFill>
              <a:srgbClr val="808080"/>
            </a:solidFill>
            <a:ln w="12700" cap="flat">
              <a:noFill/>
              <a:miter lim="400000"/>
              <a:tailEnd type="triangle" w="med" len="med"/>
            </a:ln>
            <a:effectLst/>
          </p:spPr>
          <p:txBody>
            <a:bodyPr wrap="square" lIns="45718" tIns="45718" rIns="45718" bIns="45718" numCol="1" anchor="t">
              <a:noAutofit/>
            </a:bodyPr>
            <a:lstStyle/>
            <a:p>
              <a:pPr defTabSz="914400">
                <a:defRPr sz="3600">
                  <a:latin typeface="Arial"/>
                  <a:ea typeface="Arial"/>
                  <a:cs typeface="Arial"/>
                  <a:sym typeface="Arial"/>
                </a:defRPr>
              </a:pPr>
            </a:p>
          </p:txBody>
        </p:sp>
      </p:grpSp>
      <p:sp>
        <p:nvSpPr>
          <p:cNvPr id="312" name="Rectangle 113"/>
          <p:cNvSpPr/>
          <p:nvPr/>
        </p:nvSpPr>
        <p:spPr>
          <a:xfrm>
            <a:off x="0" y="5822381"/>
            <a:ext cx="12192000" cy="1065884"/>
          </a:xfrm>
          <a:prstGeom prst="rect">
            <a:avLst/>
          </a:prstGeom>
          <a:solidFill>
            <a:schemeClr val="accent3">
              <a:lumOff val="38860"/>
            </a:schemeClr>
          </a:solidFill>
          <a:ln w="12700">
            <a:miter lim="400000"/>
          </a:ln>
        </p:spPr>
        <p:txBody>
          <a:bodyPr lIns="45718" tIns="45718" rIns="45718" bIns="45718" anchor="ctr"/>
          <a:lstStyle/>
          <a:p>
            <a:pPr>
              <a:lnSpc>
                <a:spcPct val="120000"/>
              </a:lnSpc>
              <a:spcBef>
                <a:spcPts val="600"/>
              </a:spcBef>
              <a:defRPr sz="1800">
                <a:solidFill>
                  <a:srgbClr val="404040"/>
                </a:solidFil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TextBox 19"/>
          <p:cNvSpPr txBox="1"/>
          <p:nvPr>
            <p:ph type="sldNum" sz="quarter" idx="4294967295"/>
          </p:nvPr>
        </p:nvSpPr>
        <p:spPr>
          <a:xfrm>
            <a:off x="201612" y="6507549"/>
            <a:ext cx="127001" cy="1270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5" name="Rectangle 113"/>
          <p:cNvSpPr/>
          <p:nvPr/>
        </p:nvSpPr>
        <p:spPr>
          <a:xfrm>
            <a:off x="0" y="1224868"/>
            <a:ext cx="12192000" cy="5632796"/>
          </a:xfrm>
          <a:prstGeom prst="rect">
            <a:avLst/>
          </a:prstGeom>
          <a:solidFill>
            <a:schemeClr val="accent3">
              <a:lumOff val="38860"/>
            </a:schemeClr>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316" name="Rectangle 8"/>
          <p:cNvSpPr txBox="1"/>
          <p:nvPr/>
        </p:nvSpPr>
        <p:spPr>
          <a:xfrm>
            <a:off x="358501" y="310936"/>
            <a:ext cx="11440763" cy="5480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i="1" sz="3200">
                <a:latin typeface="Arial"/>
                <a:ea typeface="Arial"/>
                <a:cs typeface="Arial"/>
                <a:sym typeface="Arial"/>
              </a:defRPr>
            </a:lvl1pPr>
          </a:lstStyle>
          <a:p>
            <a:pPr/>
            <a:r>
              <a:t>Data Exploration</a:t>
            </a:r>
          </a:p>
        </p:txBody>
      </p:sp>
      <p:pic>
        <p:nvPicPr>
          <p:cNvPr id="317" name="Picture 9" descr="Picture 9"/>
          <p:cNvPicPr>
            <a:picLocks noChangeAspect="1"/>
          </p:cNvPicPr>
          <p:nvPr/>
        </p:nvPicPr>
        <p:blipFill>
          <a:blip r:embed="rId2">
            <a:extLst/>
          </a:blip>
          <a:stretch>
            <a:fillRect/>
          </a:stretch>
        </p:blipFill>
        <p:spPr>
          <a:xfrm>
            <a:off x="0" y="6420892"/>
            <a:ext cx="12192000" cy="435432"/>
          </a:xfrm>
          <a:prstGeom prst="rect">
            <a:avLst/>
          </a:prstGeom>
          <a:ln w="12700">
            <a:miter lim="400000"/>
          </a:ln>
        </p:spPr>
      </p:pic>
      <p:sp>
        <p:nvSpPr>
          <p:cNvPr id="318" name="Rectangle 226"/>
          <p:cNvSpPr txBox="1"/>
          <p:nvPr/>
        </p:nvSpPr>
        <p:spPr>
          <a:xfrm>
            <a:off x="358500" y="1297552"/>
            <a:ext cx="11440763" cy="164591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463545" indent="-285750">
              <a:spcBef>
                <a:spcPts val="600"/>
              </a:spcBef>
              <a:buClr>
                <a:srgbClr val="0CCE9A"/>
              </a:buClr>
              <a:buSzPct val="85000"/>
              <a:buFont typeface="Trebuchet MS"/>
              <a:buChar char="✓"/>
              <a:defRPr sz="1400"/>
            </a:pPr>
          </a:p>
          <a:p>
            <a:pPr marL="463545" indent="-285750">
              <a:lnSpc>
                <a:spcPct val="120000"/>
              </a:lnSpc>
              <a:spcBef>
                <a:spcPts val="600"/>
              </a:spcBef>
              <a:buClr>
                <a:srgbClr val="0CCE9A"/>
              </a:buClr>
              <a:buSzPct val="85000"/>
              <a:buFont typeface="Trebuchet MS"/>
              <a:buChar char="✓"/>
              <a:defRPr sz="2200">
                <a:solidFill>
                  <a:srgbClr val="404040"/>
                </a:solidFill>
              </a:defRPr>
            </a:pPr>
            <a:r>
              <a:t>Data size: 33000 rows and 2 columns</a:t>
            </a:r>
          </a:p>
          <a:p>
            <a:pPr marL="463545" indent="-285750">
              <a:lnSpc>
                <a:spcPct val="120000"/>
              </a:lnSpc>
              <a:spcBef>
                <a:spcPts val="600"/>
              </a:spcBef>
              <a:buClr>
                <a:srgbClr val="0CCE9A"/>
              </a:buClr>
              <a:buSzPct val="85000"/>
              <a:buFont typeface="Trebuchet MS"/>
              <a:buChar char="✓"/>
              <a:defRPr sz="2200">
                <a:solidFill>
                  <a:srgbClr val="404040"/>
                </a:solidFill>
              </a:defRPr>
            </a:pPr>
            <a:r>
              <a:t>Data type: object data type</a:t>
            </a:r>
          </a:p>
          <a:p>
            <a:pPr marL="463545" indent="-285750">
              <a:lnSpc>
                <a:spcPct val="120000"/>
              </a:lnSpc>
              <a:spcBef>
                <a:spcPts val="600"/>
              </a:spcBef>
              <a:buClr>
                <a:srgbClr val="0CCE9A"/>
              </a:buClr>
              <a:buSzPct val="85000"/>
              <a:buFont typeface="Trebuchet MS"/>
              <a:buChar char="✓"/>
              <a:defRPr sz="2200">
                <a:solidFill>
                  <a:srgbClr val="404040"/>
                </a:solidFill>
              </a:defRPr>
            </a:pPr>
            <a:r>
              <a:t>Data size by class: 90.9 % is for sentiment = 0 and 9.1% is for sentiment = 0</a:t>
            </a:r>
          </a:p>
        </p:txBody>
      </p:sp>
      <p:sp>
        <p:nvSpPr>
          <p:cNvPr id="319" name="Rectangle 113"/>
          <p:cNvSpPr/>
          <p:nvPr/>
        </p:nvSpPr>
        <p:spPr>
          <a:xfrm>
            <a:off x="0" y="5492379"/>
            <a:ext cx="12192000" cy="1395885"/>
          </a:xfrm>
          <a:prstGeom prst="rect">
            <a:avLst/>
          </a:prstGeom>
          <a:solidFill>
            <a:schemeClr val="accent3">
              <a:lumOff val="38860"/>
            </a:schemeClr>
          </a:solidFill>
          <a:ln w="12700">
            <a:miter lim="400000"/>
          </a:ln>
        </p:spPr>
        <p:txBody>
          <a:bodyPr lIns="45718" tIns="45718" rIns="45718" bIns="45718" anchor="ctr"/>
          <a:lstStyle/>
          <a:p>
            <a:pPr>
              <a:lnSpc>
                <a:spcPct val="120000"/>
              </a:lnSpc>
              <a:spcBef>
                <a:spcPts val="600"/>
              </a:spcBef>
              <a:defRPr sz="1800">
                <a:solidFill>
                  <a:srgbClr val="404040"/>
                </a:solidFill>
              </a:defRPr>
            </a:pPr>
          </a:p>
        </p:txBody>
      </p:sp>
      <p:pic>
        <p:nvPicPr>
          <p:cNvPr id="320" name="Image" descr="Image"/>
          <p:cNvPicPr>
            <a:picLocks noChangeAspect="1"/>
          </p:cNvPicPr>
          <p:nvPr/>
        </p:nvPicPr>
        <p:blipFill>
          <a:blip r:embed="rId3">
            <a:extLst/>
          </a:blip>
          <a:stretch>
            <a:fillRect/>
          </a:stretch>
        </p:blipFill>
        <p:spPr>
          <a:xfrm>
            <a:off x="3259273" y="3568441"/>
            <a:ext cx="5927456" cy="286831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TextBox 19"/>
          <p:cNvSpPr txBox="1"/>
          <p:nvPr>
            <p:ph type="sldNum" sz="quarter" idx="4294967295"/>
          </p:nvPr>
        </p:nvSpPr>
        <p:spPr>
          <a:xfrm>
            <a:off x="201612" y="6507549"/>
            <a:ext cx="127001" cy="1270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3" name="Rectangle 113"/>
          <p:cNvSpPr/>
          <p:nvPr/>
        </p:nvSpPr>
        <p:spPr>
          <a:xfrm>
            <a:off x="0" y="1224868"/>
            <a:ext cx="12192000" cy="5711080"/>
          </a:xfrm>
          <a:prstGeom prst="rect">
            <a:avLst/>
          </a:prstGeom>
          <a:solidFill>
            <a:schemeClr val="accent3">
              <a:lumOff val="38860"/>
            </a:schemeClr>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324" name="Rectangle 8"/>
          <p:cNvSpPr txBox="1"/>
          <p:nvPr/>
        </p:nvSpPr>
        <p:spPr>
          <a:xfrm>
            <a:off x="358501" y="310936"/>
            <a:ext cx="11440763" cy="5480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i="1" sz="3200">
                <a:latin typeface="Arial"/>
                <a:ea typeface="Arial"/>
                <a:cs typeface="Arial"/>
                <a:sym typeface="Arial"/>
              </a:defRPr>
            </a:lvl1pPr>
          </a:lstStyle>
          <a:p>
            <a:pPr/>
            <a:r>
              <a:t>Feature Engineering</a:t>
            </a:r>
          </a:p>
        </p:txBody>
      </p:sp>
      <p:sp>
        <p:nvSpPr>
          <p:cNvPr id="325" name="Rectangle 226"/>
          <p:cNvSpPr txBox="1"/>
          <p:nvPr/>
        </p:nvSpPr>
        <p:spPr>
          <a:xfrm>
            <a:off x="358504" y="1297558"/>
            <a:ext cx="10496730" cy="39319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463545" indent="-285750">
              <a:spcBef>
                <a:spcPts val="600"/>
              </a:spcBef>
              <a:buClr>
                <a:srgbClr val="0CCE9A"/>
              </a:buClr>
              <a:buSzPct val="85000"/>
              <a:buFont typeface="Trebuchet MS"/>
              <a:buChar char="✓"/>
              <a:defRPr sz="1400"/>
            </a:pPr>
          </a:p>
          <a:p>
            <a:pPr marL="463545" indent="-285750">
              <a:lnSpc>
                <a:spcPct val="120000"/>
              </a:lnSpc>
              <a:spcBef>
                <a:spcPts val="600"/>
              </a:spcBef>
              <a:buClr>
                <a:srgbClr val="0CCE9A"/>
              </a:buClr>
              <a:buSzPct val="85000"/>
              <a:buFont typeface="Trebuchet MS"/>
              <a:buChar char="✓"/>
              <a:defRPr sz="2200">
                <a:solidFill>
                  <a:srgbClr val="404040"/>
                </a:solidFill>
              </a:defRPr>
            </a:pPr>
            <a:r>
              <a:t>By using label encoder changed the sentiment column to numerical categorical data.</a:t>
            </a:r>
          </a:p>
          <a:p>
            <a:pPr marL="463545" indent="-285750">
              <a:lnSpc>
                <a:spcPct val="120000"/>
              </a:lnSpc>
              <a:spcBef>
                <a:spcPts val="600"/>
              </a:spcBef>
              <a:buClr>
                <a:srgbClr val="0CCE9A"/>
              </a:buClr>
              <a:buSzPct val="85000"/>
              <a:buFont typeface="Trebuchet MS"/>
              <a:buChar char="✓"/>
              <a:defRPr sz="2200">
                <a:solidFill>
                  <a:srgbClr val="404040"/>
                </a:solidFill>
              </a:defRPr>
            </a:pPr>
            <a:r>
              <a:t>Data cleaning process</a:t>
            </a:r>
          </a:p>
          <a:p>
            <a:pPr lvl="1" marL="742904" indent="-285750">
              <a:lnSpc>
                <a:spcPct val="120000"/>
              </a:lnSpc>
              <a:spcBef>
                <a:spcPts val="600"/>
              </a:spcBef>
              <a:buClr>
                <a:srgbClr val="0CCE9A"/>
              </a:buClr>
              <a:buSzPct val="85000"/>
              <a:buFont typeface="Trebuchet MS"/>
              <a:buChar char="✓"/>
              <a:defRPr sz="2200">
                <a:solidFill>
                  <a:srgbClr val="404040"/>
                </a:solidFill>
              </a:defRPr>
            </a:pPr>
            <a:r>
              <a:t>Changing to lower case</a:t>
            </a:r>
          </a:p>
          <a:p>
            <a:pPr lvl="1" marL="742904" indent="-285750">
              <a:lnSpc>
                <a:spcPct val="120000"/>
              </a:lnSpc>
              <a:spcBef>
                <a:spcPts val="600"/>
              </a:spcBef>
              <a:buClr>
                <a:srgbClr val="0CCE9A"/>
              </a:buClr>
              <a:buSzPct val="85000"/>
              <a:buFont typeface="Trebuchet MS"/>
              <a:buChar char="✓"/>
              <a:defRPr sz="2200">
                <a:solidFill>
                  <a:srgbClr val="404040"/>
                </a:solidFill>
              </a:defRPr>
            </a:pPr>
            <a:r>
              <a:t>Removing special characters</a:t>
            </a:r>
          </a:p>
          <a:p>
            <a:pPr lvl="1" marL="742904" indent="-285750">
              <a:lnSpc>
                <a:spcPct val="120000"/>
              </a:lnSpc>
              <a:spcBef>
                <a:spcPts val="600"/>
              </a:spcBef>
              <a:buClr>
                <a:srgbClr val="0CCE9A"/>
              </a:buClr>
              <a:buSzPct val="85000"/>
              <a:buFont typeface="Trebuchet MS"/>
              <a:buChar char="✓"/>
              <a:defRPr sz="2200">
                <a:solidFill>
                  <a:srgbClr val="404040"/>
                </a:solidFill>
              </a:defRPr>
            </a:pPr>
            <a:r>
              <a:t>Removing stop words</a:t>
            </a:r>
          </a:p>
          <a:p>
            <a:pPr lvl="1" marL="742904" indent="-285750">
              <a:lnSpc>
                <a:spcPct val="120000"/>
              </a:lnSpc>
              <a:spcBef>
                <a:spcPts val="600"/>
              </a:spcBef>
              <a:buClr>
                <a:srgbClr val="0CCE9A"/>
              </a:buClr>
              <a:buSzPct val="85000"/>
              <a:buFont typeface="Trebuchet MS"/>
              <a:buChar char="✓"/>
              <a:defRPr sz="2200">
                <a:solidFill>
                  <a:srgbClr val="404040"/>
                </a:solidFill>
              </a:defRPr>
            </a:pPr>
            <a:r>
              <a:t>Transforming using CountVectorizer</a:t>
            </a:r>
          </a:p>
          <a:p>
            <a:pPr lvl="1" marL="742904" indent="-285750">
              <a:lnSpc>
                <a:spcPct val="120000"/>
              </a:lnSpc>
              <a:spcBef>
                <a:spcPts val="600"/>
              </a:spcBef>
              <a:buClr>
                <a:srgbClr val="0CCE9A"/>
              </a:buClr>
              <a:buSzPct val="85000"/>
              <a:buFont typeface="Trebuchet MS"/>
              <a:buChar char="✓"/>
              <a:defRPr sz="2200">
                <a:solidFill>
                  <a:srgbClr val="404040"/>
                </a:solidFill>
              </a:defRPr>
            </a:pPr>
            <a:r>
              <a:t>Transforming using TF-IDF</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TextBox 19"/>
          <p:cNvSpPr txBox="1"/>
          <p:nvPr>
            <p:ph type="sldNum" sz="quarter" idx="4294967295"/>
          </p:nvPr>
        </p:nvSpPr>
        <p:spPr>
          <a:xfrm>
            <a:off x="201612" y="6507549"/>
            <a:ext cx="127001" cy="1270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8" name="Rectangle 8"/>
          <p:cNvSpPr txBox="1"/>
          <p:nvPr/>
        </p:nvSpPr>
        <p:spPr>
          <a:xfrm>
            <a:off x="358501" y="310936"/>
            <a:ext cx="11440763" cy="5480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i="1" sz="3200">
                <a:latin typeface="Arial"/>
                <a:ea typeface="Arial"/>
                <a:cs typeface="Arial"/>
                <a:sym typeface="Arial"/>
              </a:defRPr>
            </a:lvl1pPr>
          </a:lstStyle>
          <a:p>
            <a:pPr/>
            <a:r>
              <a:t>Feature Engineering</a:t>
            </a:r>
          </a:p>
        </p:txBody>
      </p:sp>
      <p:sp>
        <p:nvSpPr>
          <p:cNvPr id="329" name="Rectangle 226"/>
          <p:cNvSpPr txBox="1"/>
          <p:nvPr/>
        </p:nvSpPr>
        <p:spPr>
          <a:xfrm>
            <a:off x="358504" y="929257"/>
            <a:ext cx="10496730" cy="365505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463545" indent="-285750">
              <a:spcBef>
                <a:spcPts val="600"/>
              </a:spcBef>
              <a:buClr>
                <a:srgbClr val="0CCE9A"/>
              </a:buClr>
              <a:buSzPct val="85000"/>
              <a:buFont typeface="Trebuchet MS"/>
              <a:buChar char="✓"/>
              <a:defRPr sz="1400"/>
            </a:pPr>
          </a:p>
          <a:p>
            <a:pPr marL="463545" indent="-285750">
              <a:lnSpc>
                <a:spcPct val="120000"/>
              </a:lnSpc>
              <a:spcBef>
                <a:spcPts val="600"/>
              </a:spcBef>
              <a:buClr>
                <a:srgbClr val="0CCE9A"/>
              </a:buClr>
              <a:buSzPct val="85000"/>
              <a:buFont typeface="Trebuchet MS"/>
              <a:buChar char="✓"/>
              <a:defRPr sz="1800">
                <a:solidFill>
                  <a:srgbClr val="404040"/>
                </a:solidFill>
              </a:defRPr>
            </a:pPr>
            <a:r>
              <a:t>Handling imbalanced data</a:t>
            </a:r>
          </a:p>
          <a:p>
            <a:pPr lvl="1" marL="742904" indent="-285750">
              <a:lnSpc>
                <a:spcPct val="120000"/>
              </a:lnSpc>
              <a:spcBef>
                <a:spcPts val="600"/>
              </a:spcBef>
              <a:buClr>
                <a:srgbClr val="0CCE9A"/>
              </a:buClr>
              <a:buSzPct val="85000"/>
              <a:buFont typeface="Trebuchet MS"/>
              <a:buChar char="✓"/>
              <a:defRPr sz="1800">
                <a:solidFill>
                  <a:srgbClr val="404040"/>
                </a:solidFill>
              </a:defRPr>
            </a:pPr>
            <a:r>
              <a:t>8.5% of authorization attempt were accepted and 11.5% were declined</a:t>
            </a:r>
          </a:p>
          <a:p>
            <a:pPr lvl="1" marL="742904" indent="-285750">
              <a:lnSpc>
                <a:spcPct val="120000"/>
              </a:lnSpc>
              <a:spcBef>
                <a:spcPts val="600"/>
              </a:spcBef>
              <a:buClr>
                <a:srgbClr val="0CCE9A"/>
              </a:buClr>
              <a:buSzPct val="85000"/>
              <a:buFont typeface="Trebuchet MS"/>
              <a:buChar char="✓"/>
              <a:defRPr sz="1800">
                <a:solidFill>
                  <a:srgbClr val="404040"/>
                </a:solidFill>
              </a:defRPr>
            </a:pPr>
            <a:r>
              <a:t>Downsampling technique were used to downsample majority (accepted) class to balance the data</a:t>
            </a:r>
          </a:p>
          <a:p>
            <a:pPr lvl="1" marL="742904" indent="-285750">
              <a:lnSpc>
                <a:spcPct val="120000"/>
              </a:lnSpc>
              <a:spcBef>
                <a:spcPts val="600"/>
              </a:spcBef>
              <a:buClr>
                <a:srgbClr val="0CCE9A"/>
              </a:buClr>
              <a:buSzPct val="85000"/>
              <a:buFont typeface="Trebuchet MS"/>
              <a:buChar char="✓"/>
              <a:defRPr sz="1800">
                <a:solidFill>
                  <a:srgbClr val="404040"/>
                </a:solidFill>
              </a:defRPr>
            </a:pPr>
            <a:r>
              <a:t># accepted attempt = # declined attempt = 93396.</a:t>
            </a:r>
          </a:p>
          <a:p>
            <a:pPr lvl="1" marL="742904" indent="-285750">
              <a:lnSpc>
                <a:spcPct val="120000"/>
              </a:lnSpc>
              <a:spcBef>
                <a:spcPts val="600"/>
              </a:spcBef>
              <a:buClr>
                <a:srgbClr val="0CCE9A"/>
              </a:buClr>
              <a:buSzPct val="85000"/>
              <a:buFont typeface="Trebuchet MS"/>
              <a:buChar char="✓"/>
              <a:defRPr sz="1800">
                <a:solidFill>
                  <a:srgbClr val="404040"/>
                </a:solidFill>
              </a:defRPr>
            </a:pPr>
            <a:r>
              <a:t>Upsampling the minority (declined) class were used to balance the data. But it had the same result as downsampling at the end.</a:t>
            </a:r>
          </a:p>
          <a:p>
            <a:pPr marL="463545" indent="-285750">
              <a:lnSpc>
                <a:spcPct val="120000"/>
              </a:lnSpc>
              <a:spcBef>
                <a:spcPts val="600"/>
              </a:spcBef>
              <a:buClr>
                <a:srgbClr val="0CCE9A"/>
              </a:buClr>
              <a:buSzPct val="85000"/>
              <a:buFont typeface="Trebuchet MS"/>
              <a:buChar char="✓"/>
              <a:defRPr sz="1800">
                <a:solidFill>
                  <a:srgbClr val="404040"/>
                </a:solidFill>
              </a:defRPr>
            </a:pPr>
            <a:r>
              <a:t>Splitting data </a:t>
            </a:r>
          </a:p>
          <a:p>
            <a:pPr lvl="1" marL="742904" indent="-285750">
              <a:lnSpc>
                <a:spcPct val="120000"/>
              </a:lnSpc>
              <a:spcBef>
                <a:spcPts val="600"/>
              </a:spcBef>
              <a:buClr>
                <a:srgbClr val="0CCE9A"/>
              </a:buClr>
              <a:buSzPct val="85000"/>
              <a:buFont typeface="Trebuchet MS"/>
              <a:buChar char="✓"/>
              <a:defRPr sz="1800">
                <a:solidFill>
                  <a:srgbClr val="404040"/>
                </a:solidFill>
              </a:defRPr>
            </a:pPr>
            <a:r>
              <a:t>80% of data were assigned to train and the remaining 20% to test</a:t>
            </a:r>
          </a:p>
        </p:txBody>
      </p:sp>
      <p:grpSp>
        <p:nvGrpSpPr>
          <p:cNvPr id="332" name="Rectangle 113"/>
          <p:cNvGrpSpPr/>
          <p:nvPr/>
        </p:nvGrpSpPr>
        <p:grpSpPr>
          <a:xfrm>
            <a:off x="0" y="894116"/>
            <a:ext cx="12192000" cy="5994148"/>
            <a:chOff x="0" y="-1"/>
            <a:chExt cx="12192000" cy="5994146"/>
          </a:xfrm>
        </p:grpSpPr>
        <p:sp>
          <p:nvSpPr>
            <p:cNvPr id="330" name="Rectangle"/>
            <p:cNvSpPr/>
            <p:nvPr/>
          </p:nvSpPr>
          <p:spPr>
            <a:xfrm>
              <a:off x="0" y="-1"/>
              <a:ext cx="12192000" cy="5994147"/>
            </a:xfrm>
            <a:prstGeom prst="rect">
              <a:avLst/>
            </a:prstGeom>
            <a:solidFill>
              <a:schemeClr val="accent3">
                <a:lumOff val="38860"/>
              </a:schemeClr>
            </a:solidFill>
            <a:ln w="12700" cap="flat">
              <a:noFill/>
              <a:miter lim="400000"/>
            </a:ln>
            <a:effectLst/>
          </p:spPr>
          <p:txBody>
            <a:bodyPr wrap="square" lIns="45718" tIns="45718" rIns="45718" bIns="45718" numCol="1" anchor="t">
              <a:noAutofit/>
            </a:bodyPr>
            <a:lstStyle/>
            <a:p>
              <a:pPr>
                <a:lnSpc>
                  <a:spcPct val="120000"/>
                </a:lnSpc>
                <a:spcBef>
                  <a:spcPts val="600"/>
                </a:spcBef>
                <a:defRPr sz="1800">
                  <a:solidFill>
                    <a:srgbClr val="404040"/>
                  </a:solidFill>
                </a:defRPr>
              </a:pPr>
            </a:p>
          </p:txBody>
        </p:sp>
        <p:sp>
          <p:nvSpPr>
            <p:cNvPr id="331" name="Handling imbalanced data…"/>
            <p:cNvSpPr txBox="1"/>
            <p:nvPr/>
          </p:nvSpPr>
          <p:spPr>
            <a:xfrm>
              <a:off x="0" y="-2"/>
              <a:ext cx="12192000" cy="27355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marL="463545" indent="-285750">
                <a:lnSpc>
                  <a:spcPct val="120000"/>
                </a:lnSpc>
                <a:spcBef>
                  <a:spcPts val="600"/>
                </a:spcBef>
                <a:buClr>
                  <a:srgbClr val="0CCE9A"/>
                </a:buClr>
                <a:buSzPct val="85000"/>
                <a:buFont typeface="Trebuchet MS"/>
                <a:buChar char="✓"/>
                <a:defRPr sz="1800">
                  <a:solidFill>
                    <a:srgbClr val="404040"/>
                  </a:solidFill>
                </a:defRPr>
              </a:pPr>
            </a:p>
            <a:p>
              <a:pPr marL="463545" indent="-285750">
                <a:lnSpc>
                  <a:spcPct val="120000"/>
                </a:lnSpc>
                <a:spcBef>
                  <a:spcPts val="600"/>
                </a:spcBef>
                <a:buClr>
                  <a:srgbClr val="0CCE9A"/>
                </a:buClr>
                <a:buSzPct val="85000"/>
                <a:buFont typeface="Trebuchet MS"/>
                <a:buChar char="✓"/>
                <a:defRPr sz="1800">
                  <a:solidFill>
                    <a:srgbClr val="404040"/>
                  </a:solidFill>
                </a:defRPr>
              </a:pPr>
            </a:p>
            <a:p>
              <a:pPr marL="463545" indent="-285750">
                <a:lnSpc>
                  <a:spcPct val="120000"/>
                </a:lnSpc>
                <a:spcBef>
                  <a:spcPts val="600"/>
                </a:spcBef>
                <a:buClr>
                  <a:srgbClr val="0CCE9A"/>
                </a:buClr>
                <a:buSzPct val="85000"/>
                <a:buFont typeface="Trebuchet MS"/>
                <a:buChar char="✓"/>
                <a:defRPr sz="1800">
                  <a:solidFill>
                    <a:srgbClr val="404040"/>
                  </a:solidFill>
                </a:defRPr>
              </a:pPr>
              <a:r>
                <a:t>Handling imbalanced data</a:t>
              </a:r>
            </a:p>
            <a:p>
              <a:pPr lvl="1" marL="742904" indent="-285750">
                <a:lnSpc>
                  <a:spcPct val="120000"/>
                </a:lnSpc>
                <a:spcBef>
                  <a:spcPts val="600"/>
                </a:spcBef>
                <a:buClr>
                  <a:srgbClr val="0CCE9A"/>
                </a:buClr>
                <a:buSzPct val="85000"/>
                <a:buFont typeface="Trebuchet MS"/>
                <a:buChar char="✓"/>
                <a:defRPr sz="1800">
                  <a:solidFill>
                    <a:srgbClr val="404040"/>
                  </a:solidFill>
                </a:defRPr>
              </a:pPr>
              <a:r>
                <a:t>9.1% of the sentiments were 1 and 90.9% were 0</a:t>
              </a:r>
            </a:p>
            <a:p>
              <a:pPr lvl="1" marL="742904" indent="-285750">
                <a:lnSpc>
                  <a:spcPct val="120000"/>
                </a:lnSpc>
                <a:spcBef>
                  <a:spcPts val="600"/>
                </a:spcBef>
                <a:buClr>
                  <a:srgbClr val="0CCE9A"/>
                </a:buClr>
                <a:buSzPct val="85000"/>
                <a:buFont typeface="Trebuchet MS"/>
                <a:buChar char="✓"/>
                <a:defRPr sz="1800">
                  <a:solidFill>
                    <a:srgbClr val="404040"/>
                  </a:solidFill>
                </a:defRPr>
              </a:pPr>
              <a:r>
                <a:t>To handle this issue the parameter class_weight was set to balanced.</a:t>
              </a:r>
            </a:p>
            <a:p>
              <a:pPr marL="463545" indent="-285750">
                <a:lnSpc>
                  <a:spcPct val="120000"/>
                </a:lnSpc>
                <a:spcBef>
                  <a:spcPts val="600"/>
                </a:spcBef>
                <a:buClr>
                  <a:srgbClr val="0CCE9A"/>
                </a:buClr>
                <a:buSzPct val="85000"/>
                <a:buFont typeface="Trebuchet MS"/>
                <a:buChar char="✓"/>
                <a:defRPr sz="1800">
                  <a:solidFill>
                    <a:srgbClr val="404040"/>
                  </a:solidFill>
                </a:defRPr>
              </a:pPr>
              <a:r>
                <a:t>Splitting data </a:t>
              </a:r>
            </a:p>
            <a:p>
              <a:pPr lvl="1" marL="742904" indent="-285750">
                <a:lnSpc>
                  <a:spcPct val="120000"/>
                </a:lnSpc>
                <a:spcBef>
                  <a:spcPts val="600"/>
                </a:spcBef>
                <a:buClr>
                  <a:srgbClr val="0CCE9A"/>
                </a:buClr>
                <a:buSzPct val="85000"/>
                <a:buFont typeface="Trebuchet MS"/>
                <a:buChar char="✓"/>
                <a:defRPr sz="1800">
                  <a:solidFill>
                    <a:srgbClr val="404040"/>
                  </a:solidFill>
                </a:defRPr>
              </a:pPr>
              <a:r>
                <a:t>70% of data were assigned to train and the remaining 30% to test</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TextBox 19"/>
          <p:cNvSpPr txBox="1"/>
          <p:nvPr>
            <p:ph type="sldNum" sz="quarter" idx="4294967295"/>
          </p:nvPr>
        </p:nvSpPr>
        <p:spPr>
          <a:xfrm>
            <a:off x="201612" y="6507549"/>
            <a:ext cx="127001" cy="1270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5" name="Rectangle 113"/>
          <p:cNvSpPr/>
          <p:nvPr/>
        </p:nvSpPr>
        <p:spPr>
          <a:xfrm>
            <a:off x="0" y="1224870"/>
            <a:ext cx="12192000" cy="5666922"/>
          </a:xfrm>
          <a:prstGeom prst="rect">
            <a:avLst/>
          </a:prstGeom>
          <a:solidFill>
            <a:schemeClr val="accent3">
              <a:lumOff val="38860"/>
            </a:schemeClr>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336" name="Rectangle 8"/>
          <p:cNvSpPr txBox="1"/>
          <p:nvPr/>
        </p:nvSpPr>
        <p:spPr>
          <a:xfrm>
            <a:off x="358501" y="310936"/>
            <a:ext cx="11440763" cy="5480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i="1" sz="3200">
                <a:latin typeface="Arial"/>
                <a:ea typeface="Arial"/>
                <a:cs typeface="Arial"/>
                <a:sym typeface="Arial"/>
              </a:defRPr>
            </a:lvl1pPr>
          </a:lstStyle>
          <a:p>
            <a:pPr/>
            <a:r>
              <a:t>Modelling</a:t>
            </a:r>
          </a:p>
        </p:txBody>
      </p:sp>
      <p:sp>
        <p:nvSpPr>
          <p:cNvPr id="337" name="Rectangle 226"/>
          <p:cNvSpPr txBox="1"/>
          <p:nvPr/>
        </p:nvSpPr>
        <p:spPr>
          <a:xfrm>
            <a:off x="358502" y="1271427"/>
            <a:ext cx="10666549" cy="183895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20000"/>
              </a:lnSpc>
              <a:spcBef>
                <a:spcPts val="600"/>
              </a:spcBef>
              <a:defRPr sz="2200">
                <a:solidFill>
                  <a:srgbClr val="404040"/>
                </a:solidFill>
              </a:defRPr>
            </a:pPr>
          </a:p>
          <a:p>
            <a:pPr marL="463545" indent="-285750">
              <a:lnSpc>
                <a:spcPct val="120000"/>
              </a:lnSpc>
              <a:spcBef>
                <a:spcPts val="600"/>
              </a:spcBef>
              <a:buClr>
                <a:srgbClr val="0CCE9A"/>
              </a:buClr>
              <a:buSzPct val="85000"/>
              <a:buFont typeface="Trebuchet MS"/>
              <a:buChar char="✓"/>
              <a:defRPr sz="2200">
                <a:solidFill>
                  <a:srgbClr val="404040"/>
                </a:solidFill>
              </a:defRPr>
            </a:pPr>
            <a:r>
              <a:t>Prototyped three different models to classify each transaction</a:t>
            </a:r>
          </a:p>
          <a:p>
            <a:pPr lvl="1" marL="920700" indent="-285750">
              <a:lnSpc>
                <a:spcPct val="120000"/>
              </a:lnSpc>
              <a:spcBef>
                <a:spcPts val="600"/>
              </a:spcBef>
              <a:buClr>
                <a:srgbClr val="0CCE9A"/>
              </a:buClr>
              <a:buSzPct val="85000"/>
              <a:buFont typeface="Trebuchet MS"/>
              <a:buChar char="➢"/>
              <a:defRPr sz="2200">
                <a:solidFill>
                  <a:srgbClr val="404040"/>
                </a:solidFill>
              </a:defRPr>
            </a:pPr>
            <a:r>
              <a:t>Random Forest was used as a baseline model </a:t>
            </a:r>
          </a:p>
          <a:p>
            <a:pPr lvl="1" marL="920700" indent="-285750">
              <a:lnSpc>
                <a:spcPct val="120000"/>
              </a:lnSpc>
              <a:spcBef>
                <a:spcPts val="600"/>
              </a:spcBef>
              <a:buClr>
                <a:srgbClr val="0CCE9A"/>
              </a:buClr>
              <a:buSzPct val="85000"/>
              <a:buFont typeface="Trebuchet MS"/>
              <a:buChar char="➢"/>
              <a:defRPr sz="2200">
                <a:solidFill>
                  <a:srgbClr val="404040"/>
                </a:solidFill>
              </a:defRPr>
            </a:pPr>
            <a:r>
              <a:t>SVM and neural network were used as a more complex models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TextBox 19"/>
          <p:cNvSpPr txBox="1"/>
          <p:nvPr>
            <p:ph type="sldNum" sz="quarter" idx="4294967295"/>
          </p:nvPr>
        </p:nvSpPr>
        <p:spPr>
          <a:xfrm>
            <a:off x="201612" y="6507549"/>
            <a:ext cx="127001" cy="1270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0" name="Rectangle 8"/>
          <p:cNvSpPr txBox="1"/>
          <p:nvPr/>
        </p:nvSpPr>
        <p:spPr>
          <a:xfrm>
            <a:off x="358501" y="310936"/>
            <a:ext cx="11440763" cy="5480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i="1" sz="3200">
                <a:latin typeface="Arial"/>
                <a:ea typeface="Arial"/>
                <a:cs typeface="Arial"/>
                <a:sym typeface="Arial"/>
              </a:defRPr>
            </a:lvl1pPr>
          </a:lstStyle>
          <a:p>
            <a:pPr/>
            <a:r>
              <a:t>Modelling</a:t>
            </a:r>
          </a:p>
        </p:txBody>
      </p:sp>
      <p:sp>
        <p:nvSpPr>
          <p:cNvPr id="341" name="Rectangle 226"/>
          <p:cNvSpPr txBox="1"/>
          <p:nvPr/>
        </p:nvSpPr>
        <p:spPr>
          <a:xfrm>
            <a:off x="358502" y="1271426"/>
            <a:ext cx="10666549" cy="4396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20000"/>
              </a:lnSpc>
              <a:spcBef>
                <a:spcPts val="600"/>
              </a:spcBef>
              <a:defRPr sz="2200">
                <a:solidFill>
                  <a:srgbClr val="404040"/>
                </a:solidFill>
              </a:defRPr>
            </a:pPr>
          </a:p>
          <a:p>
            <a:pPr marL="463545" indent="-285750">
              <a:lnSpc>
                <a:spcPct val="120000"/>
              </a:lnSpc>
              <a:spcBef>
                <a:spcPts val="600"/>
              </a:spcBef>
              <a:buClr>
                <a:srgbClr val="0CCE9A"/>
              </a:buClr>
              <a:buSzPct val="85000"/>
              <a:buFont typeface="Trebuchet MS"/>
              <a:buChar char="✓"/>
              <a:defRPr sz="1800">
                <a:solidFill>
                  <a:srgbClr val="404040"/>
                </a:solidFill>
              </a:defRPr>
            </a:pPr>
            <a:r>
              <a:t>Deep Learning Method</a:t>
            </a:r>
          </a:p>
          <a:p>
            <a:pPr lvl="1" marL="920700" indent="-285750">
              <a:lnSpc>
                <a:spcPct val="120000"/>
              </a:lnSpc>
              <a:spcBef>
                <a:spcPts val="600"/>
              </a:spcBef>
              <a:buClr>
                <a:srgbClr val="0CCE9A"/>
              </a:buClr>
              <a:buSzPct val="85000"/>
              <a:buFont typeface="Trebuchet MS"/>
              <a:buChar char="➢"/>
              <a:defRPr sz="1800">
                <a:solidFill>
                  <a:srgbClr val="404040"/>
                </a:solidFill>
              </a:defRPr>
            </a:pPr>
            <a:r>
              <a:t>Keras package with tensor flow backend</a:t>
            </a:r>
          </a:p>
          <a:p>
            <a:pPr lvl="1" marL="920700" indent="-285750">
              <a:lnSpc>
                <a:spcPct val="120000"/>
              </a:lnSpc>
              <a:spcBef>
                <a:spcPts val="600"/>
              </a:spcBef>
              <a:buClr>
                <a:srgbClr val="0CCE9A"/>
              </a:buClr>
              <a:buSzPct val="85000"/>
              <a:buFont typeface="Trebuchet MS"/>
              <a:buChar char="➢"/>
              <a:defRPr sz="1800">
                <a:solidFill>
                  <a:srgbClr val="404040"/>
                </a:solidFill>
              </a:defRPr>
            </a:pPr>
            <a:r>
              <a:t>Upsampling were used, since deep learning performs for large dataset</a:t>
            </a:r>
          </a:p>
          <a:p>
            <a:pPr lvl="1" marL="920700" indent="-285750">
              <a:lnSpc>
                <a:spcPct val="120000"/>
              </a:lnSpc>
              <a:spcBef>
                <a:spcPts val="600"/>
              </a:spcBef>
              <a:buClr>
                <a:srgbClr val="0CCE9A"/>
              </a:buClr>
              <a:buSzPct val="85000"/>
              <a:buFont typeface="Trebuchet MS"/>
              <a:buChar char="➢"/>
              <a:defRPr sz="1800">
                <a:solidFill>
                  <a:srgbClr val="404040"/>
                </a:solidFill>
              </a:defRPr>
            </a:pPr>
            <a:r>
              <a:t>4 hidden layers were used with relu activation function and Layers = softmax</a:t>
            </a:r>
          </a:p>
          <a:p>
            <a:pPr lvl="1" marL="920700" indent="-285750">
              <a:lnSpc>
                <a:spcPct val="120000"/>
              </a:lnSpc>
              <a:spcBef>
                <a:spcPts val="600"/>
              </a:spcBef>
              <a:buClr>
                <a:srgbClr val="0CCE9A"/>
              </a:buClr>
              <a:buSzPct val="85000"/>
              <a:buFont typeface="Trebuchet MS"/>
              <a:buChar char="➢"/>
              <a:defRPr sz="1800">
                <a:solidFill>
                  <a:srgbClr val="404040"/>
                </a:solidFill>
              </a:defRPr>
            </a:pPr>
            <a:r>
              <a:t>Hyperparameters:</a:t>
            </a:r>
          </a:p>
          <a:p>
            <a:pPr lvl="2" marL="1200059" indent="-285750">
              <a:lnSpc>
                <a:spcPct val="120000"/>
              </a:lnSpc>
              <a:spcBef>
                <a:spcPts val="600"/>
              </a:spcBef>
              <a:buClr>
                <a:srgbClr val="0CCE9A"/>
              </a:buClr>
              <a:buSzPct val="85000"/>
              <a:buFont typeface="Trebuchet MS"/>
              <a:buChar char="➢"/>
              <a:defRPr sz="1800">
                <a:solidFill>
                  <a:srgbClr val="404040"/>
                </a:solidFill>
              </a:defRPr>
            </a:pPr>
            <a:r>
              <a:t>Cost_function = binary_crossentropy</a:t>
            </a:r>
          </a:p>
          <a:p>
            <a:pPr lvl="2" marL="1200059" indent="-285750">
              <a:lnSpc>
                <a:spcPct val="120000"/>
              </a:lnSpc>
              <a:spcBef>
                <a:spcPts val="600"/>
              </a:spcBef>
              <a:buClr>
                <a:srgbClr val="0CCE9A"/>
              </a:buClr>
              <a:buSzPct val="85000"/>
              <a:buFont typeface="Trebuchet MS"/>
              <a:buChar char="➢"/>
              <a:defRPr sz="1800">
                <a:solidFill>
                  <a:srgbClr val="404040"/>
                </a:solidFill>
              </a:defRPr>
            </a:pPr>
            <a:r>
              <a:t>batch_size = 128</a:t>
            </a:r>
          </a:p>
          <a:p>
            <a:pPr lvl="2" marL="1200059" indent="-285750">
              <a:lnSpc>
                <a:spcPct val="120000"/>
              </a:lnSpc>
              <a:spcBef>
                <a:spcPts val="600"/>
              </a:spcBef>
              <a:buClr>
                <a:srgbClr val="0CCE9A"/>
              </a:buClr>
              <a:buSzPct val="85000"/>
              <a:buFont typeface="Trebuchet MS"/>
              <a:buChar char="➢"/>
              <a:defRPr sz="1800">
                <a:solidFill>
                  <a:srgbClr val="404040"/>
                </a:solidFill>
              </a:defRPr>
            </a:pPr>
            <a:r>
              <a:t> metrics = accuracy</a:t>
            </a:r>
          </a:p>
          <a:p>
            <a:pPr lvl="2" marL="1200059" indent="-285750">
              <a:lnSpc>
                <a:spcPct val="120000"/>
              </a:lnSpc>
              <a:spcBef>
                <a:spcPts val="600"/>
              </a:spcBef>
              <a:buClr>
                <a:srgbClr val="0CCE9A"/>
              </a:buClr>
              <a:buSzPct val="85000"/>
              <a:buFont typeface="Trebuchet MS"/>
              <a:buChar char="➢"/>
              <a:defRPr sz="1800">
                <a:solidFill>
                  <a:srgbClr val="404040"/>
                </a:solidFill>
              </a:defRPr>
            </a:pPr>
            <a:r>
              <a:t>Epochs = 50</a:t>
            </a:r>
          </a:p>
          <a:p>
            <a:pPr lvl="1" marL="920700" indent="-285750">
              <a:lnSpc>
                <a:spcPct val="120000"/>
              </a:lnSpc>
              <a:spcBef>
                <a:spcPts val="600"/>
              </a:spcBef>
              <a:buClr>
                <a:srgbClr val="0CCE9A"/>
              </a:buClr>
              <a:buSzPct val="85000"/>
              <a:buFont typeface="Trebuchet MS"/>
              <a:buChar char="➢"/>
              <a:defRPr sz="1800">
                <a:solidFill>
                  <a:srgbClr val="404040"/>
                </a:solidFill>
              </a:defRPr>
            </a:pPr>
            <a:r>
              <a:t>Accuracy ~ 89%</a:t>
            </a:r>
          </a:p>
        </p:txBody>
      </p:sp>
      <p:grpSp>
        <p:nvGrpSpPr>
          <p:cNvPr id="347" name="Rectangle 113"/>
          <p:cNvGrpSpPr/>
          <p:nvPr/>
        </p:nvGrpSpPr>
        <p:grpSpPr>
          <a:xfrm>
            <a:off x="0" y="890511"/>
            <a:ext cx="12192000" cy="5997753"/>
            <a:chOff x="0" y="-1"/>
            <a:chExt cx="12192000" cy="5997752"/>
          </a:xfrm>
        </p:grpSpPr>
        <p:sp>
          <p:nvSpPr>
            <p:cNvPr id="342" name="Rectangle"/>
            <p:cNvSpPr/>
            <p:nvPr/>
          </p:nvSpPr>
          <p:spPr>
            <a:xfrm>
              <a:off x="0" y="-2"/>
              <a:ext cx="12192000" cy="5997753"/>
            </a:xfrm>
            <a:prstGeom prst="rect">
              <a:avLst/>
            </a:prstGeom>
            <a:solidFill>
              <a:schemeClr val="accent3">
                <a:lumOff val="38860"/>
              </a:schemeClr>
            </a:solidFill>
            <a:ln w="12700" cap="flat">
              <a:noFill/>
              <a:miter lim="400000"/>
            </a:ln>
            <a:effectLst/>
          </p:spPr>
          <p:txBody>
            <a:bodyPr wrap="square" lIns="45718" tIns="45718" rIns="45718" bIns="45718" numCol="1" anchor="ctr">
              <a:noAutofit/>
            </a:bodyPr>
            <a:lstStyle/>
            <a:p>
              <a:pPr>
                <a:lnSpc>
                  <a:spcPct val="120000"/>
                </a:lnSpc>
                <a:spcBef>
                  <a:spcPts val="600"/>
                </a:spcBef>
                <a:defRPr sz="1800">
                  <a:solidFill>
                    <a:srgbClr val="404040"/>
                  </a:solidFill>
                </a:defRPr>
              </a:pPr>
            </a:p>
          </p:txBody>
        </p:sp>
        <p:sp>
          <p:nvSpPr>
            <p:cNvPr id="343" name="Random Forest Method…"/>
            <p:cNvSpPr txBox="1"/>
            <p:nvPr/>
          </p:nvSpPr>
          <p:spPr>
            <a:xfrm>
              <a:off x="0" y="168043"/>
              <a:ext cx="12192000" cy="14706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marL="463545" indent="-285750">
                <a:lnSpc>
                  <a:spcPct val="120000"/>
                </a:lnSpc>
                <a:spcBef>
                  <a:spcPts val="600"/>
                </a:spcBef>
                <a:buClr>
                  <a:srgbClr val="0CCE9A"/>
                </a:buClr>
                <a:buSzPct val="85000"/>
                <a:buFont typeface="Trebuchet MS"/>
                <a:buChar char="✓"/>
                <a:defRPr sz="1800">
                  <a:solidFill>
                    <a:srgbClr val="404040"/>
                  </a:solidFill>
                </a:defRPr>
              </a:pPr>
              <a:r>
                <a:t>Random Forest Method</a:t>
              </a:r>
            </a:p>
            <a:p>
              <a:pPr lvl="1" marL="920700" indent="-285750">
                <a:lnSpc>
                  <a:spcPct val="120000"/>
                </a:lnSpc>
                <a:spcBef>
                  <a:spcPts val="600"/>
                </a:spcBef>
                <a:buClr>
                  <a:srgbClr val="0CCE9A"/>
                </a:buClr>
                <a:buSzPct val="85000"/>
                <a:buFont typeface="Trebuchet MS"/>
                <a:buChar char="➢"/>
                <a:defRPr sz="1800">
                  <a:solidFill>
                    <a:srgbClr val="404040"/>
                  </a:solidFill>
                </a:defRPr>
              </a:pPr>
              <a:r>
                <a:t>With default parameters, the accuracy = 92.8%. However, accuracy is not a good metric for unbalanced dataset, we need to look onto other metrics like recall, precession and f-1 score.</a:t>
              </a:r>
            </a:p>
            <a:p>
              <a:pPr lvl="1" marL="920700" indent="-285750">
                <a:lnSpc>
                  <a:spcPct val="120000"/>
                </a:lnSpc>
                <a:spcBef>
                  <a:spcPts val="600"/>
                </a:spcBef>
                <a:buClr>
                  <a:srgbClr val="0CCE9A"/>
                </a:buClr>
                <a:buSzPct val="85000"/>
                <a:buFont typeface="Trebuchet MS"/>
                <a:buChar char="➢"/>
                <a:defRPr sz="1800">
                  <a:solidFill>
                    <a:srgbClr val="404040"/>
                  </a:solidFill>
                </a:defRPr>
              </a:pPr>
              <a:r>
                <a:t>After Model was tuned, the accuracy =  93.5% and here are some of the other metrics.</a:t>
              </a:r>
            </a:p>
          </p:txBody>
        </p:sp>
        <p:pic>
          <p:nvPicPr>
            <p:cNvPr id="344" name="Screen Shot 2018-06-20 at 5.17.09 PM.png" descr="Screen Shot 2018-06-20 at 5.17.09 PM.png"/>
            <p:cNvPicPr>
              <a:picLocks noChangeAspect="1"/>
            </p:cNvPicPr>
            <p:nvPr/>
          </p:nvPicPr>
          <p:blipFill>
            <a:blip r:embed="rId2">
              <a:extLst/>
            </a:blip>
            <a:stretch>
              <a:fillRect/>
            </a:stretch>
          </p:blipFill>
          <p:spPr>
            <a:xfrm>
              <a:off x="7869244" y="1764628"/>
              <a:ext cx="3216343" cy="2291646"/>
            </a:xfrm>
            <a:prstGeom prst="rect">
              <a:avLst/>
            </a:prstGeom>
            <a:ln w="12700" cap="flat">
              <a:noFill/>
              <a:miter lim="400000"/>
            </a:ln>
            <a:effectLst/>
          </p:spPr>
        </p:pic>
        <p:pic>
          <p:nvPicPr>
            <p:cNvPr id="345" name="Screen Shot 2018-06-20 at 5.17.19 PM.png" descr="Screen Shot 2018-06-20 at 5.17.19 PM.png"/>
            <p:cNvPicPr>
              <a:picLocks noChangeAspect="1"/>
            </p:cNvPicPr>
            <p:nvPr/>
          </p:nvPicPr>
          <p:blipFill>
            <a:blip r:embed="rId3">
              <a:extLst/>
            </a:blip>
            <a:stretch>
              <a:fillRect/>
            </a:stretch>
          </p:blipFill>
          <p:spPr>
            <a:xfrm>
              <a:off x="5759001" y="4137449"/>
              <a:ext cx="6172651" cy="1450277"/>
            </a:xfrm>
            <a:prstGeom prst="rect">
              <a:avLst/>
            </a:prstGeom>
            <a:ln w="12700" cap="flat">
              <a:noFill/>
              <a:miter lim="400000"/>
            </a:ln>
            <a:effectLst/>
          </p:spPr>
        </p:pic>
        <p:pic>
          <p:nvPicPr>
            <p:cNvPr id="346" name="Screen Shot 2018-06-20 at 5.17.28 PM.png" descr="Screen Shot 2018-06-20 at 5.17.28 PM.png"/>
            <p:cNvPicPr>
              <a:picLocks noChangeAspect="1"/>
            </p:cNvPicPr>
            <p:nvPr/>
          </p:nvPicPr>
          <p:blipFill>
            <a:blip r:embed="rId4">
              <a:extLst/>
            </a:blip>
            <a:stretch>
              <a:fillRect/>
            </a:stretch>
          </p:blipFill>
          <p:spPr>
            <a:xfrm>
              <a:off x="323848" y="1789184"/>
              <a:ext cx="5397503" cy="3810005"/>
            </a:xfrm>
            <a:prstGeom prst="rect">
              <a:avLst/>
            </a:prstGeom>
            <a:ln w="12700" cap="flat">
              <a:noFill/>
              <a:miter lim="400000"/>
            </a:ln>
            <a:effectLst/>
          </p:spPr>
        </p:pic>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TextBox 19"/>
          <p:cNvSpPr txBox="1"/>
          <p:nvPr>
            <p:ph type="sldNum" sz="quarter" idx="4294967295"/>
          </p:nvPr>
        </p:nvSpPr>
        <p:spPr>
          <a:xfrm>
            <a:off x="201612" y="6507549"/>
            <a:ext cx="127001" cy="1270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0" name="Rectangle 8"/>
          <p:cNvSpPr txBox="1"/>
          <p:nvPr/>
        </p:nvSpPr>
        <p:spPr>
          <a:xfrm>
            <a:off x="358501" y="310936"/>
            <a:ext cx="11440763" cy="5480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i="1" sz="3200">
                <a:latin typeface="Arial"/>
                <a:ea typeface="Arial"/>
                <a:cs typeface="Arial"/>
                <a:sym typeface="Arial"/>
              </a:defRPr>
            </a:lvl1pPr>
          </a:lstStyle>
          <a:p>
            <a:pPr/>
            <a:r>
              <a:t>Modelling</a:t>
            </a:r>
          </a:p>
        </p:txBody>
      </p:sp>
      <p:sp>
        <p:nvSpPr>
          <p:cNvPr id="351" name="Rectangle 226"/>
          <p:cNvSpPr txBox="1"/>
          <p:nvPr/>
        </p:nvSpPr>
        <p:spPr>
          <a:xfrm>
            <a:off x="358502" y="1271426"/>
            <a:ext cx="10666549" cy="4396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20000"/>
              </a:lnSpc>
              <a:spcBef>
                <a:spcPts val="600"/>
              </a:spcBef>
              <a:defRPr sz="2200">
                <a:solidFill>
                  <a:srgbClr val="404040"/>
                </a:solidFill>
              </a:defRPr>
            </a:pPr>
          </a:p>
          <a:p>
            <a:pPr marL="463545" indent="-285750">
              <a:lnSpc>
                <a:spcPct val="120000"/>
              </a:lnSpc>
              <a:spcBef>
                <a:spcPts val="600"/>
              </a:spcBef>
              <a:buClr>
                <a:srgbClr val="0CCE9A"/>
              </a:buClr>
              <a:buSzPct val="85000"/>
              <a:buFont typeface="Trebuchet MS"/>
              <a:buChar char="✓"/>
              <a:defRPr sz="1800">
                <a:solidFill>
                  <a:srgbClr val="404040"/>
                </a:solidFill>
              </a:defRPr>
            </a:pPr>
            <a:r>
              <a:t>Deep Learning Method</a:t>
            </a:r>
          </a:p>
          <a:p>
            <a:pPr lvl="1" marL="920700" indent="-285750">
              <a:lnSpc>
                <a:spcPct val="120000"/>
              </a:lnSpc>
              <a:spcBef>
                <a:spcPts val="600"/>
              </a:spcBef>
              <a:buClr>
                <a:srgbClr val="0CCE9A"/>
              </a:buClr>
              <a:buSzPct val="85000"/>
              <a:buFont typeface="Trebuchet MS"/>
              <a:buChar char="➢"/>
              <a:defRPr sz="1800">
                <a:solidFill>
                  <a:srgbClr val="404040"/>
                </a:solidFill>
              </a:defRPr>
            </a:pPr>
            <a:r>
              <a:t>Keras package with tensor flow backend</a:t>
            </a:r>
          </a:p>
          <a:p>
            <a:pPr lvl="1" marL="920700" indent="-285750">
              <a:lnSpc>
                <a:spcPct val="120000"/>
              </a:lnSpc>
              <a:spcBef>
                <a:spcPts val="600"/>
              </a:spcBef>
              <a:buClr>
                <a:srgbClr val="0CCE9A"/>
              </a:buClr>
              <a:buSzPct val="85000"/>
              <a:buFont typeface="Trebuchet MS"/>
              <a:buChar char="➢"/>
              <a:defRPr sz="1800">
                <a:solidFill>
                  <a:srgbClr val="404040"/>
                </a:solidFill>
              </a:defRPr>
            </a:pPr>
            <a:r>
              <a:t>Upsampling were used, since deep learning performs for large dataset</a:t>
            </a:r>
          </a:p>
          <a:p>
            <a:pPr lvl="1" marL="920700" indent="-285750">
              <a:lnSpc>
                <a:spcPct val="120000"/>
              </a:lnSpc>
              <a:spcBef>
                <a:spcPts val="600"/>
              </a:spcBef>
              <a:buClr>
                <a:srgbClr val="0CCE9A"/>
              </a:buClr>
              <a:buSzPct val="85000"/>
              <a:buFont typeface="Trebuchet MS"/>
              <a:buChar char="➢"/>
              <a:defRPr sz="1800">
                <a:solidFill>
                  <a:srgbClr val="404040"/>
                </a:solidFill>
              </a:defRPr>
            </a:pPr>
            <a:r>
              <a:t>4 hidden layers were used with relu activation function and Layers = softmax</a:t>
            </a:r>
          </a:p>
          <a:p>
            <a:pPr lvl="1" marL="920700" indent="-285750">
              <a:lnSpc>
                <a:spcPct val="120000"/>
              </a:lnSpc>
              <a:spcBef>
                <a:spcPts val="600"/>
              </a:spcBef>
              <a:buClr>
                <a:srgbClr val="0CCE9A"/>
              </a:buClr>
              <a:buSzPct val="85000"/>
              <a:buFont typeface="Trebuchet MS"/>
              <a:buChar char="➢"/>
              <a:defRPr sz="1800">
                <a:solidFill>
                  <a:srgbClr val="404040"/>
                </a:solidFill>
              </a:defRPr>
            </a:pPr>
            <a:r>
              <a:t>Hyperparameters:</a:t>
            </a:r>
          </a:p>
          <a:p>
            <a:pPr lvl="2" marL="1200059" indent="-285750">
              <a:lnSpc>
                <a:spcPct val="120000"/>
              </a:lnSpc>
              <a:spcBef>
                <a:spcPts val="600"/>
              </a:spcBef>
              <a:buClr>
                <a:srgbClr val="0CCE9A"/>
              </a:buClr>
              <a:buSzPct val="85000"/>
              <a:buFont typeface="Trebuchet MS"/>
              <a:buChar char="➢"/>
              <a:defRPr sz="1800">
                <a:solidFill>
                  <a:srgbClr val="404040"/>
                </a:solidFill>
              </a:defRPr>
            </a:pPr>
            <a:r>
              <a:t>Cost_function = binary_crossentropy</a:t>
            </a:r>
          </a:p>
          <a:p>
            <a:pPr lvl="2" marL="1200059" indent="-285750">
              <a:lnSpc>
                <a:spcPct val="120000"/>
              </a:lnSpc>
              <a:spcBef>
                <a:spcPts val="600"/>
              </a:spcBef>
              <a:buClr>
                <a:srgbClr val="0CCE9A"/>
              </a:buClr>
              <a:buSzPct val="85000"/>
              <a:buFont typeface="Trebuchet MS"/>
              <a:buChar char="➢"/>
              <a:defRPr sz="1800">
                <a:solidFill>
                  <a:srgbClr val="404040"/>
                </a:solidFill>
              </a:defRPr>
            </a:pPr>
            <a:r>
              <a:t>batch_size = 128</a:t>
            </a:r>
          </a:p>
          <a:p>
            <a:pPr lvl="2" marL="1200059" indent="-285750">
              <a:lnSpc>
                <a:spcPct val="120000"/>
              </a:lnSpc>
              <a:spcBef>
                <a:spcPts val="600"/>
              </a:spcBef>
              <a:buClr>
                <a:srgbClr val="0CCE9A"/>
              </a:buClr>
              <a:buSzPct val="85000"/>
              <a:buFont typeface="Trebuchet MS"/>
              <a:buChar char="➢"/>
              <a:defRPr sz="1800">
                <a:solidFill>
                  <a:srgbClr val="404040"/>
                </a:solidFill>
              </a:defRPr>
            </a:pPr>
            <a:r>
              <a:t> metrics = accuracy</a:t>
            </a:r>
          </a:p>
          <a:p>
            <a:pPr lvl="2" marL="1200059" indent="-285750">
              <a:lnSpc>
                <a:spcPct val="120000"/>
              </a:lnSpc>
              <a:spcBef>
                <a:spcPts val="600"/>
              </a:spcBef>
              <a:buClr>
                <a:srgbClr val="0CCE9A"/>
              </a:buClr>
              <a:buSzPct val="85000"/>
              <a:buFont typeface="Trebuchet MS"/>
              <a:buChar char="➢"/>
              <a:defRPr sz="1800">
                <a:solidFill>
                  <a:srgbClr val="404040"/>
                </a:solidFill>
              </a:defRPr>
            </a:pPr>
            <a:r>
              <a:t>Epochs = 50</a:t>
            </a:r>
          </a:p>
          <a:p>
            <a:pPr lvl="1" marL="920700" indent="-285750">
              <a:lnSpc>
                <a:spcPct val="120000"/>
              </a:lnSpc>
              <a:spcBef>
                <a:spcPts val="600"/>
              </a:spcBef>
              <a:buClr>
                <a:srgbClr val="0CCE9A"/>
              </a:buClr>
              <a:buSzPct val="85000"/>
              <a:buFont typeface="Trebuchet MS"/>
              <a:buChar char="➢"/>
              <a:defRPr sz="1800">
                <a:solidFill>
                  <a:srgbClr val="404040"/>
                </a:solidFill>
              </a:defRPr>
            </a:pPr>
            <a:r>
              <a:t>Accuracy ~ 89%</a:t>
            </a:r>
          </a:p>
        </p:txBody>
      </p:sp>
      <p:grpSp>
        <p:nvGrpSpPr>
          <p:cNvPr id="357" name="Rectangle 113"/>
          <p:cNvGrpSpPr/>
          <p:nvPr/>
        </p:nvGrpSpPr>
        <p:grpSpPr>
          <a:xfrm>
            <a:off x="0" y="890511"/>
            <a:ext cx="12192000" cy="5997753"/>
            <a:chOff x="0" y="-1"/>
            <a:chExt cx="12192000" cy="5997752"/>
          </a:xfrm>
        </p:grpSpPr>
        <p:sp>
          <p:nvSpPr>
            <p:cNvPr id="352" name="Rectangle"/>
            <p:cNvSpPr/>
            <p:nvPr/>
          </p:nvSpPr>
          <p:spPr>
            <a:xfrm>
              <a:off x="0" y="-2"/>
              <a:ext cx="12192000" cy="5997753"/>
            </a:xfrm>
            <a:prstGeom prst="rect">
              <a:avLst/>
            </a:prstGeom>
            <a:solidFill>
              <a:schemeClr val="accent3">
                <a:lumOff val="38860"/>
              </a:schemeClr>
            </a:solidFill>
            <a:ln w="12700" cap="flat">
              <a:noFill/>
              <a:miter lim="400000"/>
            </a:ln>
            <a:effectLst/>
          </p:spPr>
          <p:txBody>
            <a:bodyPr wrap="square" lIns="45718" tIns="45718" rIns="45718" bIns="45718" numCol="1" anchor="ctr">
              <a:noAutofit/>
            </a:bodyPr>
            <a:lstStyle/>
            <a:p>
              <a:pPr>
                <a:lnSpc>
                  <a:spcPct val="120000"/>
                </a:lnSpc>
                <a:spcBef>
                  <a:spcPts val="600"/>
                </a:spcBef>
                <a:defRPr sz="1800">
                  <a:solidFill>
                    <a:srgbClr val="404040"/>
                  </a:solidFill>
                </a:defRPr>
              </a:pPr>
            </a:p>
          </p:txBody>
        </p:sp>
        <p:sp>
          <p:nvSpPr>
            <p:cNvPr id="353" name="Support Vector Machine…"/>
            <p:cNvSpPr txBox="1"/>
            <p:nvPr/>
          </p:nvSpPr>
          <p:spPr>
            <a:xfrm>
              <a:off x="0" y="168043"/>
              <a:ext cx="12192000" cy="14706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marL="463545" indent="-285750">
                <a:lnSpc>
                  <a:spcPct val="120000"/>
                </a:lnSpc>
                <a:spcBef>
                  <a:spcPts val="600"/>
                </a:spcBef>
                <a:buClr>
                  <a:srgbClr val="0CCE9A"/>
                </a:buClr>
                <a:buSzPct val="85000"/>
                <a:buFont typeface="Trebuchet MS"/>
                <a:buChar char="✓"/>
                <a:defRPr sz="1800">
                  <a:solidFill>
                    <a:srgbClr val="404040"/>
                  </a:solidFill>
                </a:defRPr>
              </a:pPr>
              <a:r>
                <a:t>Support Vector Machine</a:t>
              </a:r>
            </a:p>
            <a:p>
              <a:pPr lvl="1" marL="920700" indent="-285750">
                <a:lnSpc>
                  <a:spcPct val="120000"/>
                </a:lnSpc>
                <a:spcBef>
                  <a:spcPts val="600"/>
                </a:spcBef>
                <a:buClr>
                  <a:srgbClr val="0CCE9A"/>
                </a:buClr>
                <a:buSzPct val="85000"/>
                <a:buFont typeface="Trebuchet MS"/>
                <a:buChar char="➢"/>
                <a:defRPr sz="1800">
                  <a:solidFill>
                    <a:srgbClr val="404040"/>
                  </a:solidFill>
                </a:defRPr>
              </a:pPr>
              <a:r>
                <a:t>With default parameters, the accuracy = 95.4%. However, accuracy is not a good metric for unbalanced dataset, we need to look onto other metrics like recall, precession and f-1 score.</a:t>
              </a:r>
            </a:p>
            <a:p>
              <a:pPr lvl="1" marL="920700" indent="-285750">
                <a:lnSpc>
                  <a:spcPct val="120000"/>
                </a:lnSpc>
                <a:spcBef>
                  <a:spcPts val="600"/>
                </a:spcBef>
                <a:buClr>
                  <a:srgbClr val="0CCE9A"/>
                </a:buClr>
                <a:buSzPct val="85000"/>
                <a:buFont typeface="Trebuchet MS"/>
                <a:buChar char="➢"/>
                <a:defRPr sz="1800">
                  <a:solidFill>
                    <a:srgbClr val="404040"/>
                  </a:solidFill>
                </a:defRPr>
              </a:pPr>
              <a:r>
                <a:t>After Model was tuned, the accuracy =  96.2% and here are some of the other metrics.</a:t>
              </a:r>
            </a:p>
          </p:txBody>
        </p:sp>
        <p:pic>
          <p:nvPicPr>
            <p:cNvPr id="354" name="Screen Shot 2018-06-20 at 5.24.42 PM.png" descr="Screen Shot 2018-06-20 at 5.24.42 PM.png"/>
            <p:cNvPicPr>
              <a:picLocks noChangeAspect="1"/>
            </p:cNvPicPr>
            <p:nvPr/>
          </p:nvPicPr>
          <p:blipFill>
            <a:blip r:embed="rId2">
              <a:extLst/>
            </a:blip>
            <a:stretch>
              <a:fillRect/>
            </a:stretch>
          </p:blipFill>
          <p:spPr>
            <a:xfrm>
              <a:off x="8134002" y="1661589"/>
              <a:ext cx="3347583" cy="2413962"/>
            </a:xfrm>
            <a:prstGeom prst="rect">
              <a:avLst/>
            </a:prstGeom>
            <a:ln w="12700" cap="flat">
              <a:noFill/>
              <a:miter lim="400000"/>
            </a:ln>
            <a:effectLst/>
          </p:spPr>
        </p:pic>
        <p:pic>
          <p:nvPicPr>
            <p:cNvPr id="355" name="Screen Shot 2018-06-20 at 5.24.53 PM.png" descr="Screen Shot 2018-06-20 at 5.24.53 PM.png"/>
            <p:cNvPicPr>
              <a:picLocks noChangeAspect="1"/>
            </p:cNvPicPr>
            <p:nvPr/>
          </p:nvPicPr>
          <p:blipFill>
            <a:blip r:embed="rId3">
              <a:extLst/>
            </a:blip>
            <a:stretch>
              <a:fillRect/>
            </a:stretch>
          </p:blipFill>
          <p:spPr>
            <a:xfrm>
              <a:off x="5714999" y="4138685"/>
              <a:ext cx="6286503" cy="1549404"/>
            </a:xfrm>
            <a:prstGeom prst="rect">
              <a:avLst/>
            </a:prstGeom>
            <a:ln w="12700" cap="flat">
              <a:noFill/>
              <a:miter lim="400000"/>
            </a:ln>
            <a:effectLst/>
          </p:spPr>
        </p:pic>
        <p:pic>
          <p:nvPicPr>
            <p:cNvPr id="356" name="Screen Shot 2018-06-20 at 5.25.02 PM.png" descr="Screen Shot 2018-06-20 at 5.25.02 PM.png"/>
            <p:cNvPicPr>
              <a:picLocks noChangeAspect="1"/>
            </p:cNvPicPr>
            <p:nvPr/>
          </p:nvPicPr>
          <p:blipFill>
            <a:blip r:embed="rId4">
              <a:extLst/>
            </a:blip>
            <a:stretch>
              <a:fillRect/>
            </a:stretch>
          </p:blipFill>
          <p:spPr>
            <a:xfrm>
              <a:off x="165098" y="1846334"/>
              <a:ext cx="5626103" cy="3848105"/>
            </a:xfrm>
            <a:prstGeom prst="rect">
              <a:avLst/>
            </a:prstGeom>
            <a:ln w="12700" cap="flat">
              <a:noFill/>
              <a:miter lim="400000"/>
            </a:ln>
            <a:effectLst/>
          </p:spPr>
        </p:pic>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TextBox 19"/>
          <p:cNvSpPr txBox="1"/>
          <p:nvPr>
            <p:ph type="sldNum" sz="quarter" idx="4294967295"/>
          </p:nvPr>
        </p:nvSpPr>
        <p:spPr>
          <a:xfrm>
            <a:off x="201612" y="6507549"/>
            <a:ext cx="127001" cy="1270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0" name="Rectangle 8"/>
          <p:cNvSpPr txBox="1"/>
          <p:nvPr/>
        </p:nvSpPr>
        <p:spPr>
          <a:xfrm>
            <a:off x="358501" y="310936"/>
            <a:ext cx="11440763" cy="5480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i="1" sz="3200">
                <a:latin typeface="Arial"/>
                <a:ea typeface="Arial"/>
                <a:cs typeface="Arial"/>
                <a:sym typeface="Arial"/>
              </a:defRPr>
            </a:lvl1pPr>
          </a:lstStyle>
          <a:p>
            <a:pPr/>
            <a:r>
              <a:t>Modelling</a:t>
            </a:r>
          </a:p>
        </p:txBody>
      </p:sp>
      <p:sp>
        <p:nvSpPr>
          <p:cNvPr id="361" name="Rectangle 226"/>
          <p:cNvSpPr txBox="1"/>
          <p:nvPr/>
        </p:nvSpPr>
        <p:spPr>
          <a:xfrm>
            <a:off x="358502" y="1271426"/>
            <a:ext cx="10666549" cy="4396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20000"/>
              </a:lnSpc>
              <a:spcBef>
                <a:spcPts val="600"/>
              </a:spcBef>
              <a:defRPr sz="2200">
                <a:solidFill>
                  <a:srgbClr val="404040"/>
                </a:solidFill>
              </a:defRPr>
            </a:pPr>
          </a:p>
          <a:p>
            <a:pPr marL="463545" indent="-285750">
              <a:lnSpc>
                <a:spcPct val="120000"/>
              </a:lnSpc>
              <a:spcBef>
                <a:spcPts val="600"/>
              </a:spcBef>
              <a:buClr>
                <a:srgbClr val="0CCE9A"/>
              </a:buClr>
              <a:buSzPct val="85000"/>
              <a:buFont typeface="Trebuchet MS"/>
              <a:buChar char="✓"/>
              <a:defRPr sz="1800">
                <a:solidFill>
                  <a:srgbClr val="404040"/>
                </a:solidFill>
              </a:defRPr>
            </a:pPr>
            <a:r>
              <a:t>Deep Learning Method</a:t>
            </a:r>
          </a:p>
          <a:p>
            <a:pPr lvl="1" marL="920700" indent="-285750">
              <a:lnSpc>
                <a:spcPct val="120000"/>
              </a:lnSpc>
              <a:spcBef>
                <a:spcPts val="600"/>
              </a:spcBef>
              <a:buClr>
                <a:srgbClr val="0CCE9A"/>
              </a:buClr>
              <a:buSzPct val="85000"/>
              <a:buFont typeface="Trebuchet MS"/>
              <a:buChar char="➢"/>
              <a:defRPr sz="1800">
                <a:solidFill>
                  <a:srgbClr val="404040"/>
                </a:solidFill>
              </a:defRPr>
            </a:pPr>
            <a:r>
              <a:t>Keras package with tensor flow backend</a:t>
            </a:r>
          </a:p>
          <a:p>
            <a:pPr lvl="1" marL="920700" indent="-285750">
              <a:lnSpc>
                <a:spcPct val="120000"/>
              </a:lnSpc>
              <a:spcBef>
                <a:spcPts val="600"/>
              </a:spcBef>
              <a:buClr>
                <a:srgbClr val="0CCE9A"/>
              </a:buClr>
              <a:buSzPct val="85000"/>
              <a:buFont typeface="Trebuchet MS"/>
              <a:buChar char="➢"/>
              <a:defRPr sz="1800">
                <a:solidFill>
                  <a:srgbClr val="404040"/>
                </a:solidFill>
              </a:defRPr>
            </a:pPr>
            <a:r>
              <a:t>Upsampling were used, since deep learning performs for large dataset</a:t>
            </a:r>
          </a:p>
          <a:p>
            <a:pPr lvl="1" marL="920700" indent="-285750">
              <a:lnSpc>
                <a:spcPct val="120000"/>
              </a:lnSpc>
              <a:spcBef>
                <a:spcPts val="600"/>
              </a:spcBef>
              <a:buClr>
                <a:srgbClr val="0CCE9A"/>
              </a:buClr>
              <a:buSzPct val="85000"/>
              <a:buFont typeface="Trebuchet MS"/>
              <a:buChar char="➢"/>
              <a:defRPr sz="1800">
                <a:solidFill>
                  <a:srgbClr val="404040"/>
                </a:solidFill>
              </a:defRPr>
            </a:pPr>
            <a:r>
              <a:t>4 hidden layers were used with relu activation function and Layers = softmax</a:t>
            </a:r>
          </a:p>
          <a:p>
            <a:pPr lvl="1" marL="920700" indent="-285750">
              <a:lnSpc>
                <a:spcPct val="120000"/>
              </a:lnSpc>
              <a:spcBef>
                <a:spcPts val="600"/>
              </a:spcBef>
              <a:buClr>
                <a:srgbClr val="0CCE9A"/>
              </a:buClr>
              <a:buSzPct val="85000"/>
              <a:buFont typeface="Trebuchet MS"/>
              <a:buChar char="➢"/>
              <a:defRPr sz="1800">
                <a:solidFill>
                  <a:srgbClr val="404040"/>
                </a:solidFill>
              </a:defRPr>
            </a:pPr>
            <a:r>
              <a:t>Hyperparameters:</a:t>
            </a:r>
          </a:p>
          <a:p>
            <a:pPr lvl="2" marL="1200059" indent="-285750">
              <a:lnSpc>
                <a:spcPct val="120000"/>
              </a:lnSpc>
              <a:spcBef>
                <a:spcPts val="600"/>
              </a:spcBef>
              <a:buClr>
                <a:srgbClr val="0CCE9A"/>
              </a:buClr>
              <a:buSzPct val="85000"/>
              <a:buFont typeface="Trebuchet MS"/>
              <a:buChar char="➢"/>
              <a:defRPr sz="1800">
                <a:solidFill>
                  <a:srgbClr val="404040"/>
                </a:solidFill>
              </a:defRPr>
            </a:pPr>
            <a:r>
              <a:t>Cost_function = binary_crossentropy</a:t>
            </a:r>
          </a:p>
          <a:p>
            <a:pPr lvl="2" marL="1200059" indent="-285750">
              <a:lnSpc>
                <a:spcPct val="120000"/>
              </a:lnSpc>
              <a:spcBef>
                <a:spcPts val="600"/>
              </a:spcBef>
              <a:buClr>
                <a:srgbClr val="0CCE9A"/>
              </a:buClr>
              <a:buSzPct val="85000"/>
              <a:buFont typeface="Trebuchet MS"/>
              <a:buChar char="➢"/>
              <a:defRPr sz="1800">
                <a:solidFill>
                  <a:srgbClr val="404040"/>
                </a:solidFill>
              </a:defRPr>
            </a:pPr>
            <a:r>
              <a:t>batch_size = 128</a:t>
            </a:r>
          </a:p>
          <a:p>
            <a:pPr lvl="2" marL="1200059" indent="-285750">
              <a:lnSpc>
                <a:spcPct val="120000"/>
              </a:lnSpc>
              <a:spcBef>
                <a:spcPts val="600"/>
              </a:spcBef>
              <a:buClr>
                <a:srgbClr val="0CCE9A"/>
              </a:buClr>
              <a:buSzPct val="85000"/>
              <a:buFont typeface="Trebuchet MS"/>
              <a:buChar char="➢"/>
              <a:defRPr sz="1800">
                <a:solidFill>
                  <a:srgbClr val="404040"/>
                </a:solidFill>
              </a:defRPr>
            </a:pPr>
            <a:r>
              <a:t> metrics = accuracy</a:t>
            </a:r>
          </a:p>
          <a:p>
            <a:pPr lvl="2" marL="1200059" indent="-285750">
              <a:lnSpc>
                <a:spcPct val="120000"/>
              </a:lnSpc>
              <a:spcBef>
                <a:spcPts val="600"/>
              </a:spcBef>
              <a:buClr>
                <a:srgbClr val="0CCE9A"/>
              </a:buClr>
              <a:buSzPct val="85000"/>
              <a:buFont typeface="Trebuchet MS"/>
              <a:buChar char="➢"/>
              <a:defRPr sz="1800">
                <a:solidFill>
                  <a:srgbClr val="404040"/>
                </a:solidFill>
              </a:defRPr>
            </a:pPr>
            <a:r>
              <a:t>Epochs = 50</a:t>
            </a:r>
          </a:p>
          <a:p>
            <a:pPr lvl="1" marL="920700" indent="-285750">
              <a:lnSpc>
                <a:spcPct val="120000"/>
              </a:lnSpc>
              <a:spcBef>
                <a:spcPts val="600"/>
              </a:spcBef>
              <a:buClr>
                <a:srgbClr val="0CCE9A"/>
              </a:buClr>
              <a:buSzPct val="85000"/>
              <a:buFont typeface="Trebuchet MS"/>
              <a:buChar char="➢"/>
              <a:defRPr sz="1800">
                <a:solidFill>
                  <a:srgbClr val="404040"/>
                </a:solidFill>
              </a:defRPr>
            </a:pPr>
            <a:r>
              <a:t>Accuracy ~ 89%</a:t>
            </a:r>
          </a:p>
        </p:txBody>
      </p:sp>
      <p:grpSp>
        <p:nvGrpSpPr>
          <p:cNvPr id="366" name="Rectangle 113"/>
          <p:cNvGrpSpPr/>
          <p:nvPr/>
        </p:nvGrpSpPr>
        <p:grpSpPr>
          <a:xfrm>
            <a:off x="0" y="890511"/>
            <a:ext cx="12192000" cy="5997753"/>
            <a:chOff x="0" y="-1"/>
            <a:chExt cx="12192000" cy="5997752"/>
          </a:xfrm>
        </p:grpSpPr>
        <p:sp>
          <p:nvSpPr>
            <p:cNvPr id="362" name="Rectangle"/>
            <p:cNvSpPr/>
            <p:nvPr/>
          </p:nvSpPr>
          <p:spPr>
            <a:xfrm>
              <a:off x="0" y="-2"/>
              <a:ext cx="12192000" cy="5997753"/>
            </a:xfrm>
            <a:prstGeom prst="rect">
              <a:avLst/>
            </a:prstGeom>
            <a:solidFill>
              <a:schemeClr val="accent3">
                <a:lumOff val="38860"/>
              </a:schemeClr>
            </a:solidFill>
            <a:ln w="12700" cap="flat">
              <a:noFill/>
              <a:miter lim="400000"/>
            </a:ln>
            <a:effectLst/>
          </p:spPr>
          <p:txBody>
            <a:bodyPr wrap="square" lIns="45718" tIns="45718" rIns="45718" bIns="45718" numCol="1" anchor="ctr">
              <a:noAutofit/>
            </a:bodyPr>
            <a:lstStyle/>
            <a:p>
              <a:pPr>
                <a:lnSpc>
                  <a:spcPct val="120000"/>
                </a:lnSpc>
                <a:spcBef>
                  <a:spcPts val="600"/>
                </a:spcBef>
                <a:defRPr sz="1800">
                  <a:solidFill>
                    <a:srgbClr val="404040"/>
                  </a:solidFill>
                </a:defRPr>
              </a:pPr>
            </a:p>
          </p:txBody>
        </p:sp>
        <p:sp>
          <p:nvSpPr>
            <p:cNvPr id="363" name="Deep Learning Method…"/>
            <p:cNvSpPr txBox="1"/>
            <p:nvPr/>
          </p:nvSpPr>
          <p:spPr>
            <a:xfrm>
              <a:off x="0" y="310285"/>
              <a:ext cx="12192000" cy="2735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marL="463545" indent="-285750">
                <a:lnSpc>
                  <a:spcPct val="120000"/>
                </a:lnSpc>
                <a:spcBef>
                  <a:spcPts val="600"/>
                </a:spcBef>
                <a:buClr>
                  <a:srgbClr val="0CCE9A"/>
                </a:buClr>
                <a:buSzPct val="85000"/>
                <a:buFont typeface="Trebuchet MS"/>
                <a:buChar char="✓"/>
                <a:defRPr sz="1800">
                  <a:solidFill>
                    <a:srgbClr val="404040"/>
                  </a:solidFill>
                </a:defRPr>
              </a:pPr>
              <a:r>
                <a:t>Deep Learning Method</a:t>
              </a:r>
            </a:p>
            <a:p>
              <a:pPr lvl="1" marL="920700" indent="-285750">
                <a:lnSpc>
                  <a:spcPct val="120000"/>
                </a:lnSpc>
                <a:spcBef>
                  <a:spcPts val="600"/>
                </a:spcBef>
                <a:buClr>
                  <a:srgbClr val="0CCE9A"/>
                </a:buClr>
                <a:buSzPct val="85000"/>
                <a:buFont typeface="Trebuchet MS"/>
                <a:buChar char="➢"/>
                <a:defRPr sz="1800">
                  <a:solidFill>
                    <a:srgbClr val="404040"/>
                  </a:solidFill>
                </a:defRPr>
              </a:pPr>
              <a:r>
                <a:t>Keras package with tensor flow backend</a:t>
              </a:r>
            </a:p>
            <a:p>
              <a:pPr lvl="1" marL="920700" indent="-285750">
                <a:lnSpc>
                  <a:spcPct val="120000"/>
                </a:lnSpc>
                <a:spcBef>
                  <a:spcPts val="600"/>
                </a:spcBef>
                <a:buClr>
                  <a:srgbClr val="0CCE9A"/>
                </a:buClr>
                <a:buSzPct val="85000"/>
                <a:buFont typeface="Trebuchet MS"/>
                <a:buChar char="➢"/>
                <a:defRPr sz="1800">
                  <a:solidFill>
                    <a:srgbClr val="404040"/>
                  </a:solidFill>
                </a:defRPr>
              </a:pPr>
              <a:r>
                <a:t>3 hidden layers with relu activation function in the hidden layers and softmax on the outer layer.</a:t>
              </a:r>
            </a:p>
            <a:p>
              <a:pPr lvl="1" marL="920700" indent="-285750">
                <a:lnSpc>
                  <a:spcPct val="120000"/>
                </a:lnSpc>
                <a:spcBef>
                  <a:spcPts val="600"/>
                </a:spcBef>
                <a:buClr>
                  <a:srgbClr val="0CCE9A"/>
                </a:buClr>
                <a:buSzPct val="85000"/>
                <a:buFont typeface="Trebuchet MS"/>
                <a:buChar char="➢"/>
                <a:defRPr sz="1800">
                  <a:solidFill>
                    <a:srgbClr val="404040"/>
                  </a:solidFill>
                </a:defRPr>
              </a:pPr>
              <a:r>
                <a:t>Hyperparameters:</a:t>
              </a:r>
            </a:p>
            <a:p>
              <a:pPr lvl="2" marL="1200059" indent="-285750">
                <a:lnSpc>
                  <a:spcPct val="120000"/>
                </a:lnSpc>
                <a:spcBef>
                  <a:spcPts val="600"/>
                </a:spcBef>
                <a:buClr>
                  <a:srgbClr val="0CCE9A"/>
                </a:buClr>
                <a:buSzPct val="85000"/>
                <a:buFont typeface="Trebuchet MS"/>
                <a:buChar char="➢"/>
                <a:defRPr sz="1800">
                  <a:solidFill>
                    <a:srgbClr val="404040"/>
                  </a:solidFill>
                </a:defRPr>
              </a:pPr>
              <a:r>
                <a:t>Cost_function = binary_crossentropy,batch_size = 128, Epochs = 50</a:t>
              </a:r>
            </a:p>
            <a:p>
              <a:pPr lvl="2" marL="1200059" indent="-285750">
                <a:lnSpc>
                  <a:spcPct val="120000"/>
                </a:lnSpc>
                <a:spcBef>
                  <a:spcPts val="600"/>
                </a:spcBef>
                <a:buClr>
                  <a:srgbClr val="0CCE9A"/>
                </a:buClr>
                <a:buSzPct val="85000"/>
                <a:buFont typeface="Trebuchet MS"/>
                <a:buChar char="➢"/>
                <a:defRPr sz="1800">
                  <a:solidFill>
                    <a:srgbClr val="404040"/>
                  </a:solidFill>
                </a:defRPr>
              </a:pPr>
              <a:r>
                <a:t> metrics = accuracy</a:t>
              </a:r>
            </a:p>
            <a:p>
              <a:pPr lvl="1" marL="920700" indent="-285750">
                <a:lnSpc>
                  <a:spcPct val="120000"/>
                </a:lnSpc>
                <a:spcBef>
                  <a:spcPts val="600"/>
                </a:spcBef>
                <a:buClr>
                  <a:srgbClr val="0CCE9A"/>
                </a:buClr>
                <a:buSzPct val="85000"/>
                <a:buFont typeface="Trebuchet MS"/>
                <a:buChar char="➢"/>
                <a:defRPr sz="1800">
                  <a:solidFill>
                    <a:srgbClr val="404040"/>
                  </a:solidFill>
                </a:defRPr>
              </a:pPr>
              <a:r>
                <a:t>Accuracy ~ 97%</a:t>
              </a:r>
            </a:p>
          </p:txBody>
        </p:sp>
        <p:pic>
          <p:nvPicPr>
            <p:cNvPr id="364" name="Screen Shot 2018-06-20 at 5.29.00 PM.png" descr="Screen Shot 2018-06-20 at 5.29.00 PM.png"/>
            <p:cNvPicPr>
              <a:picLocks noChangeAspect="1"/>
            </p:cNvPicPr>
            <p:nvPr/>
          </p:nvPicPr>
          <p:blipFill>
            <a:blip r:embed="rId2">
              <a:extLst/>
            </a:blip>
            <a:stretch>
              <a:fillRect/>
            </a:stretch>
          </p:blipFill>
          <p:spPr>
            <a:xfrm>
              <a:off x="520480" y="3068066"/>
              <a:ext cx="3924739" cy="2537472"/>
            </a:xfrm>
            <a:prstGeom prst="rect">
              <a:avLst/>
            </a:prstGeom>
            <a:ln w="12700" cap="flat">
              <a:noFill/>
              <a:miter lim="400000"/>
            </a:ln>
            <a:effectLst/>
          </p:spPr>
        </p:pic>
        <p:pic>
          <p:nvPicPr>
            <p:cNvPr id="365" name="Screen Shot 2018-06-20 at 5.29.09 PM.png" descr="Screen Shot 2018-06-20 at 5.29.09 PM.png"/>
            <p:cNvPicPr>
              <a:picLocks noChangeAspect="1"/>
            </p:cNvPicPr>
            <p:nvPr/>
          </p:nvPicPr>
          <p:blipFill>
            <a:blip r:embed="rId3">
              <a:extLst/>
            </a:blip>
            <a:stretch>
              <a:fillRect/>
            </a:stretch>
          </p:blipFill>
          <p:spPr>
            <a:xfrm>
              <a:off x="5867019" y="3044898"/>
              <a:ext cx="3518663" cy="2554290"/>
            </a:xfrm>
            <a:prstGeom prst="rect">
              <a:avLst/>
            </a:prstGeom>
            <a:ln w="12700" cap="flat">
              <a:noFill/>
              <a:miter lim="400000"/>
            </a:ln>
            <a:effectLst/>
          </p:spPr>
        </p:pic>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HCL Template">
  <a:themeElements>
    <a:clrScheme name="HCL Template">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HCL Template">
      <a:majorFont>
        <a:latin typeface="Helvetica"/>
        <a:ea typeface="Helvetica"/>
        <a:cs typeface="Helvetica"/>
      </a:majorFont>
      <a:minorFont>
        <a:latin typeface="Calibri"/>
        <a:ea typeface="Calibri"/>
        <a:cs typeface="Calibri"/>
      </a:minorFont>
    </a:fontScheme>
    <a:fmtScheme name="HCL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309" rtl="0" fontAlgn="auto" latinLnBrk="0" hangingPunct="0">
          <a:lnSpc>
            <a:spcPct val="100000"/>
          </a:lnSpc>
          <a:spcBef>
            <a:spcPts val="0"/>
          </a:spcBef>
          <a:spcAft>
            <a:spcPts val="0"/>
          </a:spcAft>
          <a:buClrTx/>
          <a:buSzTx/>
          <a:buFontTx/>
          <a:buNone/>
          <a:tabLst/>
          <a:defRPr b="0" baseline="0" cap="none" i="0" spc="0" strike="noStrike" sz="19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309" rtl="0" fontAlgn="auto" latinLnBrk="0" hangingPunct="0">
          <a:lnSpc>
            <a:spcPct val="100000"/>
          </a:lnSpc>
          <a:spcBef>
            <a:spcPts val="0"/>
          </a:spcBef>
          <a:spcAft>
            <a:spcPts val="0"/>
          </a:spcAft>
          <a:buClrTx/>
          <a:buSzTx/>
          <a:buFontTx/>
          <a:buNone/>
          <a:tabLst/>
          <a:defRPr b="0" baseline="0" cap="none" i="0" spc="0" strike="noStrike" sz="19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HCL Template">
  <a:themeElements>
    <a:clrScheme name="HCL Template">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HCL Template">
      <a:majorFont>
        <a:latin typeface="Helvetica"/>
        <a:ea typeface="Helvetica"/>
        <a:cs typeface="Helvetica"/>
      </a:majorFont>
      <a:minorFont>
        <a:latin typeface="Calibri"/>
        <a:ea typeface="Calibri"/>
        <a:cs typeface="Calibri"/>
      </a:minorFont>
    </a:fontScheme>
    <a:fmtScheme name="HCL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309" rtl="0" fontAlgn="auto" latinLnBrk="0" hangingPunct="0">
          <a:lnSpc>
            <a:spcPct val="100000"/>
          </a:lnSpc>
          <a:spcBef>
            <a:spcPts val="0"/>
          </a:spcBef>
          <a:spcAft>
            <a:spcPts val="0"/>
          </a:spcAft>
          <a:buClrTx/>
          <a:buSzTx/>
          <a:buFontTx/>
          <a:buNone/>
          <a:tabLst/>
          <a:defRPr b="0" baseline="0" cap="none" i="0" spc="0" strike="noStrike" sz="19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309" rtl="0" fontAlgn="auto" latinLnBrk="0" hangingPunct="0">
          <a:lnSpc>
            <a:spcPct val="100000"/>
          </a:lnSpc>
          <a:spcBef>
            <a:spcPts val="0"/>
          </a:spcBef>
          <a:spcAft>
            <a:spcPts val="0"/>
          </a:spcAft>
          <a:buClrTx/>
          <a:buSzTx/>
          <a:buFontTx/>
          <a:buNone/>
          <a:tabLst/>
          <a:defRPr b="0" baseline="0" cap="none" i="0" spc="0" strike="noStrike" sz="19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