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4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3727-6FED-4777-A1B4-A53DFB10A187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F76A-B9C6-46F4-92DB-E686508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alt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Chapter 2: Installing Linux</a:t>
            </a:r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791200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995612"/>
            <a:ext cx="3733800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" y="304801"/>
            <a:ext cx="912546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535" y="6160532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172200"/>
          </a:xfrm>
        </p:spPr>
        <p:txBody>
          <a:bodyPr>
            <a:normAutofit/>
          </a:bodyPr>
          <a:lstStyle/>
          <a:p>
            <a:r>
              <a:rPr lang="en-US" sz="2400" dirty="0"/>
              <a:t>After configuring network, location, software and all, you should be back on this page. </a:t>
            </a:r>
            <a:r>
              <a:rPr lang="en-US" sz="2400" dirty="0" smtClean="0"/>
              <a:t>Make sure </a:t>
            </a:r>
            <a:r>
              <a:rPr lang="en-US" sz="2400" dirty="0"/>
              <a:t>there are no warnings anymore (and that you made the correct choice everywhere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9449" y="6119336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18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enter </a:t>
            </a:r>
            <a:r>
              <a:rPr lang="en-US" sz="2800" dirty="0" smtClean="0"/>
              <a:t>a </a:t>
            </a:r>
            <a:r>
              <a:rPr lang="en-US" sz="2800" b="1" dirty="0"/>
              <a:t>root password </a:t>
            </a:r>
            <a:r>
              <a:rPr lang="en-US" sz="2800" dirty="0"/>
              <a:t>and create a </a:t>
            </a:r>
            <a:r>
              <a:rPr lang="en-US" sz="2800" b="1" dirty="0"/>
              <a:t>user </a:t>
            </a:r>
            <a:r>
              <a:rPr lang="en-US" sz="2800" b="1" dirty="0" smtClean="0"/>
              <a:t>account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4" y="908222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089822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0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019800"/>
          </a:xfrm>
        </p:spPr>
        <p:txBody>
          <a:bodyPr/>
          <a:lstStyle/>
          <a:p>
            <a:r>
              <a:rPr lang="en-US" sz="2400" dirty="0"/>
              <a:t>If you see this, then the installation was </a:t>
            </a:r>
            <a:r>
              <a:rPr lang="en-US" sz="2400" dirty="0" smtClean="0"/>
              <a:t>successful.   </a:t>
            </a:r>
          </a:p>
          <a:p>
            <a:r>
              <a:rPr lang="en-US" sz="2400" dirty="0" smtClean="0"/>
              <a:t>Time to </a:t>
            </a:r>
            <a:r>
              <a:rPr lang="en-US" sz="2400" dirty="0"/>
              <a:t>reboot the computer and start </a:t>
            </a:r>
            <a:r>
              <a:rPr lang="en-US" sz="2400" b="1" dirty="0" err="1"/>
              <a:t>CentOS</a:t>
            </a:r>
            <a:r>
              <a:rPr lang="en-US" sz="2400" b="1" dirty="0"/>
              <a:t> 7 </a:t>
            </a:r>
            <a:r>
              <a:rPr lang="en-US" sz="2400" dirty="0"/>
              <a:t>for the first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6" y="1447800"/>
            <a:ext cx="849321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449" y="6090504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27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Centos 7 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screenshots below will show every step from starting the virtual machine for the first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(with the .iso file attached) until the first logon.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should see this when booting, otherwise verify the attachment of the .iso file form the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previous steps. Select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this media and install Centos 7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6090504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58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Carefully select the language in which you want your </a:t>
            </a:r>
            <a:r>
              <a:rPr lang="en-US" sz="2800" b="1" dirty="0" smtClean="0"/>
              <a:t>Centos</a:t>
            </a:r>
            <a:r>
              <a:rPr lang="en-US" sz="2800" dirty="0" smtClean="0"/>
              <a:t>. </a:t>
            </a:r>
            <a:r>
              <a:rPr lang="en-US" sz="2800" dirty="0"/>
              <a:t>I always install operating</a:t>
            </a:r>
          </a:p>
          <a:p>
            <a:r>
              <a:rPr lang="en-US" sz="2800" dirty="0"/>
              <a:t>systems in English, even though my native language is not English.</a:t>
            </a:r>
          </a:p>
          <a:p>
            <a:r>
              <a:rPr lang="en-US" sz="2800" dirty="0"/>
              <a:t>Also select the right keyboard, mine is a US qwerty, but yours may be different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791200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38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892" y="6019800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83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should arrive at a summary page (with one or more warnings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1371600"/>
            <a:ext cx="8257309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019800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6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Start by configuring the network. During this demonstration I had a DHCP server running</a:t>
            </a:r>
          </a:p>
          <a:p>
            <a:r>
              <a:rPr lang="en-US" sz="2400" dirty="0"/>
              <a:t>at 192.168.1.42, yours is probably different. Ask someone (a network </a:t>
            </a:r>
            <a:r>
              <a:rPr lang="en-US" sz="2400" dirty="0" smtClean="0"/>
              <a:t>administrator </a:t>
            </a:r>
            <a:r>
              <a:rPr lang="en-US" sz="2400" dirty="0"/>
              <a:t>?) for</a:t>
            </a:r>
          </a:p>
          <a:p>
            <a:r>
              <a:rPr lang="en-US" sz="2400" dirty="0"/>
              <a:t>help if this step </a:t>
            </a:r>
            <a:r>
              <a:rPr lang="en-US" sz="2400" dirty="0" smtClean="0"/>
              <a:t>fails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6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32" y="6096000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 </a:t>
            </a:r>
            <a:r>
              <a:rPr lang="en-US" sz="1200" dirty="0" err="1" smtClean="0"/>
              <a:t>Elmi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9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your time zone, and activate </a:t>
            </a:r>
            <a:r>
              <a:rPr lang="en-US" b="1" dirty="0" err="1"/>
              <a:t>ntp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097371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24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can take a couple of seconds </a:t>
            </a:r>
            <a:r>
              <a:rPr lang="en-US" sz="2400" dirty="0" smtClean="0"/>
              <a:t>before </a:t>
            </a:r>
            <a:r>
              <a:rPr lang="en-US" sz="2400" dirty="0"/>
              <a:t>the mirror is </a:t>
            </a:r>
            <a:r>
              <a:rPr lang="en-US" sz="2400" dirty="0" smtClean="0"/>
              <a:t>verified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102860"/>
            <a:ext cx="220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Course Title: </a:t>
            </a:r>
            <a:r>
              <a:rPr lang="en-US" sz="1200" dirty="0" smtClean="0"/>
              <a:t>centos  </a:t>
            </a:r>
            <a:r>
              <a:rPr lang="en-US" sz="1200" dirty="0"/>
              <a:t>Linux </a:t>
            </a:r>
            <a:endParaRPr lang="en-US" sz="1200" dirty="0" smtClean="0"/>
          </a:p>
          <a:p>
            <a:r>
              <a:rPr lang="en-US" sz="1200" dirty="0" smtClean="0"/>
              <a:t>Instructor </a:t>
            </a:r>
            <a:r>
              <a:rPr lang="en-US" sz="1200" dirty="0"/>
              <a:t>: </a:t>
            </a:r>
            <a:r>
              <a:rPr lang="en-US" sz="1200" dirty="0" smtClean="0"/>
              <a:t>Ayanle Yusuf elm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6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377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Chapter 2: Installing Linux</vt:lpstr>
      <vt:lpstr> Centos 7 installing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 installing</dc:title>
  <dc:creator>Ayanle</dc:creator>
  <cp:lastModifiedBy>Ayanle</cp:lastModifiedBy>
  <cp:revision>11</cp:revision>
  <dcterms:created xsi:type="dcterms:W3CDTF">2019-08-04T17:27:36Z</dcterms:created>
  <dcterms:modified xsi:type="dcterms:W3CDTF">2019-08-04T20:48:45Z</dcterms:modified>
</cp:coreProperties>
</file>