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Poppins Light" panose="020B0604020202020204" charset="0"/>
      <p:regular r:id="rId14"/>
    </p:embeddedFont>
    <p:embeddedFont>
      <p:font typeface="Roboto Light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3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68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2" y="360045"/>
            <a:ext cx="5109811" cy="752641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React Shopping Cart Application</a:t>
            </a:r>
            <a:endParaRPr lang="en-US" sz="4450" b="1" dirty="0"/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Streamlining E-commerce with React. This application targets small businesses and online retailers, offering responsive design and easy customization. </a:t>
            </a:r>
            <a:endParaRPr lang="en-US" sz="1750" dirty="0"/>
          </a:p>
        </p:txBody>
      </p:sp>
      <p:sp>
        <p:nvSpPr>
          <p:cNvPr id="10" name="TextBox 9"/>
          <p:cNvSpPr txBox="1"/>
          <p:nvPr/>
        </p:nvSpPr>
        <p:spPr>
          <a:xfrm>
            <a:off x="12540343" y="7235371"/>
            <a:ext cx="2032000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30" y="60228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Technology Stack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602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ReactJS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18073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 JavaScript library for building user interfaces with a declarative, component-based approach and a virtual DOM for efficient updates.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4725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Material-UI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040823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 React UI framework implementing Google's Material Design, offering pre-built components for consistent design and responsive, customizable themes.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6" y="5830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Redux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6" y="636609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Centralized state management</a:t>
            </a:r>
            <a:endParaRPr lang="en-US" sz="1750" dirty="0"/>
          </a:p>
        </p:txBody>
      </p:sp>
      <p:sp>
        <p:nvSpPr>
          <p:cNvPr id="9" name="TextBox 8"/>
          <p:cNvSpPr txBox="1"/>
          <p:nvPr/>
        </p:nvSpPr>
        <p:spPr>
          <a:xfrm>
            <a:off x="12250057" y="7445829"/>
            <a:ext cx="2264229" cy="66765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5" y="186191"/>
            <a:ext cx="5486400" cy="765300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425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9466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65260" y="298918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Product Listing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43709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Display products with images, descriptions, and prices, with filtering, sorting, and search functionality.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94667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256937" y="298918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Cart Management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437096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Add/remove products, update quantities, and display subtotal, taxes, and total price.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37067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65260" y="541317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Checkout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8610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Secure checkout process with payment gateway integration, order confirmation, and tracking.</a:t>
            </a:r>
            <a:endParaRPr lang="en-US" sz="1750" dirty="0"/>
          </a:p>
        </p:txBody>
      </p:sp>
      <p:sp>
        <p:nvSpPr>
          <p:cNvPr id="16" name="TextBox 15"/>
          <p:cNvSpPr txBox="1"/>
          <p:nvPr/>
        </p:nvSpPr>
        <p:spPr>
          <a:xfrm>
            <a:off x="12133943" y="7448788"/>
            <a:ext cx="2365828" cy="7808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51" y="15660"/>
            <a:ext cx="9044280" cy="40325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6540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Shopping Cart UI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14342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Key UI Elements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939195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Product images, quantity selectors, "Remove" buttons, subtotal display, "Checkout" button.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5214342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663101" y="5448776"/>
            <a:ext cx="29071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UI Design Highlights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63101" y="5939195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Clear visual hierarchy, intuitive navigation, and responsive layout.</a:t>
            </a:r>
            <a:endParaRPr lang="en-US" sz="1750" dirty="0"/>
          </a:p>
        </p:txBody>
      </p:sp>
      <p:sp>
        <p:nvSpPr>
          <p:cNvPr id="10" name="TextBox 9"/>
          <p:cNvSpPr txBox="1"/>
          <p:nvPr/>
        </p:nvSpPr>
        <p:spPr>
          <a:xfrm>
            <a:off x="12177485" y="7503885"/>
            <a:ext cx="2322286" cy="6241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" y="70775"/>
            <a:ext cx="5486400" cy="789244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Checkout Process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Checkout</a:t>
            </a:r>
            <a:endParaRPr lang="en-US" sz="22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278386"/>
            <a:ext cx="1134070" cy="13608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7544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Clear Cart</a:t>
            </a:r>
            <a:endParaRPr lang="en-US" sz="22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4639270"/>
            <a:ext cx="1134070" cy="1360884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7544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Message Prompt</a:t>
            </a:r>
            <a:endParaRPr lang="en-US" sz="22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6000155"/>
            <a:ext cx="1134070" cy="1360884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754422" y="6226969"/>
            <a:ext cx="42429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Redirecting To the Home Page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89408" y="7264796"/>
            <a:ext cx="1924877" cy="9472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04" y="146767"/>
            <a:ext cx="6930219" cy="47690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4338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UI/UX Design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482828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62766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Intuitive Navigation</a:t>
            </a:r>
            <a:endParaRPr lang="en-US" sz="22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704" y="5482828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254704" y="6276618"/>
            <a:ext cx="28388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Clear Calls to Action</a:t>
            </a:r>
            <a:endParaRPr lang="en-US" sz="22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738" y="5482828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9715738" y="6276618"/>
            <a:ext cx="32205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Mobile Responsiveness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12322630" y="7053942"/>
            <a:ext cx="2177142" cy="10305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78950"/>
            <a:ext cx="74246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Challenges and Solutions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27891"/>
            <a:ext cx="7556421" cy="2404586"/>
          </a:xfrm>
          <a:prstGeom prst="roundRect">
            <a:avLst>
              <a:gd name="adj" fmla="val 396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1410" y="3135511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28224" y="327921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Challenge 1: State Management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02624" y="3279219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Solution: Implementation of Redux.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1410" y="4148733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28224" y="429244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Challenge 2: UI Performance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2624" y="4292441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Solution: Optimized React components and lazy loading for images.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93790" y="578762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Summary of key features, technologies, and benefits.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242</Words>
  <Application>Microsoft Office PowerPoint</Application>
  <PresentationFormat>Custom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</vt:lpstr>
      <vt:lpstr>Poppins Light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4</cp:revision>
  <dcterms:created xsi:type="dcterms:W3CDTF">2025-03-18T16:09:43Z</dcterms:created>
  <dcterms:modified xsi:type="dcterms:W3CDTF">2025-03-18T16:54:14Z</dcterms:modified>
</cp:coreProperties>
</file>