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71" r:id="rId4"/>
    <p:sldId id="272" r:id="rId5"/>
    <p:sldId id="273" r:id="rId6"/>
    <p:sldId id="274" r:id="rId7"/>
    <p:sldId id="275"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Bhupathi" initials="TB" lastIdx="1" clrIdx="0">
    <p:extLst>
      <p:ext uri="{19B8F6BF-5375-455C-9EA6-DF929625EA0E}">
        <p15:presenceInfo xmlns:p15="http://schemas.microsoft.com/office/powerpoint/2012/main" userId="f0facb7b193aa8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077F80D-4131-482F-BE4A-E82EF71A867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74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3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32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32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51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450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344CE8-EED9-4931-82BD-C5EE9DD4689E}"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7F80D-4131-482F-BE4A-E82EF71A867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418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A344CE8-EED9-4931-82BD-C5EE9DD4689E}"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7F80D-4131-482F-BE4A-E82EF71A867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49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44CE8-EED9-4931-82BD-C5EE9DD4689E}"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7F80D-4131-482F-BE4A-E82EF71A8674}" type="slidenum">
              <a:rPr lang="en-US" smtClean="0"/>
              <a:t>‹#›</a:t>
            </a:fld>
            <a:endParaRPr lang="en-US"/>
          </a:p>
        </p:txBody>
      </p:sp>
    </p:spTree>
    <p:extLst>
      <p:ext uri="{BB962C8B-B14F-4D97-AF65-F5344CB8AC3E}">
        <p14:creationId xmlns:p14="http://schemas.microsoft.com/office/powerpoint/2010/main" val="296767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26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4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344CE8-EED9-4931-82BD-C5EE9DD4689E}" type="datetimeFigureOut">
              <a:rPr lang="en-US" smtClean="0"/>
              <a:t>9/2/2024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77F80D-4131-482F-BE4A-E82EF71A867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2161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FF1C-27E0-42CE-8715-AF7642A44BA7}"/>
              </a:ext>
            </a:extLst>
          </p:cNvPr>
          <p:cNvSpPr>
            <a:spLocks noGrp="1"/>
          </p:cNvSpPr>
          <p:nvPr>
            <p:ph type="ctrTitle"/>
          </p:nvPr>
        </p:nvSpPr>
        <p:spPr>
          <a:xfrm>
            <a:off x="1226672" y="1071282"/>
            <a:ext cx="8825658" cy="3329581"/>
          </a:xfrm>
        </p:spPr>
        <p:txBody>
          <a:bodyPr/>
          <a:lstStyle/>
          <a:p>
            <a:r>
              <a:rPr lang="en-US" dirty="0"/>
              <a:t>Online Product sales like Amazon</a:t>
            </a:r>
          </a:p>
        </p:txBody>
      </p:sp>
    </p:spTree>
    <p:extLst>
      <p:ext uri="{BB962C8B-B14F-4D97-AF65-F5344CB8AC3E}">
        <p14:creationId xmlns:p14="http://schemas.microsoft.com/office/powerpoint/2010/main" val="38509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B99B-CDD5-47F3-B507-93804E5DC9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6C81BE-6CE8-4BB1-A3FE-77F488278121}"/>
              </a:ext>
            </a:extLst>
          </p:cNvPr>
          <p:cNvSpPr>
            <a:spLocks noGrp="1"/>
          </p:cNvSpPr>
          <p:nvPr>
            <p:ph idx="1"/>
          </p:nvPr>
        </p:nvSpPr>
        <p:spPr>
          <a:xfrm>
            <a:off x="1451578" y="1703693"/>
            <a:ext cx="9603275" cy="3450613"/>
          </a:xfrm>
        </p:spPr>
        <p:txBody>
          <a:bodyPr/>
          <a:lstStyle/>
          <a:p>
            <a:pPr marL="0" indent="0">
              <a:buNone/>
            </a:pPr>
            <a:endParaRPr lang="en-US" dirty="0"/>
          </a:p>
          <a:p>
            <a:r>
              <a:rPr lang="en-US" dirty="0"/>
              <a:t>This project focuses on a Smart Device application that includes, Product Search: Allows users to efficiently search and filter through a wide range of smart devices based on their preferences . </a:t>
            </a:r>
          </a:p>
          <a:p>
            <a:r>
              <a:rPr lang="en-US" dirty="0"/>
              <a:t>Product Details: Provides comprehensive information on each smart device, including specifications, features, and images to help users make informed decisions . Payment Gateway: Integrates a secure payment gateway for seamless and safe transactions, enhancing user convenience and trust.</a:t>
            </a:r>
          </a:p>
        </p:txBody>
      </p:sp>
    </p:spTree>
    <p:extLst>
      <p:ext uri="{BB962C8B-B14F-4D97-AF65-F5344CB8AC3E}">
        <p14:creationId xmlns:p14="http://schemas.microsoft.com/office/powerpoint/2010/main" val="16310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C9AADE-0ABC-4AC6-8FC2-E9FAB8426887}"/>
              </a:ext>
            </a:extLst>
          </p:cNvPr>
          <p:cNvSpPr>
            <a:spLocks noGrp="1"/>
          </p:cNvSpPr>
          <p:nvPr>
            <p:ph type="title"/>
          </p:nvPr>
        </p:nvSpPr>
        <p:spPr/>
        <p:txBody>
          <a:bodyPr/>
          <a:lstStyle/>
          <a:p>
            <a:r>
              <a:rPr lang="en-US" dirty="0"/>
              <a:t>Login Page</a:t>
            </a:r>
          </a:p>
        </p:txBody>
      </p:sp>
      <p:sp>
        <p:nvSpPr>
          <p:cNvPr id="7" name="Content Placeholder 6">
            <a:extLst>
              <a:ext uri="{FF2B5EF4-FFF2-40B4-BE49-F238E27FC236}">
                <a16:creationId xmlns:a16="http://schemas.microsoft.com/office/drawing/2014/main" id="{EA1A1A32-DFEB-4ABA-A697-73D5B126DAE1}"/>
              </a:ext>
            </a:extLst>
          </p:cNvPr>
          <p:cNvSpPr>
            <a:spLocks noGrp="1"/>
          </p:cNvSpPr>
          <p:nvPr>
            <p:ph idx="1"/>
          </p:nvPr>
        </p:nvSpPr>
        <p:spPr>
          <a:xfrm>
            <a:off x="1294362" y="1963272"/>
            <a:ext cx="9603275" cy="1465728"/>
          </a:xfrm>
        </p:spPr>
        <p:txBody>
          <a:bodyPr>
            <a:normAutofit fontScale="70000" lnSpcReduction="20000"/>
          </a:bodyPr>
          <a:lstStyle/>
          <a:p>
            <a:r>
              <a:rPr lang="en-US" dirty="0"/>
              <a:t>Secure Authentication: The login functionality ensures secure access to the application by requiring users to authenticate with a unique username and password. This helps protect user data and restrict access to authorized users only.</a:t>
            </a:r>
          </a:p>
          <a:p>
            <a:r>
              <a:rPr lang="en-US" dirty="0"/>
              <a:t>User Validation: During login, the system validates the entered credentials against stored user information in the database, ensuring that only valid and registered users can access the system. This process helps maintain the integrity and security of the application.</a:t>
            </a:r>
          </a:p>
        </p:txBody>
      </p:sp>
      <p:pic>
        <p:nvPicPr>
          <p:cNvPr id="9" name="Picture 8">
            <a:extLst>
              <a:ext uri="{FF2B5EF4-FFF2-40B4-BE49-F238E27FC236}">
                <a16:creationId xmlns:a16="http://schemas.microsoft.com/office/drawing/2014/main" id="{17A280FC-06B8-43BA-A82A-D14352660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266850"/>
            <a:ext cx="9603275" cy="3145771"/>
          </a:xfrm>
          <a:prstGeom prst="rect">
            <a:avLst/>
          </a:prstGeom>
        </p:spPr>
      </p:pic>
    </p:spTree>
    <p:extLst>
      <p:ext uri="{BB962C8B-B14F-4D97-AF65-F5344CB8AC3E}">
        <p14:creationId xmlns:p14="http://schemas.microsoft.com/office/powerpoint/2010/main" val="176943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44E-33F9-436E-8E96-EB493E0C1979}"/>
              </a:ext>
            </a:extLst>
          </p:cNvPr>
          <p:cNvSpPr>
            <a:spLocks noGrp="1"/>
          </p:cNvSpPr>
          <p:nvPr>
            <p:ph type="title"/>
          </p:nvPr>
        </p:nvSpPr>
        <p:spPr/>
        <p:txBody>
          <a:bodyPr/>
          <a:lstStyle/>
          <a:p>
            <a:r>
              <a:rPr lang="en-US" dirty="0"/>
              <a:t>Registration Page</a:t>
            </a:r>
          </a:p>
        </p:txBody>
      </p:sp>
      <p:sp>
        <p:nvSpPr>
          <p:cNvPr id="3" name="Content Placeholder 2">
            <a:extLst>
              <a:ext uri="{FF2B5EF4-FFF2-40B4-BE49-F238E27FC236}">
                <a16:creationId xmlns:a16="http://schemas.microsoft.com/office/drawing/2014/main" id="{B4BDE396-0AAD-4307-BB0B-7E0D76968087}"/>
              </a:ext>
            </a:extLst>
          </p:cNvPr>
          <p:cNvSpPr>
            <a:spLocks noGrp="1"/>
          </p:cNvSpPr>
          <p:nvPr>
            <p:ph idx="1"/>
          </p:nvPr>
        </p:nvSpPr>
        <p:spPr>
          <a:xfrm>
            <a:off x="1451579" y="1853755"/>
            <a:ext cx="9603275" cy="2036927"/>
          </a:xfrm>
        </p:spPr>
        <p:txBody>
          <a:bodyPr>
            <a:normAutofit/>
          </a:bodyPr>
          <a:lstStyle/>
          <a:p>
            <a:r>
              <a:rPr lang="en-US" sz="1600" dirty="0"/>
              <a:t>Username: "Choose a unique username that represents you within our community. This will be your identity across the platform.</a:t>
            </a:r>
          </a:p>
          <a:p>
            <a:r>
              <a:rPr lang="en-US" sz="1600" dirty="0"/>
              <a:t>Password: "Create a strong password to protect your account. Use a mix of letters, numbers, and special characters to ensure security.“</a:t>
            </a:r>
          </a:p>
          <a:p>
            <a:r>
              <a:rPr lang="en-US" sz="1600" dirty="0"/>
              <a:t>Email: "Enter a valid email address. We’ll use this for account verification and important communications."</a:t>
            </a:r>
          </a:p>
        </p:txBody>
      </p:sp>
      <p:pic>
        <p:nvPicPr>
          <p:cNvPr id="7" name="Picture 6">
            <a:extLst>
              <a:ext uri="{FF2B5EF4-FFF2-40B4-BE49-F238E27FC236}">
                <a16:creationId xmlns:a16="http://schemas.microsoft.com/office/drawing/2014/main" id="{B519F194-36EC-4C9E-80BE-16E583E83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18" y="3692845"/>
            <a:ext cx="9073004" cy="3023347"/>
          </a:xfrm>
          <a:prstGeom prst="rect">
            <a:avLst/>
          </a:prstGeom>
        </p:spPr>
      </p:pic>
    </p:spTree>
    <p:extLst>
      <p:ext uri="{BB962C8B-B14F-4D97-AF65-F5344CB8AC3E}">
        <p14:creationId xmlns:p14="http://schemas.microsoft.com/office/powerpoint/2010/main" val="54770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7F2-FD72-44D5-A313-30A7F92DDA5E}"/>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37FDAA31-20C2-49F9-8878-8F3D368F0703}"/>
              </a:ext>
            </a:extLst>
          </p:cNvPr>
          <p:cNvSpPr>
            <a:spLocks noGrp="1"/>
          </p:cNvSpPr>
          <p:nvPr>
            <p:ph idx="1"/>
          </p:nvPr>
        </p:nvSpPr>
        <p:spPr>
          <a:xfrm>
            <a:off x="1451579" y="2015734"/>
            <a:ext cx="9603275" cy="870902"/>
          </a:xfrm>
        </p:spPr>
        <p:txBody>
          <a:bodyPr/>
          <a:lstStyle/>
          <a:p>
            <a:r>
              <a:rPr lang="en-US" dirty="0"/>
              <a:t>Users can be able to search the products, based on their search users can see the list of products </a:t>
            </a:r>
          </a:p>
        </p:txBody>
      </p:sp>
      <p:pic>
        <p:nvPicPr>
          <p:cNvPr id="5" name="Picture 4">
            <a:extLst>
              <a:ext uri="{FF2B5EF4-FFF2-40B4-BE49-F238E27FC236}">
                <a16:creationId xmlns:a16="http://schemas.microsoft.com/office/drawing/2014/main" id="{B9F42918-9D2B-4C72-9F00-909A0D726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2814919"/>
            <a:ext cx="9603276" cy="3442446"/>
          </a:xfrm>
          <a:prstGeom prst="rect">
            <a:avLst/>
          </a:prstGeom>
        </p:spPr>
      </p:pic>
    </p:spTree>
    <p:extLst>
      <p:ext uri="{BB962C8B-B14F-4D97-AF65-F5344CB8AC3E}">
        <p14:creationId xmlns:p14="http://schemas.microsoft.com/office/powerpoint/2010/main" val="3412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7F0-4DED-467C-BD30-09C02D2E2DEB}"/>
              </a:ext>
            </a:extLst>
          </p:cNvPr>
          <p:cNvSpPr>
            <a:spLocks noGrp="1"/>
          </p:cNvSpPr>
          <p:nvPr>
            <p:ph type="title"/>
          </p:nvPr>
        </p:nvSpPr>
        <p:spPr/>
        <p:txBody>
          <a:bodyPr/>
          <a:lstStyle/>
          <a:p>
            <a:r>
              <a:rPr lang="en-US" dirty="0"/>
              <a:t>Product Details Page</a:t>
            </a:r>
          </a:p>
        </p:txBody>
      </p:sp>
      <p:sp>
        <p:nvSpPr>
          <p:cNvPr id="3" name="Content Placeholder 2">
            <a:extLst>
              <a:ext uri="{FF2B5EF4-FFF2-40B4-BE49-F238E27FC236}">
                <a16:creationId xmlns:a16="http://schemas.microsoft.com/office/drawing/2014/main" id="{4C4EF8A9-602C-4545-8CFB-59808B559211}"/>
              </a:ext>
            </a:extLst>
          </p:cNvPr>
          <p:cNvSpPr>
            <a:spLocks noGrp="1"/>
          </p:cNvSpPr>
          <p:nvPr>
            <p:ph idx="1"/>
          </p:nvPr>
        </p:nvSpPr>
        <p:spPr>
          <a:xfrm>
            <a:off x="1451579" y="2015733"/>
            <a:ext cx="9603275" cy="1193632"/>
          </a:xfrm>
        </p:spPr>
        <p:txBody>
          <a:bodyPr>
            <a:normAutofit/>
          </a:bodyPr>
          <a:lstStyle/>
          <a:p>
            <a:r>
              <a:rPr lang="en-US" sz="1600" dirty="0"/>
              <a:t>The product details page provides a detailed description of each product, including its features, specifications, and other relevant information. This comprehensive overview helps users make informed purchasing decisions by giving them a clear understanding of what the product offers.</a:t>
            </a:r>
          </a:p>
        </p:txBody>
      </p:sp>
      <p:pic>
        <p:nvPicPr>
          <p:cNvPr id="5" name="Picture 4">
            <a:extLst>
              <a:ext uri="{FF2B5EF4-FFF2-40B4-BE49-F238E27FC236}">
                <a16:creationId xmlns:a16="http://schemas.microsoft.com/office/drawing/2014/main" id="{29955304-A6D5-4817-BF0A-F6134B01E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456" y="2985246"/>
            <a:ext cx="9476398" cy="3598769"/>
          </a:xfrm>
          <a:prstGeom prst="rect">
            <a:avLst/>
          </a:prstGeom>
        </p:spPr>
      </p:pic>
    </p:spTree>
    <p:extLst>
      <p:ext uri="{BB962C8B-B14F-4D97-AF65-F5344CB8AC3E}">
        <p14:creationId xmlns:p14="http://schemas.microsoft.com/office/powerpoint/2010/main" val="410966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34E1-D8BF-4015-84B3-EA06624EE529}"/>
              </a:ext>
            </a:extLst>
          </p:cNvPr>
          <p:cNvSpPr>
            <a:spLocks noGrp="1"/>
          </p:cNvSpPr>
          <p:nvPr>
            <p:ph type="title"/>
          </p:nvPr>
        </p:nvSpPr>
        <p:spPr/>
        <p:txBody>
          <a:bodyPr/>
          <a:lstStyle/>
          <a:p>
            <a:r>
              <a:rPr lang="en-US" dirty="0"/>
              <a:t>Payment details page</a:t>
            </a:r>
          </a:p>
        </p:txBody>
      </p:sp>
      <p:sp>
        <p:nvSpPr>
          <p:cNvPr id="3" name="Content Placeholder 2">
            <a:extLst>
              <a:ext uri="{FF2B5EF4-FFF2-40B4-BE49-F238E27FC236}">
                <a16:creationId xmlns:a16="http://schemas.microsoft.com/office/drawing/2014/main" id="{77608407-13DC-4787-9A3E-151EEBE2EC3A}"/>
              </a:ext>
            </a:extLst>
          </p:cNvPr>
          <p:cNvSpPr>
            <a:spLocks noGrp="1"/>
          </p:cNvSpPr>
          <p:nvPr>
            <p:ph idx="1"/>
          </p:nvPr>
        </p:nvSpPr>
        <p:spPr>
          <a:xfrm>
            <a:off x="1451579" y="1853755"/>
            <a:ext cx="9603275" cy="1575246"/>
          </a:xfrm>
        </p:spPr>
        <p:txBody>
          <a:bodyPr>
            <a:normAutofit fontScale="85000" lnSpcReduction="10000"/>
          </a:bodyPr>
          <a:lstStyle/>
          <a:p>
            <a:r>
              <a:rPr lang="en-US" sz="1600" dirty="0"/>
              <a:t>Credit/Debit Card: "Securely enter your credit or debit card details. “</a:t>
            </a:r>
          </a:p>
          <a:p>
            <a:r>
              <a:rPr lang="en-US" sz="1600" dirty="0"/>
              <a:t>Net Banking: “Give your bank credentials for the payment“</a:t>
            </a:r>
          </a:p>
          <a:p>
            <a:r>
              <a:rPr lang="en-US" sz="1600" dirty="0"/>
              <a:t>UPI: "Use UPI for instant payments. Simply enter your UPI ID, and authorize the payment from your preferred UPI app.“</a:t>
            </a:r>
          </a:p>
          <a:p>
            <a:r>
              <a:rPr lang="en-US" sz="1600" dirty="0"/>
              <a:t>Cash on Delivery: "Choose Cash on Delivery ,it will  not require any details  for ordering the product."</a:t>
            </a:r>
          </a:p>
          <a:p>
            <a:endParaRPr lang="en-US" sz="1600" dirty="0"/>
          </a:p>
        </p:txBody>
      </p:sp>
      <p:pic>
        <p:nvPicPr>
          <p:cNvPr id="5" name="Picture 4">
            <a:extLst>
              <a:ext uri="{FF2B5EF4-FFF2-40B4-BE49-F238E27FC236}">
                <a16:creationId xmlns:a16="http://schemas.microsoft.com/office/drawing/2014/main" id="{45429547-E2FD-407E-9E25-287420FE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01" y="3395446"/>
            <a:ext cx="9486030" cy="2906741"/>
          </a:xfrm>
          <a:prstGeom prst="rect">
            <a:avLst/>
          </a:prstGeom>
        </p:spPr>
      </p:pic>
    </p:spTree>
    <p:extLst>
      <p:ext uri="{BB962C8B-B14F-4D97-AF65-F5344CB8AC3E}">
        <p14:creationId xmlns:p14="http://schemas.microsoft.com/office/powerpoint/2010/main" val="6062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0EC1-EB66-4456-8CAE-EC870749F5D3}"/>
              </a:ext>
            </a:extLst>
          </p:cNvPr>
          <p:cNvSpPr>
            <a:spLocks noGrp="1"/>
          </p:cNvSpPr>
          <p:nvPr>
            <p:ph type="title"/>
          </p:nvPr>
        </p:nvSpPr>
        <p:spPr>
          <a:xfrm>
            <a:off x="4069273" y="966497"/>
            <a:ext cx="9603275" cy="1049235"/>
          </a:xfrm>
        </p:spPr>
        <p:txBody>
          <a:bodyPr/>
          <a:lstStyle/>
          <a:p>
            <a:r>
              <a:rPr lang="en-US" dirty="0"/>
              <a:t>Team members</a:t>
            </a:r>
          </a:p>
        </p:txBody>
      </p:sp>
      <p:sp>
        <p:nvSpPr>
          <p:cNvPr id="3" name="Content Placeholder 2">
            <a:extLst>
              <a:ext uri="{FF2B5EF4-FFF2-40B4-BE49-F238E27FC236}">
                <a16:creationId xmlns:a16="http://schemas.microsoft.com/office/drawing/2014/main" id="{B7CEB484-97BF-4131-A162-F69827E10CD9}"/>
              </a:ext>
            </a:extLst>
          </p:cNvPr>
          <p:cNvSpPr>
            <a:spLocks noGrp="1"/>
          </p:cNvSpPr>
          <p:nvPr>
            <p:ph idx="1"/>
          </p:nvPr>
        </p:nvSpPr>
        <p:spPr>
          <a:xfrm>
            <a:off x="4409931" y="2015732"/>
            <a:ext cx="9603275" cy="3450613"/>
          </a:xfrm>
        </p:spPr>
        <p:txBody>
          <a:bodyPr/>
          <a:lstStyle/>
          <a:p>
            <a:r>
              <a:rPr lang="en-US" dirty="0" err="1"/>
              <a:t>Asmit</a:t>
            </a:r>
            <a:r>
              <a:rPr lang="en-US" dirty="0"/>
              <a:t> Patel</a:t>
            </a:r>
          </a:p>
          <a:p>
            <a:r>
              <a:rPr lang="en-US" dirty="0"/>
              <a:t>Dipti Rai</a:t>
            </a:r>
          </a:p>
          <a:p>
            <a:r>
              <a:rPr lang="en-US" dirty="0"/>
              <a:t>Ankit </a:t>
            </a:r>
            <a:r>
              <a:rPr lang="en-US" dirty="0" err="1"/>
              <a:t>Ithape</a:t>
            </a:r>
            <a:endParaRPr lang="en-US" dirty="0"/>
          </a:p>
          <a:p>
            <a:r>
              <a:rPr lang="en-US" dirty="0"/>
              <a:t>Deepak </a:t>
            </a:r>
            <a:r>
              <a:rPr lang="en-US" dirty="0" err="1"/>
              <a:t>verma</a:t>
            </a:r>
            <a:endParaRPr lang="en-US" dirty="0"/>
          </a:p>
          <a:p>
            <a:r>
              <a:rPr lang="en-US" dirty="0"/>
              <a:t>Ashish Kumar </a:t>
            </a:r>
            <a:r>
              <a:rPr lang="en-US" dirty="0" err="1"/>
              <a:t>Giri</a:t>
            </a:r>
            <a:endParaRPr lang="en-US" dirty="0"/>
          </a:p>
          <a:p>
            <a:r>
              <a:rPr lang="en-US" dirty="0"/>
              <a:t>Geetha Madhuri</a:t>
            </a:r>
          </a:p>
          <a:p>
            <a:r>
              <a:rPr lang="en-US" dirty="0"/>
              <a:t>Anuj Verma</a:t>
            </a:r>
          </a:p>
        </p:txBody>
      </p:sp>
    </p:spTree>
    <p:extLst>
      <p:ext uri="{BB962C8B-B14F-4D97-AF65-F5344CB8AC3E}">
        <p14:creationId xmlns:p14="http://schemas.microsoft.com/office/powerpoint/2010/main" val="221519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83-6014-4A39-A8DC-D2CB07BF2B78}"/>
              </a:ext>
            </a:extLst>
          </p:cNvPr>
          <p:cNvSpPr>
            <a:spLocks noGrp="1"/>
          </p:cNvSpPr>
          <p:nvPr>
            <p:ph type="ctrTitle"/>
          </p:nvPr>
        </p:nvSpPr>
        <p:spPr>
          <a:xfrm>
            <a:off x="3870062" y="887569"/>
            <a:ext cx="8637073" cy="2541431"/>
          </a:xfrm>
        </p:spPr>
        <p:txBody>
          <a:bodyPr/>
          <a:lstStyle/>
          <a:p>
            <a:r>
              <a:rPr lang="en-US" dirty="0"/>
              <a:t>Thank you</a:t>
            </a:r>
          </a:p>
        </p:txBody>
      </p:sp>
    </p:spTree>
    <p:extLst>
      <p:ext uri="{BB962C8B-B14F-4D97-AF65-F5344CB8AC3E}">
        <p14:creationId xmlns:p14="http://schemas.microsoft.com/office/powerpoint/2010/main" val="2604552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400</TotalTime>
  <Words>403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Online Product sales like Amazon</vt:lpstr>
      <vt:lpstr>Introduction</vt:lpstr>
      <vt:lpstr>Login Page</vt:lpstr>
      <vt:lpstr>Registration Page</vt:lpstr>
      <vt:lpstr>Home Page</vt:lpstr>
      <vt:lpstr>Product Details Page</vt:lpstr>
      <vt:lpstr>Payment details page</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Product sales like Amazon</dc:title>
  <dc:creator>Teja Bhupathi</dc:creator>
  <cp:lastModifiedBy>Teja Bhupathi</cp:lastModifiedBy>
  <cp:revision>18</cp:revision>
  <dcterms:created xsi:type="dcterms:W3CDTF">2024-09-02T04:28:10Z</dcterms:created>
  <dcterms:modified xsi:type="dcterms:W3CDTF">2024-09-02T14:39:33Z</dcterms:modified>
</cp:coreProperties>
</file>