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62" r:id="rId6"/>
    <p:sldId id="258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C137-9664-4273-9B32-C9649D344E57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2C-E6EC-4B2E-83D5-0315DBF3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6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C137-9664-4273-9B32-C9649D344E57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2C-E6EC-4B2E-83D5-0315DBF3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C137-9664-4273-9B32-C9649D344E57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2C-E6EC-4B2E-83D5-0315DBF3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4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C137-9664-4273-9B32-C9649D344E57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2C-E6EC-4B2E-83D5-0315DBF3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9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C137-9664-4273-9B32-C9649D344E57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2C-E6EC-4B2E-83D5-0315DBF3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6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C137-9664-4273-9B32-C9649D344E57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2C-E6EC-4B2E-83D5-0315DBF3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4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C137-9664-4273-9B32-C9649D344E57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2C-E6EC-4B2E-83D5-0315DBF3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C137-9664-4273-9B32-C9649D344E57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2C-E6EC-4B2E-83D5-0315DBF3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0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C137-9664-4273-9B32-C9649D344E57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2C-E6EC-4B2E-83D5-0315DBF3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1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C137-9664-4273-9B32-C9649D344E57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2C-E6EC-4B2E-83D5-0315DBF3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C137-9664-4273-9B32-C9649D344E57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2C-E6EC-4B2E-83D5-0315DBF3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C137-9664-4273-9B32-C9649D344E57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BF2C-E6EC-4B2E-83D5-0315DBF3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5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96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9" y="0"/>
            <a:ext cx="9957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2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67800" y="1257300"/>
            <a:ext cx="149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Microservices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648200" y="495300"/>
            <a:ext cx="57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9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62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215900"/>
            <a:ext cx="12109371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98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11" y="0"/>
            <a:ext cx="7234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6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97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Masoud Afrashteh</dc:creator>
  <cp:lastModifiedBy>Masoud Afrashteh</cp:lastModifiedBy>
  <cp:revision>3</cp:revision>
  <dcterms:created xsi:type="dcterms:W3CDTF">2019-11-03T10:18:29Z</dcterms:created>
  <dcterms:modified xsi:type="dcterms:W3CDTF">2019-11-03T10:39:42Z</dcterms:modified>
</cp:coreProperties>
</file>