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9537209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9537209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9537209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9537209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c3bed2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c3bed2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20% is a small number, we need to ensure that the chosen model does predict with great accuracy this 20% as it is of interest to the bank to identify and keep this bunch as opposed to accurately predicting the customers that are retained.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9537209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9537209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Identify and visualize which factors contribute to customer churn: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Build a prediction model that will perform the following:</a:t>
            </a:r>
            <a:br>
              <a:rPr lang="en"/>
            </a:b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Classify if a customer is going to churn or not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Preferably and based on model performance, choose a model that will attach a probability to the churn to make it easier for customer service to target low hanging fruits in their efforts to prevent churn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9537209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9537209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9537209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9537209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143a56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143a56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malit/bank-customer-churn-prediction/dat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311700" y="348025"/>
            <a:ext cx="85206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30"/>
              <a:t>Customer Churning Prediction using Machine Learning</a:t>
            </a:r>
            <a:endParaRPr sz="413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0" y="1431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603750" y="3520050"/>
            <a:ext cx="548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Project Members :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Asmita Bhardwaj 			OPD2021005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Joji John 					OPD2021009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AutoNum type="arabicPeriod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Amalraj Irudayasamy		OPD2021025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36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MOTIVATION &amp; </a:t>
            </a:r>
            <a:r>
              <a:rPr lang="en" sz="2440"/>
              <a:t>LITERATURE REVIEW</a:t>
            </a:r>
            <a:endParaRPr sz="25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59875" y="468650"/>
            <a:ext cx="81228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are the most valuable assets of any organization.Banks are no exception to this rule.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competitive atmosphere in various banks when providing the service increases the need for customer loyalty.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flaws may occur as customers 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receive easy-to-understand information about a product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poor means of communication,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Experiencing the lack of feedback or delayed feedback  to queries.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Loyal customers may not feel good for not  getting as many bonuses as new customers.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Customers’ experiences reveals the brand perception and influences various services they use.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resolve the above shortcomings faced by any potential customers  by assessing their propensity of risk to churn.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87750" y="2781125"/>
            <a:ext cx="8073300" cy="16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According to Sharma and Panigrahi (2011), churning refers to customers leaving one company to join  another company.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Customer churn introduces not only some loss of income but also other negative effects on the operation of companies (Chen et al. 2014).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 Some of the techniques commonly used to achieve this are neural networks, Decision Trees (DT), Random Forests, Support Vector Machines (SVM) and Logistic Regression (Miguéis et al. 2012).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Guo-en and Wei-dong (2008) focused on building a customer churn prediction model using SVM in the telecommunication industry. They compared this method with other techniques such as DT, Artificial Neural Networks, Naïve Bayesian (NB) and Logistic Regression.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615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DATASET DESCRIPTION</a:t>
            </a:r>
            <a:endParaRPr sz="26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612025" y="535200"/>
            <a:ext cx="72006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25"/>
              <a:buAutoNum type="arabicPeriod"/>
            </a:pPr>
            <a:r>
              <a:rPr lang="en" sz="1625"/>
              <a:t>Source dataset is in </a:t>
            </a:r>
            <a:r>
              <a:rPr i="1" lang="en" sz="1625"/>
              <a:t>.csv </a:t>
            </a:r>
            <a:r>
              <a:rPr lang="en" sz="1625"/>
              <a:t>format.</a:t>
            </a:r>
            <a:endParaRPr sz="1625"/>
          </a:p>
          <a:p>
            <a:pPr indent="-3317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25"/>
              <a:buAutoNum type="arabicPeriod"/>
            </a:pPr>
            <a:r>
              <a:rPr lang="en" sz="1625"/>
              <a:t>Dataset source is from kaggle website. (</a:t>
            </a:r>
            <a:r>
              <a:rPr lang="en" sz="1625" u="sng">
                <a:solidFill>
                  <a:schemeClr val="hlink"/>
                </a:solidFill>
                <a:hlinkClick r:id="rId3"/>
              </a:rPr>
              <a:t>kaggle dataset</a:t>
            </a:r>
            <a:r>
              <a:rPr lang="en" sz="1625"/>
              <a:t>)</a:t>
            </a:r>
            <a:endParaRPr sz="1625"/>
          </a:p>
          <a:p>
            <a:pPr indent="-3317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25"/>
              <a:buAutoNum type="arabicPeriod"/>
            </a:pPr>
            <a:r>
              <a:rPr lang="en" sz="1625"/>
              <a:t>Dataset contains 14 features and 10000 records.</a:t>
            </a:r>
            <a:endParaRPr sz="1625"/>
          </a:p>
          <a:p>
            <a:pPr indent="-3317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25"/>
              <a:buAutoNum type="arabicPeriod"/>
            </a:pPr>
            <a:r>
              <a:rPr lang="en" sz="1625"/>
              <a:t>There are no </a:t>
            </a:r>
            <a:r>
              <a:rPr i="1" lang="en" sz="1625"/>
              <a:t>missing values</a:t>
            </a:r>
            <a:r>
              <a:rPr lang="en" sz="1625"/>
              <a:t> in the given dataset.</a:t>
            </a:r>
            <a:endParaRPr sz="1625"/>
          </a:p>
          <a:p>
            <a:pPr indent="-3317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25"/>
              <a:buAutoNum type="arabicPeriod"/>
            </a:pPr>
            <a:r>
              <a:rPr lang="en" sz="1625"/>
              <a:t>The variable that tells whether the customer is churning or not i.e. “</a:t>
            </a:r>
            <a:r>
              <a:rPr i="1" lang="en" sz="1625"/>
              <a:t>Exited”.</a:t>
            </a:r>
            <a:endParaRPr sz="1312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75" y="3124375"/>
            <a:ext cx="7961000" cy="1329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5"/>
          <p:cNvSpPr txBox="1"/>
          <p:nvPr/>
        </p:nvSpPr>
        <p:spPr>
          <a:xfrm>
            <a:off x="4810575" y="2704900"/>
            <a:ext cx="63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DATASET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20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DATASET DESCRIPTION</a:t>
            </a:r>
            <a:endParaRPr sz="264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347300" y="535200"/>
            <a:ext cx="45594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About 20% of the customers have churned. So the baseline model could be to predict that 20% of the customers will churn.</a:t>
            </a:r>
            <a:endParaRPr sz="23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225" y="836213"/>
            <a:ext cx="3476776" cy="372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00" y="1588838"/>
            <a:ext cx="5319325" cy="34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597425" y="-6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METHODOLOGY &amp; PRE-PROCESSING</a:t>
            </a:r>
            <a:endParaRPr sz="264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28350" y="575275"/>
            <a:ext cx="70821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EDA(Exploratory data analysis) : dataset consists of 14 variable in all . </a:t>
            </a:r>
            <a:endParaRPr sz="1400"/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Few are continuous and rest are categorical. Control variable is customer. </a:t>
            </a:r>
            <a:endParaRPr sz="1400"/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Model building includes </a:t>
            </a:r>
            <a:endParaRPr sz="1400"/>
          </a:p>
          <a:p>
            <a:pPr indent="-317500" lvl="0" marL="97155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Defining the purpose of the model</a:t>
            </a:r>
            <a:endParaRPr sz="1400"/>
          </a:p>
          <a:p>
            <a:pPr indent="-317500" lvl="0" marL="97155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Building the model </a:t>
            </a:r>
            <a:endParaRPr sz="1400"/>
          </a:p>
          <a:p>
            <a:pPr indent="-317500" lvl="0" marL="97155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an </a:t>
            </a:r>
            <a:r>
              <a:rPr lang="en" sz="1400"/>
              <a:t>interface</a:t>
            </a:r>
            <a:r>
              <a:rPr lang="en" sz="1400"/>
              <a:t> of the model and </a:t>
            </a:r>
            <a:endParaRPr sz="1400"/>
          </a:p>
          <a:p>
            <a:pPr indent="-317500" lvl="0" marL="97155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Exporting the model</a:t>
            </a:r>
            <a:endParaRPr sz="1400"/>
          </a:p>
          <a:p>
            <a:pPr indent="-3175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Evaluating machine learning algorithms is essential part in this project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00" y="2208395"/>
            <a:ext cx="2911050" cy="29350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40599" t="0"/>
          <a:stretch/>
        </p:blipFill>
        <p:spPr>
          <a:xfrm>
            <a:off x="4508800" y="2208400"/>
            <a:ext cx="3561935" cy="2935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523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u="sng"/>
              <a:t>RESULTS AND FUTURE TASKS</a:t>
            </a:r>
            <a:endParaRPr sz="2640" u="sng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55950" y="535200"/>
            <a:ext cx="3910200" cy="4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Implemented Logistic regression on the model to predict and </a:t>
            </a:r>
            <a:r>
              <a:rPr lang="en" sz="1700"/>
              <a:t>getting</a:t>
            </a:r>
            <a:r>
              <a:rPr lang="en" sz="1700"/>
              <a:t> accuracy of 80% on testing dataset.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 the next phase , we are planning to implement Naive Bayes, Decision Tree, kNN, SVM, Random Forest and Grid Search Cross Validation on the dataset and determine which model is giving best accuracy. 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With the help of  all these models, we will predict the churn rate of customers.</a:t>
            </a:r>
            <a:endParaRPr sz="170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19594" t="0"/>
          <a:stretch/>
        </p:blipFill>
        <p:spPr>
          <a:xfrm>
            <a:off x="4416925" y="4069050"/>
            <a:ext cx="4473975" cy="6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335" y="639800"/>
            <a:ext cx="4733166" cy="3251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u="sng"/>
              <a:t>PREDICTION MODEL &amp; </a:t>
            </a:r>
            <a:r>
              <a:rPr lang="en" sz="2640" u="sng"/>
              <a:t>INDIVIDUAL TASKS</a:t>
            </a:r>
            <a:endParaRPr sz="2640" u="sng"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25417" l="0" r="0" t="0"/>
          <a:stretch/>
        </p:blipFill>
        <p:spPr>
          <a:xfrm>
            <a:off x="4780700" y="535200"/>
            <a:ext cx="4304299" cy="21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5" y="535200"/>
            <a:ext cx="4638724" cy="28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7275" y="3733525"/>
            <a:ext cx="38766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5" y="842950"/>
            <a:ext cx="8820549" cy="3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