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33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243B80-DBF5-4475-A284-A4B24F7B6BCD}" type="datetimeFigureOut">
              <a:rPr lang="en-IN" smtClean="0"/>
              <a:t>20-03-2017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170178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243B80-DBF5-4475-A284-A4B24F7B6BCD}" type="datetimeFigureOut">
              <a:rPr lang="en-IN" smtClean="0"/>
              <a:t>20-03-2017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338255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243B80-DBF5-4475-A284-A4B24F7B6BCD}" type="datetimeFigureOut">
              <a:rPr lang="en-IN" smtClean="0"/>
              <a:t>20-03-2017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73305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243B80-DBF5-4475-A284-A4B24F7B6BCD}" type="datetimeFigureOut">
              <a:rPr lang="en-IN" smtClean="0"/>
              <a:t>20-03-2017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176635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43B80-DBF5-4475-A284-A4B24F7B6BCD}" type="datetimeFigureOut">
              <a:rPr lang="en-IN" smtClean="0"/>
              <a:t>20-03-2017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19046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243B80-DBF5-4475-A284-A4B24F7B6BCD}" type="datetimeFigureOut">
              <a:rPr lang="en-IN" smtClean="0"/>
              <a:t>20-03-2017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24925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243B80-DBF5-4475-A284-A4B24F7B6BCD}" type="datetimeFigureOut">
              <a:rPr lang="en-IN" smtClean="0"/>
              <a:t>20-03-2017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46361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243B80-DBF5-4475-A284-A4B24F7B6BCD}" type="datetimeFigureOut">
              <a:rPr lang="en-IN" smtClean="0"/>
              <a:t>20-03-2017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18742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43B80-DBF5-4475-A284-A4B24F7B6BCD}" type="datetimeFigureOut">
              <a:rPr lang="en-IN" smtClean="0"/>
              <a:t>20-03-2017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110347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43B80-DBF5-4475-A284-A4B24F7B6BCD}" type="datetimeFigureOut">
              <a:rPr lang="en-IN" smtClean="0"/>
              <a:t>20-03-2017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20421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43B80-DBF5-4475-A284-A4B24F7B6BCD}" type="datetimeFigureOut">
              <a:rPr lang="en-IN" smtClean="0"/>
              <a:t>20-03-2017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4C113-6608-44F3-9A71-B8536A6A8CFA}" type="slidenum">
              <a:rPr lang="en-IN" smtClean="0"/>
              <a:t>‹#›</a:t>
            </a:fld>
            <a:endParaRPr lang="en-IN"/>
          </a:p>
        </p:txBody>
      </p:sp>
    </p:spTree>
    <p:extLst>
      <p:ext uri="{BB962C8B-B14F-4D97-AF65-F5344CB8AC3E}">
        <p14:creationId xmlns:p14="http://schemas.microsoft.com/office/powerpoint/2010/main" val="233767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43B80-DBF5-4475-A284-A4B24F7B6BCD}" type="datetimeFigureOut">
              <a:rPr lang="en-IN" smtClean="0"/>
              <a:t>20-03-2017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4C113-6608-44F3-9A71-B8536A6A8CFA}" type="slidenum">
              <a:rPr lang="en-IN" smtClean="0"/>
              <a:t>‹#›</a:t>
            </a:fld>
            <a:endParaRPr lang="en-IN"/>
          </a:p>
        </p:txBody>
      </p:sp>
    </p:spTree>
    <p:extLst>
      <p:ext uri="{BB962C8B-B14F-4D97-AF65-F5344CB8AC3E}">
        <p14:creationId xmlns:p14="http://schemas.microsoft.com/office/powerpoint/2010/main" val="2676356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44207"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5220072" y="1988840"/>
            <a:ext cx="3744416" cy="2160240"/>
          </a:xfrm>
        </p:spPr>
        <p:txBody>
          <a:bodyPr>
            <a:noAutofit/>
          </a:bodyPr>
          <a:lstStyle/>
          <a:p>
            <a:r>
              <a:rPr lang="en-US" sz="7200" i="1" dirty="0" smtClean="0">
                <a:solidFill>
                  <a:schemeClr val="tx2">
                    <a:lumMod val="75000"/>
                  </a:schemeClr>
                </a:solidFill>
                <a:latin typeface="Arial Rounded MT Bold" panose="020F0704030504030204" pitchFamily="34" charset="0"/>
              </a:rPr>
              <a:t>SMART </a:t>
            </a:r>
            <a:br>
              <a:rPr lang="en-US" sz="7200" i="1" dirty="0" smtClean="0">
                <a:solidFill>
                  <a:schemeClr val="tx2">
                    <a:lumMod val="75000"/>
                  </a:schemeClr>
                </a:solidFill>
                <a:latin typeface="Arial Rounded MT Bold" panose="020F0704030504030204" pitchFamily="34" charset="0"/>
              </a:rPr>
            </a:br>
            <a:r>
              <a:rPr lang="en-US" sz="7200" i="1" dirty="0" smtClean="0">
                <a:solidFill>
                  <a:schemeClr val="tx2">
                    <a:lumMod val="75000"/>
                  </a:schemeClr>
                </a:solidFill>
                <a:latin typeface="Arial Rounded MT Bold" panose="020F0704030504030204" pitchFamily="34" charset="0"/>
              </a:rPr>
              <a:t>OFFICE</a:t>
            </a:r>
            <a:endParaRPr lang="en-IN" sz="7200" i="1" dirty="0">
              <a:solidFill>
                <a:schemeClr val="tx2">
                  <a:lumMod val="75000"/>
                </a:schemeClr>
              </a:solidFill>
              <a:latin typeface="Arial Rounded MT Bold" panose="020F0704030504030204" pitchFamily="34"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98092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15416"/>
            <a:ext cx="8064896" cy="706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WHY SMART OFFICE ?</a:t>
            </a:r>
            <a:endParaRPr lang="en-IN" dirty="0"/>
          </a:p>
        </p:txBody>
      </p:sp>
      <p:sp>
        <p:nvSpPr>
          <p:cNvPr id="4" name="Content Placeholder 3"/>
          <p:cNvSpPr>
            <a:spLocks noGrp="1"/>
          </p:cNvSpPr>
          <p:nvPr>
            <p:ph idx="1"/>
          </p:nvPr>
        </p:nvSpPr>
        <p:spPr/>
        <p:txBody>
          <a:bodyPr/>
          <a:lstStyle/>
          <a:p>
            <a:endParaRPr lang="en-IN" dirty="0"/>
          </a:p>
        </p:txBody>
      </p:sp>
    </p:spTree>
    <p:extLst>
      <p:ext uri="{BB962C8B-B14F-4D97-AF65-F5344CB8AC3E}">
        <p14:creationId xmlns:p14="http://schemas.microsoft.com/office/powerpoint/2010/main" val="1989189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7099">
              <a:srgbClr val="9C9C9C">
                <a:lumMod val="84000"/>
                <a:lumOff val="16000"/>
                <a:alpha val="56000"/>
              </a:srgbClr>
            </a:gs>
            <a:gs pos="3000">
              <a:srgbClr val="CACACA">
                <a:alpha val="0"/>
              </a:srgb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INTRODUCTION</a:t>
            </a:r>
            <a:endParaRPr lang="en-IN"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a:t>Sensors, digital devices, and people with the help of </a:t>
            </a:r>
            <a:r>
              <a:rPr lang="en-US" dirty="0" smtClean="0"/>
              <a:t>eminent </a:t>
            </a:r>
            <a:r>
              <a:rPr lang="en-US" dirty="0"/>
              <a:t>service providers enabling smarter tech in an innovative style to save time, resources, and energy. </a:t>
            </a:r>
            <a:endParaRPr lang="en-US" dirty="0" smtClean="0"/>
          </a:p>
          <a:p>
            <a:r>
              <a:rPr lang="en-US" dirty="0" smtClean="0"/>
              <a:t>There is an increasing demand for smart offices, where appliances react automatically to the changing environmental and can be easily controlled through one common device and security of the office can’t be breached.</a:t>
            </a:r>
          </a:p>
          <a:p>
            <a:r>
              <a:rPr lang="en-US" dirty="0" smtClean="0"/>
              <a:t>This project presents a possible solution whereby the user controls devices by using their existing mobile phone, where control is communicated to the microcontroller from laptop using hardware components and visual basic.</a:t>
            </a:r>
          </a:p>
          <a:p>
            <a:endParaRPr lang="en-IN" dirty="0"/>
          </a:p>
        </p:txBody>
      </p:sp>
    </p:spTree>
    <p:extLst>
      <p:ext uri="{BB962C8B-B14F-4D97-AF65-F5344CB8AC3E}">
        <p14:creationId xmlns:p14="http://schemas.microsoft.com/office/powerpoint/2010/main" val="27920204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000">
              <a:schemeClr val="accent1">
                <a:tint val="66000"/>
                <a:satMod val="160000"/>
              </a:schemeClr>
            </a:gs>
            <a:gs pos="39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WHAT WE INCLUDED IN PROJECT ?</a:t>
            </a:r>
            <a:endParaRPr lang="en-IN" dirty="0"/>
          </a:p>
        </p:txBody>
      </p:sp>
      <p:sp>
        <p:nvSpPr>
          <p:cNvPr id="5" name="Oval 4"/>
          <p:cNvSpPr/>
          <p:nvPr/>
        </p:nvSpPr>
        <p:spPr>
          <a:xfrm>
            <a:off x="3131840" y="1628800"/>
            <a:ext cx="2520280" cy="122413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MUSIC SYSTEM</a:t>
            </a:r>
            <a:endParaRPr lang="en-IN" sz="3200" dirty="0">
              <a:solidFill>
                <a:schemeClr val="tx1"/>
              </a:solidFill>
            </a:endParaRPr>
          </a:p>
        </p:txBody>
      </p:sp>
      <p:sp>
        <p:nvSpPr>
          <p:cNvPr id="6" name="Oval 5"/>
          <p:cNvSpPr/>
          <p:nvPr/>
        </p:nvSpPr>
        <p:spPr>
          <a:xfrm>
            <a:off x="3419872" y="3185084"/>
            <a:ext cx="2088232" cy="1728192"/>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SMART PARKING</a:t>
            </a:r>
            <a:endParaRPr lang="en-IN" sz="2800" dirty="0">
              <a:solidFill>
                <a:schemeClr val="bg1"/>
              </a:solidFill>
            </a:endParaRPr>
          </a:p>
        </p:txBody>
      </p:sp>
      <p:sp>
        <p:nvSpPr>
          <p:cNvPr id="8" name="Oval 7"/>
          <p:cNvSpPr/>
          <p:nvPr/>
        </p:nvSpPr>
        <p:spPr>
          <a:xfrm>
            <a:off x="3131840" y="5373216"/>
            <a:ext cx="2520280" cy="129614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LIGHT BRIGHTNESS</a:t>
            </a:r>
            <a:endParaRPr lang="en-IN" sz="2400" b="1" dirty="0">
              <a:solidFill>
                <a:schemeClr val="tx1"/>
              </a:solidFill>
            </a:endParaRPr>
          </a:p>
        </p:txBody>
      </p:sp>
      <p:sp>
        <p:nvSpPr>
          <p:cNvPr id="9" name="Oval 8"/>
          <p:cNvSpPr/>
          <p:nvPr/>
        </p:nvSpPr>
        <p:spPr>
          <a:xfrm>
            <a:off x="5868144" y="3185084"/>
            <a:ext cx="3024336"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PASSWORD PROTECTED LOCKING SYSTEM</a:t>
            </a:r>
            <a:endParaRPr lang="en-IN" sz="2400" dirty="0">
              <a:solidFill>
                <a:schemeClr val="tx1"/>
              </a:solidFill>
            </a:endParaRPr>
          </a:p>
        </p:txBody>
      </p:sp>
      <p:sp>
        <p:nvSpPr>
          <p:cNvPr id="10" name="Content Placeholder 9"/>
          <p:cNvSpPr>
            <a:spLocks noGrp="1"/>
          </p:cNvSpPr>
          <p:nvPr>
            <p:ph idx="1"/>
          </p:nvPr>
        </p:nvSpPr>
        <p:spPr>
          <a:xfrm>
            <a:off x="113311" y="3140460"/>
            <a:ext cx="2987824" cy="1772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smtClean="0">
                <a:solidFill>
                  <a:schemeClr val="tx1"/>
                </a:solidFill>
              </a:rPr>
              <a:t>AUTOMATIC LIGHTNING SYSTEM</a:t>
            </a:r>
            <a:endParaRPr lang="en-IN" sz="2800" dirty="0">
              <a:solidFill>
                <a:schemeClr val="tx1"/>
              </a:solidFill>
            </a:endParaRPr>
          </a:p>
        </p:txBody>
      </p:sp>
    </p:spTree>
    <p:extLst>
      <p:ext uri="{BB962C8B-B14F-4D97-AF65-F5344CB8AC3E}">
        <p14:creationId xmlns:p14="http://schemas.microsoft.com/office/powerpoint/2010/main" val="4251747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dirty="0" smtClean="0"/>
              <a:t>COMPONENTS USED</a:t>
            </a:r>
            <a:endParaRPr lang="en-IN" dirty="0"/>
          </a:p>
        </p:txBody>
      </p:sp>
      <p:sp>
        <p:nvSpPr>
          <p:cNvPr id="3" name="Content Placeholder 2"/>
          <p:cNvSpPr>
            <a:spLocks noGrp="1"/>
          </p:cNvSpPr>
          <p:nvPr>
            <p:ph idx="1"/>
          </p:nvPr>
        </p:nvSpPr>
        <p:spPr>
          <a:xfrm>
            <a:off x="323528" y="1772816"/>
            <a:ext cx="8229600" cy="4525963"/>
          </a:xfrm>
        </p:spPr>
        <p:txBody>
          <a:bodyPr/>
          <a:lstStyle/>
          <a:p>
            <a:r>
              <a:rPr lang="en-US" dirty="0" smtClean="0"/>
              <a:t>MICROCONTROLLER-ARDUINO MEGA</a:t>
            </a:r>
          </a:p>
          <a:p>
            <a:r>
              <a:rPr lang="en-US" dirty="0" smtClean="0"/>
              <a:t>LIGHT DEPENDENT RESISTOR</a:t>
            </a:r>
          </a:p>
          <a:p>
            <a:r>
              <a:rPr lang="en-US" dirty="0" smtClean="0"/>
              <a:t>LEDs</a:t>
            </a:r>
          </a:p>
          <a:p>
            <a:r>
              <a:rPr lang="en-US" dirty="0" smtClean="0"/>
              <a:t>7 SEGMENT DISPLAY</a:t>
            </a:r>
          </a:p>
          <a:p>
            <a:r>
              <a:rPr lang="en-US" dirty="0" smtClean="0"/>
              <a:t>SERVO MOTOR</a:t>
            </a:r>
          </a:p>
          <a:p>
            <a:r>
              <a:rPr lang="en-US" dirty="0" smtClean="0"/>
              <a:t>USB CABLE</a:t>
            </a:r>
            <a:endParaRPr lang="en-IN" dirty="0"/>
          </a:p>
        </p:txBody>
      </p:sp>
      <p:pic>
        <p:nvPicPr>
          <p:cNvPr id="4" name="Picture 3" descr="C:\Users\Surbhi\Desktop\towerpro-sg-90-9g-servoaccessories-1534857789.jpg"/>
          <p:cNvPicPr>
            <a:picLocks noChangeAspect="1" noChangeArrowheads="1"/>
          </p:cNvPicPr>
          <p:nvPr/>
        </p:nvPicPr>
        <p:blipFill>
          <a:blip r:embed="rId2"/>
          <a:srcRect/>
          <a:stretch>
            <a:fillRect/>
          </a:stretch>
        </p:blipFill>
        <p:spPr bwMode="auto">
          <a:xfrm>
            <a:off x="7022303" y="1472580"/>
            <a:ext cx="2133601" cy="1752600"/>
          </a:xfrm>
          <a:prstGeom prst="rect">
            <a:avLst/>
          </a:prstGeom>
          <a:noFill/>
        </p:spPr>
      </p:pic>
      <p:pic>
        <p:nvPicPr>
          <p:cNvPr id="5" name="Picture 4" descr="C:\Users\Surbhi\Desktop\ArduinoMega.jpg"/>
          <p:cNvPicPr>
            <a:picLocks noChangeAspect="1" noChangeArrowheads="1"/>
          </p:cNvPicPr>
          <p:nvPr/>
        </p:nvPicPr>
        <p:blipFill>
          <a:blip r:embed="rId3"/>
          <a:srcRect/>
          <a:stretch>
            <a:fillRect/>
          </a:stretch>
        </p:blipFill>
        <p:spPr bwMode="auto">
          <a:xfrm rot="5400000">
            <a:off x="3741613" y="3611315"/>
            <a:ext cx="3676650" cy="2447925"/>
          </a:xfrm>
          <a:prstGeom prst="rect">
            <a:avLst/>
          </a:prstGeom>
          <a:noFill/>
        </p:spPr>
      </p:pic>
      <p:pic>
        <p:nvPicPr>
          <p:cNvPr id="6" name="Picture 5" descr="C:\Users\Surbhi\Desktop\led.png"/>
          <p:cNvPicPr>
            <a:picLocks noChangeAspect="1" noChangeArrowheads="1"/>
          </p:cNvPicPr>
          <p:nvPr/>
        </p:nvPicPr>
        <p:blipFill>
          <a:blip r:embed="rId4"/>
          <a:srcRect/>
          <a:stretch>
            <a:fillRect/>
          </a:stretch>
        </p:blipFill>
        <p:spPr bwMode="auto">
          <a:xfrm>
            <a:off x="2850776" y="4365104"/>
            <a:ext cx="1828800" cy="1524000"/>
          </a:xfrm>
          <a:prstGeom prst="rect">
            <a:avLst/>
          </a:prstGeom>
          <a:noFill/>
        </p:spPr>
      </p:pic>
      <p:pic>
        <p:nvPicPr>
          <p:cNvPr id="3074" name="Picture 2" descr="C:\Users\mukesh sharma\Desktop\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315134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ukesh sharma\Desktop\downlo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6515" y="4825021"/>
            <a:ext cx="1171575" cy="140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5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14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APPLICATIONS</a:t>
            </a:r>
            <a:endParaRPr lang="en-IN" dirty="0"/>
          </a:p>
        </p:txBody>
      </p:sp>
      <p:sp>
        <p:nvSpPr>
          <p:cNvPr id="3" name="Content Placeholder 2"/>
          <p:cNvSpPr>
            <a:spLocks noGrp="1"/>
          </p:cNvSpPr>
          <p:nvPr>
            <p:ph idx="1"/>
          </p:nvPr>
        </p:nvSpPr>
        <p:spPr>
          <a:xfrm>
            <a:off x="457200" y="1988840"/>
            <a:ext cx="8229600" cy="4137323"/>
          </a:xfrm>
        </p:spPr>
        <p:txBody>
          <a:bodyPr/>
          <a:lstStyle/>
          <a:p>
            <a:r>
              <a:rPr lang="en-US" dirty="0" smtClean="0"/>
              <a:t>SMART OFFICE- this project can be used to control various office appliances.</a:t>
            </a:r>
          </a:p>
          <a:p>
            <a:r>
              <a:rPr lang="en-US" dirty="0" smtClean="0"/>
              <a:t>Faster operation and efficient .</a:t>
            </a:r>
          </a:p>
          <a:p>
            <a:r>
              <a:rPr lang="en-US" dirty="0" smtClean="0"/>
              <a:t>We can control device from long distance, thus it gives ease of access .</a:t>
            </a:r>
          </a:p>
          <a:p>
            <a:r>
              <a:rPr lang="en-US" dirty="0" smtClean="0"/>
              <a:t>No need to separate remote or any other controlling unit.</a:t>
            </a:r>
          </a:p>
          <a:p>
            <a:endParaRPr lang="en-IN" dirty="0"/>
          </a:p>
        </p:txBody>
      </p:sp>
    </p:spTree>
    <p:extLst>
      <p:ext uri="{BB962C8B-B14F-4D97-AF65-F5344CB8AC3E}">
        <p14:creationId xmlns:p14="http://schemas.microsoft.com/office/powerpoint/2010/main" val="974249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ukesh sharma\Desktop\Fotolia_43728429_Subscription_XL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67744" y="5373216"/>
            <a:ext cx="8229600" cy="1143000"/>
          </a:xfrm>
        </p:spPr>
        <p:txBody>
          <a:bodyPr>
            <a:noAutofit/>
          </a:bodyPr>
          <a:lstStyle/>
          <a:p>
            <a:r>
              <a:rPr lang="en-US" sz="7200" b="1" dirty="0" smtClean="0"/>
              <a:t>CONCLUSION</a:t>
            </a:r>
            <a:endParaRPr lang="en-IN" sz="7200" b="1" dirty="0"/>
          </a:p>
        </p:txBody>
      </p:sp>
    </p:spTree>
    <p:extLst>
      <p:ext uri="{BB962C8B-B14F-4D97-AF65-F5344CB8AC3E}">
        <p14:creationId xmlns:p14="http://schemas.microsoft.com/office/powerpoint/2010/main" val="126639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066800" y="2209800"/>
            <a:ext cx="7162800" cy="1323439"/>
          </a:xfrm>
          <a:prstGeom prst="rect">
            <a:avLst/>
          </a:prstGeom>
          <a:noFill/>
        </p:spPr>
        <p:txBody>
          <a:bodyPr wrap="square" lIns="91440" tIns="45720" rIns="91440" bIns="45720">
            <a:spAutoFit/>
          </a:bodyPr>
          <a:lstStyle/>
          <a:p>
            <a:pPr algn="ct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Bookman Old Style" pitchFamily="18" charset="0"/>
              </a:rPr>
              <a:t>THANK YOU</a:t>
            </a:r>
            <a:endPar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Bookman Old Style" pitchFamily="18" charset="0"/>
            </a:endParaRPr>
          </a:p>
        </p:txBody>
      </p:sp>
    </p:spTree>
    <p:extLst>
      <p:ext uri="{BB962C8B-B14F-4D97-AF65-F5344CB8AC3E}">
        <p14:creationId xmlns:p14="http://schemas.microsoft.com/office/powerpoint/2010/main" val="644399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118</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SMART  OFFICE</vt:lpstr>
      <vt:lpstr>WHY SMART OFFICE ?</vt:lpstr>
      <vt:lpstr>INTRODUCTION</vt:lpstr>
      <vt:lpstr>WHAT WE INCLUDED IN PROJECT ?</vt:lpstr>
      <vt:lpstr>COMPONENTS USED</vt:lpstr>
      <vt:lpstr>APPLICATIONS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OFFICE</dc:title>
  <dc:creator>mukesh sharma</dc:creator>
  <cp:lastModifiedBy>mukesh sharma</cp:lastModifiedBy>
  <cp:revision>6</cp:revision>
  <dcterms:created xsi:type="dcterms:W3CDTF">2017-03-20T13:10:03Z</dcterms:created>
  <dcterms:modified xsi:type="dcterms:W3CDTF">2017-03-20T14:08:29Z</dcterms:modified>
</cp:coreProperties>
</file>