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85" r:id="rId13"/>
    <p:sldId id="286" r:id="rId14"/>
    <p:sldId id="287" r:id="rId15"/>
    <p:sldId id="288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Using Remix 3D to Search for Models" id="{6844172C-9703-4DC7-908A-C23538616A3C}">
          <p14:sldIdLst>
            <p14:sldId id="258"/>
            <p14:sldId id="259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  <p14:sldId id="262"/>
          </p14:sldIdLst>
        </p14:section>
        <p14:section name="Animate Your 3D Model" id="{B62868DA-F525-4AC5-9E3E-39ECA0154BBD}">
          <p14:sldIdLst>
            <p14:sldId id="263"/>
            <p14:sldId id="264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Learn Mor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://go.microsoft.com/fwlink/?LinkId=62332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69" y="1333500"/>
            <a:ext cx="10349947" cy="813352"/>
          </a:xfrm>
        </p:spPr>
        <p:txBody>
          <a:bodyPr/>
          <a:lstStyle/>
          <a:p>
            <a:r>
              <a:rPr lang="en-US" dirty="0"/>
              <a:t>Bike Showroom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220636" y="4818271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 err="1">
                <a:solidFill>
                  <a:schemeClr val="bg1"/>
                </a:solidFill>
                <a:latin typeface="+mj-lt"/>
                <a:ea typeface="+mn-ea"/>
                <a:cs typeface="+mn-cs"/>
              </a:rPr>
              <a:t>Asmita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Adhikari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7839223" y="5503209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NCCID: 00172902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E2CAA-E13D-4235-A87A-AA9CD0E1B4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2038" y="2469853"/>
            <a:ext cx="4680585" cy="260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DA8D-B7E9-4175-BC10-D98A8240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Methodology</a:t>
            </a:r>
            <a:endParaRPr lang="en-GB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B9F4D11-FA91-4E17-8560-DA3DB4101425}"/>
              </a:ext>
            </a:extLst>
          </p:cNvPr>
          <p:cNvSpPr txBox="1">
            <a:spLocks/>
          </p:cNvSpPr>
          <p:nvPr/>
        </p:nvSpPr>
        <p:spPr>
          <a:xfrm>
            <a:off x="503583" y="1417984"/>
            <a:ext cx="11688417" cy="5343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Waterfall model</a:t>
            </a:r>
          </a:p>
          <a:p>
            <a:pPr lvl="0"/>
            <a:r>
              <a:rPr lang="en-GB" sz="2000" dirty="0"/>
              <a:t>Each phase has its own distinct goals.</a:t>
            </a:r>
          </a:p>
          <a:p>
            <a:pPr lvl="0"/>
            <a:r>
              <a:rPr lang="en-GB" sz="2000" dirty="0"/>
              <a:t>Each phase would be complete in definite deadline.</a:t>
            </a:r>
          </a:p>
          <a:p>
            <a:pPr lvl="0"/>
            <a:r>
              <a:rPr lang="en-GB" sz="2000" dirty="0"/>
              <a:t>Easy to manage.</a:t>
            </a:r>
          </a:p>
          <a:p>
            <a:pPr lvl="0"/>
            <a:r>
              <a:rPr lang="en-GB" sz="2000" dirty="0"/>
              <a:t>Completed in one time and phases don’t overlap.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219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6533-854E-4F70-8B95-03D136E35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70F2E-FDF5-44AB-9737-8025E9AFE8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0889" y="1412240"/>
            <a:ext cx="5529441" cy="49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16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0645-F93B-47CB-9292-EE2D1AFA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Final-Class diagram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81A3E-8FAB-44ED-A2CC-28299E017F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4974" y="1406207"/>
            <a:ext cx="9594574" cy="462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62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1864-929E-465E-85ED-3CBE08F1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 diagram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CA172-506D-412E-851B-0721D52C71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85460" y="1706562"/>
            <a:ext cx="9528313" cy="42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87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08C-6B83-4229-8807-B6AAE6C4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C7EE4-DCD5-49DF-BE79-D7401A3B6C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9442" y="1538604"/>
            <a:ext cx="9607827" cy="427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1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808A-2752-4559-BC7E-8A1AB95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F8453-9F8E-4072-8BE2-16FDEED68D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9930" y="2247899"/>
            <a:ext cx="9621079" cy="376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7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Tell Me Text" descr="Select the Tell Me button and type what you want to know.&#10;"/>
          <p:cNvSpPr>
            <a:spLocks noGrp="1"/>
          </p:cNvSpPr>
          <p:nvPr>
            <p:ph sz="half" idx="4294967295"/>
          </p:nvPr>
        </p:nvSpPr>
        <p:spPr>
          <a:xfrm>
            <a:off x="521208" y="2679617"/>
            <a:ext cx="7766738" cy="544904"/>
          </a:xfrm>
        </p:spPr>
        <p:txBody>
          <a:bodyPr>
            <a:no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</a:p>
        </p:txBody>
      </p:sp>
      <p:pic>
        <p:nvPicPr>
          <p:cNvPr id="2" name="Tell Me Button Close-up" descr="Tell Me butt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181" y="2350333"/>
            <a:ext cx="1269672" cy="1189747"/>
          </a:xfrm>
          <a:prstGeom prst="rect">
            <a:avLst/>
          </a:prstGeom>
        </p:spPr>
      </p:pic>
      <p:grpSp>
        <p:nvGrpSpPr>
          <p:cNvPr id="24" name="Tell Me Picture">
            <a:extLst>
              <a:ext uri="{FF2B5EF4-FFF2-40B4-BE49-F238E27FC236}">
                <a16:creationId xmlns:a16="http://schemas.microsoft.com/office/drawing/2014/main" id="{E294B580-9A21-406E-956B-7B3A0F93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536716" y="1884807"/>
            <a:ext cx="3134076" cy="2677952"/>
            <a:chOff x="8536716" y="1884807"/>
            <a:chExt cx="3134076" cy="2677952"/>
          </a:xfrm>
        </p:grpSpPr>
        <p:pic>
          <p:nvPicPr>
            <p:cNvPr id="11" name="Picture 10" descr="Tell Me box suggestions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36716" y="2324628"/>
              <a:ext cx="3134076" cy="2238131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E6C5E3-70C8-45F8-ACDC-FDA61C407AC6}"/>
                </a:ext>
              </a:extLst>
            </p:cNvPr>
            <p:cNvGrpSpPr/>
            <p:nvPr/>
          </p:nvGrpSpPr>
          <p:grpSpPr>
            <a:xfrm>
              <a:off x="8536716" y="1884807"/>
              <a:ext cx="3134076" cy="452977"/>
              <a:chOff x="9040988" y="1083215"/>
              <a:chExt cx="3134076" cy="45297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507D88-B17C-4005-9465-C089E6BDCE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040988" y="1083215"/>
                <a:ext cx="3134076" cy="452977"/>
              </a:xfrm>
              <a:prstGeom prst="rect">
                <a:avLst/>
              </a:prstGeom>
              <a:solidFill>
                <a:srgbClr val="9239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CC0DDBC-5D45-45EC-B3A7-4A87D5AC0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9375775" y="1198578"/>
                <a:ext cx="0" cy="222250"/>
              </a:xfrm>
              <a:prstGeom prst="line">
                <a:avLst/>
              </a:prstGeom>
              <a:ln w="952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D23CF99-30DD-4C42-A3D5-D9C7DF60A66E}"/>
                  </a:ext>
                </a:extLst>
              </p:cNvPr>
              <p:cNvGrpSpPr/>
              <p:nvPr/>
            </p:nvGrpSpPr>
            <p:grpSpPr>
              <a:xfrm>
                <a:off x="9129954" y="1192976"/>
                <a:ext cx="156856" cy="233455"/>
                <a:chOff x="7873416" y="1716789"/>
                <a:chExt cx="187380" cy="278885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2B12E68-8015-487A-87C4-BF63E90566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873416" y="1716789"/>
                  <a:ext cx="187380" cy="240412"/>
                </a:xfrm>
                <a:custGeom>
                  <a:avLst/>
                  <a:gdLst>
                    <a:gd name="connsiteX0" fmla="*/ 684848 w 1009650"/>
                    <a:gd name="connsiteY0" fmla="*/ 1231583 h 1295400"/>
                    <a:gd name="connsiteX1" fmla="*/ 329565 w 1009650"/>
                    <a:gd name="connsiteY1" fmla="*/ 1231583 h 1295400"/>
                    <a:gd name="connsiteX2" fmla="*/ 328613 w 1009650"/>
                    <a:gd name="connsiteY2" fmla="*/ 1056323 h 1295400"/>
                    <a:gd name="connsiteX3" fmla="*/ 71438 w 1009650"/>
                    <a:gd name="connsiteY3" fmla="*/ 504825 h 1295400"/>
                    <a:gd name="connsiteX4" fmla="*/ 504825 w 1009650"/>
                    <a:gd name="connsiteY4" fmla="*/ 71438 h 1295400"/>
                    <a:gd name="connsiteX5" fmla="*/ 508635 w 1009650"/>
                    <a:gd name="connsiteY5" fmla="*/ 71438 h 1295400"/>
                    <a:gd name="connsiteX6" fmla="*/ 942023 w 1009650"/>
                    <a:gd name="connsiteY6" fmla="*/ 504825 h 1295400"/>
                    <a:gd name="connsiteX7" fmla="*/ 684848 w 1009650"/>
                    <a:gd name="connsiteY7" fmla="*/ 1055370 h 1295400"/>
                    <a:gd name="connsiteX8" fmla="*/ 684848 w 1009650"/>
                    <a:gd name="connsiteY8" fmla="*/ 1231583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9650" h="1295400">
                      <a:moveTo>
                        <a:pt x="684848" y="1231583"/>
                      </a:moveTo>
                      <a:lnTo>
                        <a:pt x="329565" y="1231583"/>
                      </a:lnTo>
                      <a:lnTo>
                        <a:pt x="328613" y="1056323"/>
                      </a:lnTo>
                      <a:cubicBezTo>
                        <a:pt x="328613" y="816293"/>
                        <a:pt x="71438" y="744855"/>
                        <a:pt x="71438" y="504825"/>
                      </a:cubicBezTo>
                      <a:cubicBezTo>
                        <a:pt x="71438" y="264795"/>
                        <a:pt x="265748" y="71438"/>
                        <a:pt x="504825" y="71438"/>
                      </a:cubicBezTo>
                      <a:lnTo>
                        <a:pt x="508635" y="71438"/>
                      </a:lnTo>
                      <a:cubicBezTo>
                        <a:pt x="748665" y="71438"/>
                        <a:pt x="942023" y="265748"/>
                        <a:pt x="942023" y="504825"/>
                      </a:cubicBezTo>
                      <a:cubicBezTo>
                        <a:pt x="942023" y="743903"/>
                        <a:pt x="684848" y="816293"/>
                        <a:pt x="684848" y="1055370"/>
                      </a:cubicBezTo>
                      <a:lnTo>
                        <a:pt x="684848" y="1231583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73F670A2-659E-4A77-9D8E-6948136D4A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912702" y="1969158"/>
                  <a:ext cx="108000" cy="26516"/>
                </a:xfrm>
                <a:custGeom>
                  <a:avLst/>
                  <a:gdLst>
                    <a:gd name="connsiteX0" fmla="*/ 71438 w 381000"/>
                    <a:gd name="connsiteY0" fmla="*/ 71437 h 142875"/>
                    <a:gd name="connsiteX1" fmla="*/ 313373 w 381000"/>
                    <a:gd name="connsiteY1" fmla="*/ 71437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1000" h="142875">
                      <a:moveTo>
                        <a:pt x="71438" y="71437"/>
                      </a:moveTo>
                      <a:lnTo>
                        <a:pt x="313373" y="71437"/>
                      </a:lnTo>
                    </a:path>
                  </a:pathLst>
                </a:custGeom>
                <a:ln w="190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E4FD6AB2-EB32-402C-BC6B-579C8B08D54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921322" y="1890325"/>
                  <a:ext cx="91922" cy="26516"/>
                </a:xfrm>
                <a:custGeom>
                  <a:avLst/>
                  <a:gdLst>
                    <a:gd name="connsiteX0" fmla="*/ 71437 w 495300"/>
                    <a:gd name="connsiteY0" fmla="*/ 71438 h 142875"/>
                    <a:gd name="connsiteX1" fmla="*/ 426720 w 495300"/>
                    <a:gd name="connsiteY1" fmla="*/ 71438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5300" h="142875">
                      <a:moveTo>
                        <a:pt x="71437" y="71438"/>
                      </a:moveTo>
                      <a:lnTo>
                        <a:pt x="426720" y="71438"/>
                      </a:lnTo>
                    </a:path>
                  </a:pathLst>
                </a:custGeom>
                <a:ln w="19050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/>
                </a:p>
              </p:txBody>
            </p:sp>
          </p:grpSp>
        </p:grpSp>
      </p:grpSp>
      <p:grpSp>
        <p:nvGrpSpPr>
          <p:cNvPr id="26" name="Links" descr="Hyperlinks to the PowerPoint team blog, PowerPoint free training, and feedback about this tour.">
            <a:extLst>
              <a:ext uri="{FF2B5EF4-FFF2-40B4-BE49-F238E27FC236}">
                <a16:creationId xmlns:a16="http://schemas.microsoft.com/office/drawing/2014/main" id="{A410C95B-7D22-4AE4-BEE0-35AD5FA96E07}"/>
              </a:ext>
            </a:extLst>
          </p:cNvPr>
          <p:cNvGrpSpPr/>
          <p:nvPr/>
        </p:nvGrpSpPr>
        <p:grpSpPr>
          <a:xfrm>
            <a:off x="521208" y="3629258"/>
            <a:ext cx="4248508" cy="1867001"/>
            <a:chOff x="3832853" y="3420317"/>
            <a:chExt cx="4248508" cy="1867001"/>
          </a:xfrm>
        </p:grpSpPr>
        <p:sp>
          <p:nvSpPr>
            <p:cNvPr id="9" name="TextBox 8" descr="SELECT THE ARROW WHEN IN SLIDE SHOW MODE&#10;"/>
            <p:cNvSpPr txBox="1"/>
            <p:nvPr/>
          </p:nvSpPr>
          <p:spPr>
            <a:xfrm>
              <a:off x="3832853" y="4920686"/>
              <a:ext cx="3368047" cy="26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11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THE ARROW WHEN IN SLIDE SHOW MODE</a:t>
              </a:r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8" name="Picture 7" descr="Arrow pointing right with a hyperlink to the PowerPoint team blog. Select the image to visit the PowerPoint team blog ">
              <a:hlinkClick r:id="rId5" tooltip="Select here to visit the PowerPoint team blog.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421" y="3420317"/>
              <a:ext cx="661940" cy="661940"/>
            </a:xfrm>
            <a:prstGeom prst="rect">
              <a:avLst/>
            </a:prstGeom>
          </p:spPr>
        </p:pic>
        <p:pic>
          <p:nvPicPr>
            <p:cNvPr id="7" name="Picture 6" descr="Arrow pointing right with a hyperlink to free PowerPoint training. Select the image to access free PowerPoint training">
              <a:hlinkClick r:id="rId7" tooltip="Select here to go to free PowerPoint training.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421" y="4198633"/>
              <a:ext cx="661940" cy="661940"/>
            </a:xfrm>
            <a:prstGeom prst="rect">
              <a:avLst/>
            </a:prstGeom>
          </p:spPr>
        </p:pic>
        <p:sp>
          <p:nvSpPr>
            <p:cNvPr id="25" name="Content Placeholder 4">
              <a:extLst>
                <a:ext uri="{FF2B5EF4-FFF2-40B4-BE49-F238E27FC236}">
                  <a16:creationId xmlns:a16="http://schemas.microsoft.com/office/drawing/2014/main" id="{8E6C017A-BE5B-443C-B929-BF7D929C214F}"/>
                </a:ext>
              </a:extLst>
            </p:cNvPr>
            <p:cNvSpPr txBox="1">
              <a:spLocks/>
            </p:cNvSpPr>
            <p:nvPr/>
          </p:nvSpPr>
          <p:spPr>
            <a:xfrm>
              <a:off x="3832853" y="3420317"/>
              <a:ext cx="3488190" cy="1867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Tx/>
                <a:buNone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430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6002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574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146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971800" indent="-22860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  <a:defRPr lang="en-US" sz="12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29000" indent="-228600" algn="l" defTabSz="914400" rtl="0" eaLnBrk="1" latinLnBrk="0" hangingPunct="1">
                <a:lnSpc>
                  <a:spcPct val="90000"/>
                </a:lnSpc>
                <a:spcBef>
                  <a:spcPct val="30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u="sng" dirty="0">
                  <a:latin typeface="Segoe UI Light" panose="020B0502040204020203" pitchFamily="34" charset="0"/>
                  <a:cs typeface="Segoe UI Light" panose="020B0502040204020203" pitchFamily="34" charset="0"/>
                  <a:hlinkClick r:id="rId5" tooltip="Visit the PowerPoint team blog"/>
                </a:rPr>
                <a:t>Visit the PowerPoint team blog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>
                <a:lnSpc>
                  <a:spcPts val="3600"/>
                </a:lnSpc>
                <a:spcBef>
                  <a:spcPts val="2400"/>
                </a:spcBef>
                <a:spcAft>
                  <a:spcPts val="0"/>
                </a:spcAft>
              </a:pPr>
              <a:r>
                <a:rPr lang="en-US" sz="2000" dirty="0">
                  <a:latin typeface="Segoe UI Light" panose="020B0502040204020203" pitchFamily="34" charset="0"/>
                  <a:cs typeface="Segoe UI Light" panose="020B0502040204020203" pitchFamily="34" charset="0"/>
                  <a:hlinkClick r:id="rId7" tooltip="Go to free PowerPoint training"/>
                </a:rPr>
                <a:t>Go to free PowerPoint training</a:t>
              </a:r>
              <a:endParaRPr lang="en-US" sz="20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2DC1CE26-E4DE-4A3C-AECD-D07C1E8017C2}"/>
              </a:ext>
            </a:extLst>
          </p:cNvPr>
          <p:cNvSpPr txBox="1">
            <a:spLocks/>
          </p:cNvSpPr>
          <p:nvPr/>
        </p:nvSpPr>
        <p:spPr>
          <a:xfrm>
            <a:off x="1072687" y="2209433"/>
            <a:ext cx="11119313" cy="455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Software of Bike Showroom could management system of showroom.</a:t>
            </a:r>
          </a:p>
          <a:p>
            <a:r>
              <a:rPr lang="en-US" sz="2000" dirty="0"/>
              <a:t>Software tools facilitates for keeping records of bike available inside showroom.</a:t>
            </a:r>
          </a:p>
          <a:p>
            <a:r>
              <a:rPr lang="en-US" sz="2000" dirty="0"/>
              <a:t>Bills are generated.</a:t>
            </a:r>
          </a:p>
          <a:p>
            <a:r>
              <a:rPr lang="en-US" sz="2000" dirty="0"/>
              <a:t>Admin could manage bills, add product update it and also delete.</a:t>
            </a: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507068"/>
            <a:ext cx="11463130" cy="4774462"/>
          </a:xfrm>
        </p:spPr>
        <p:txBody>
          <a:bodyPr/>
          <a:lstStyle/>
          <a:p>
            <a:pPr lvl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72132E6-B30C-4261-AC21-A7970A74D46C}"/>
              </a:ext>
            </a:extLst>
          </p:cNvPr>
          <p:cNvSpPr txBox="1">
            <a:spLocks/>
          </p:cNvSpPr>
          <p:nvPr/>
        </p:nvSpPr>
        <p:spPr>
          <a:xfrm>
            <a:off x="503583" y="1507068"/>
            <a:ext cx="11688417" cy="5254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b="1" dirty="0"/>
              <a:t>Problem of existing system</a:t>
            </a:r>
          </a:p>
          <a:p>
            <a:r>
              <a:rPr lang="en-US" sz="2000" dirty="0"/>
              <a:t>Convert manual work with computerized system.</a:t>
            </a:r>
          </a:p>
          <a:p>
            <a:r>
              <a:rPr lang="en-US" sz="2000" dirty="0"/>
              <a:t>Remove all paper work.</a:t>
            </a:r>
          </a:p>
          <a:p>
            <a:r>
              <a:rPr lang="en-US" sz="2000" dirty="0"/>
              <a:t>Customer’s could interact with system easily.</a:t>
            </a:r>
          </a:p>
          <a:p>
            <a:r>
              <a:rPr lang="en-US" sz="2000" dirty="0"/>
              <a:t>Reduce manpower.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of project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E7640402-8F74-4F1E-9C48-6AE8E5B21607}"/>
              </a:ext>
            </a:extLst>
          </p:cNvPr>
          <p:cNvSpPr txBox="1">
            <a:spLocks/>
          </p:cNvSpPr>
          <p:nvPr/>
        </p:nvSpPr>
        <p:spPr>
          <a:xfrm>
            <a:off x="503583" y="1507068"/>
            <a:ext cx="11688417" cy="5254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Customers could read information about products.</a:t>
            </a:r>
          </a:p>
          <a:p>
            <a:r>
              <a:rPr lang="en-US" sz="2000" dirty="0"/>
              <a:t>Software is used to provide information about available bikes on showroom.</a:t>
            </a:r>
          </a:p>
          <a:p>
            <a:r>
              <a:rPr lang="en-US" sz="2000" dirty="0"/>
              <a:t>Admin manages all the stock available in the showroom.</a:t>
            </a:r>
          </a:p>
          <a:p>
            <a:r>
              <a:rPr lang="en-US" sz="2000" dirty="0"/>
              <a:t>Admin could insert, updates, deletes products.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Aims and objective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47CAC-F3CB-4212-A786-9FB8FC4E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68629" y="2868230"/>
            <a:ext cx="6318174" cy="64008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5D818A-6772-4140-9BA1-3E5C4AC8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EC241BB7-9D3F-482D-92DB-E2C08EE7056D}"/>
              </a:ext>
            </a:extLst>
          </p:cNvPr>
          <p:cNvSpPr txBox="1">
            <a:spLocks/>
          </p:cNvSpPr>
          <p:nvPr/>
        </p:nvSpPr>
        <p:spPr>
          <a:xfrm>
            <a:off x="503583" y="1507068"/>
            <a:ext cx="11688417" cy="52549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For customer’s convenient.</a:t>
            </a:r>
          </a:p>
          <a:p>
            <a:r>
              <a:rPr lang="en-US" sz="2000" dirty="0"/>
              <a:t>Managing showroom activities.</a:t>
            </a:r>
          </a:p>
          <a:p>
            <a:r>
              <a:rPr lang="en-US" sz="2000" dirty="0"/>
              <a:t>To replace with old methodology.</a:t>
            </a:r>
          </a:p>
          <a:p>
            <a:r>
              <a:rPr lang="en-US" sz="2000" dirty="0"/>
              <a:t>To manage time.</a:t>
            </a:r>
          </a:p>
          <a:p>
            <a:r>
              <a:rPr lang="en-US" sz="2000" dirty="0"/>
              <a:t>To reduce number of manpower.</a:t>
            </a: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project</a:t>
            </a:r>
          </a:p>
        </p:txBody>
      </p:sp>
      <p:sp>
        <p:nvSpPr>
          <p:cNvPr id="38" name="Content Placeholder 1">
            <a:extLst>
              <a:ext uri="{FF2B5EF4-FFF2-40B4-BE49-F238E27FC236}">
                <a16:creationId xmlns:a16="http://schemas.microsoft.com/office/drawing/2014/main" id="{8455EB5B-86FB-4955-A531-2625B06CED00}"/>
              </a:ext>
            </a:extLst>
          </p:cNvPr>
          <p:cNvSpPr txBox="1">
            <a:spLocks/>
          </p:cNvSpPr>
          <p:nvPr/>
        </p:nvSpPr>
        <p:spPr>
          <a:xfrm>
            <a:off x="503583" y="1417984"/>
            <a:ext cx="11688417" cy="5343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Admin Dashboard</a:t>
            </a:r>
          </a:p>
          <a:p>
            <a:r>
              <a:rPr lang="en-US" sz="2000" dirty="0"/>
              <a:t>User and admin logged in </a:t>
            </a:r>
          </a:p>
          <a:p>
            <a:r>
              <a:rPr lang="en-US" sz="2000" dirty="0"/>
              <a:t>View products: </a:t>
            </a:r>
          </a:p>
          <a:p>
            <a:r>
              <a:rPr lang="en-US" sz="2000" dirty="0"/>
              <a:t>Add products</a:t>
            </a:r>
          </a:p>
          <a:p>
            <a:r>
              <a:rPr lang="en-US" sz="2000" dirty="0"/>
              <a:t>Update products</a:t>
            </a:r>
          </a:p>
          <a:p>
            <a:r>
              <a:rPr lang="en-US" sz="2000" dirty="0"/>
              <a:t>Delete products</a:t>
            </a:r>
          </a:p>
          <a:p>
            <a:r>
              <a:rPr lang="en-US" sz="2000" dirty="0"/>
              <a:t>Bill print</a:t>
            </a:r>
          </a:p>
          <a:p>
            <a:r>
              <a:rPr lang="en-US" sz="2000" dirty="0"/>
              <a:t>Search engine</a:t>
            </a:r>
          </a:p>
          <a:p>
            <a:r>
              <a:rPr lang="en-US" sz="2000" dirty="0"/>
              <a:t>View order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(Work Break-down Structure)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FCE3A0-2906-4047-AA89-37DB1522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9" y="1468507"/>
            <a:ext cx="8574156" cy="49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Gantt-Chart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69A0DDC-6BBA-42C9-89D3-9475181645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0749" y="1408196"/>
            <a:ext cx="8057322" cy="50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22E42-AFFD-4B81-BD7A-77AB9FC3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7471CAA4-9F86-4FF5-B2E7-C56E2B7875DA}"/>
              </a:ext>
            </a:extLst>
          </p:cNvPr>
          <p:cNvSpPr txBox="1">
            <a:spLocks/>
          </p:cNvSpPr>
          <p:nvPr/>
        </p:nvSpPr>
        <p:spPr>
          <a:xfrm>
            <a:off x="503583" y="1417984"/>
            <a:ext cx="11688417" cy="5343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Model View Controller (MVC) is used for application development.</a:t>
            </a:r>
          </a:p>
          <a:p>
            <a:r>
              <a:rPr lang="en-GB" sz="2000" b="1" dirty="0"/>
              <a:t>Model</a:t>
            </a:r>
            <a:r>
              <a:rPr lang="en-GB" sz="2000" dirty="0"/>
              <a:t>: It contains pure application data which doesn’t concern UI or presentation.</a:t>
            </a:r>
          </a:p>
          <a:p>
            <a:r>
              <a:rPr lang="en-GB" sz="2000" b="1" dirty="0"/>
              <a:t>View</a:t>
            </a:r>
            <a:r>
              <a:rPr lang="en-GB" sz="2000" dirty="0"/>
              <a:t>: It present model data to user in a proper interface and allows user to manipulate data.</a:t>
            </a:r>
          </a:p>
          <a:p>
            <a:r>
              <a:rPr lang="en-GB" sz="2000" b="1" dirty="0"/>
              <a:t>Controller</a:t>
            </a:r>
            <a:r>
              <a:rPr lang="en-GB" sz="2000" dirty="0"/>
              <a:t>: controller is between model and view. View is updated when model changes and model is updated when user manipulates the view.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4314166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 to life with 3DTF16411177 (3).potx" id="{9E27ADA6-EA10-4822-B3C1-6E8D86D7E392}" vid="{8B3BFCA4-8458-4DFE-B504-FC98F0D59E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303</Words>
  <Application>Microsoft Office PowerPoint</Application>
  <PresentationFormat>Widescreen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Segoe UI Semibold</vt:lpstr>
      <vt:lpstr>Get Started with 3D</vt:lpstr>
      <vt:lpstr>Bike Showroom Management System </vt:lpstr>
      <vt:lpstr>Introduction</vt:lpstr>
      <vt:lpstr>Problem Statement</vt:lpstr>
      <vt:lpstr>Background of project</vt:lpstr>
      <vt:lpstr>Aims and objective</vt:lpstr>
      <vt:lpstr>Features of project</vt:lpstr>
      <vt:lpstr>WBS (Work Break-down Structure)</vt:lpstr>
      <vt:lpstr>Gantt-Chart</vt:lpstr>
      <vt:lpstr>Architecture</vt:lpstr>
      <vt:lpstr>Development Methodology</vt:lpstr>
      <vt:lpstr>Use Case</vt:lpstr>
      <vt:lpstr>Final-Class diagram</vt:lpstr>
      <vt:lpstr>ER- diagram</vt:lpstr>
      <vt:lpstr>Activity Diagram</vt:lpstr>
      <vt:lpstr>Activity diagram</vt:lpstr>
      <vt:lpstr>More questions about PowerPoint?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2019-03-27T11:52:13Z</dcterms:created>
  <dcterms:modified xsi:type="dcterms:W3CDTF">2019-04-08T17:08:53Z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dduffy@microsoft.com</vt:lpwstr>
  </property>
  <property fmtid="{D5CDD505-2E9C-101B-9397-08002B2CF9AE}" pid="5" name="MSIP_Label_f42aa342-8706-4288-bd11-ebb85995028c_SetDate">
    <vt:lpwstr>2019-01-09T22:41:38.8954231Z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