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7"/>
  </p:notesMasterIdLst>
  <p:handoutMasterIdLst>
    <p:handoutMasterId r:id="rId8"/>
  </p:handoutMasterIdLst>
  <p:sldIdLst>
    <p:sldId id="265" r:id="rId2"/>
    <p:sldId id="266" r:id="rId3"/>
    <p:sldId id="267" r:id="rId4"/>
    <p:sldId id="268" r:id="rId5"/>
    <p:sldId id="2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24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mita andraskar" userId="1419630675e0a586" providerId="LiveId" clId="{B780BC47-88AB-4E70-B953-D54291C340E2}"/>
    <pc:docChg chg="modSld">
      <pc:chgData name="asmita andraskar" userId="1419630675e0a586" providerId="LiveId" clId="{B780BC47-88AB-4E70-B953-D54291C340E2}" dt="2023-03-25T09:25:00.674" v="0" actId="1076"/>
      <pc:docMkLst>
        <pc:docMk/>
      </pc:docMkLst>
      <pc:sldChg chg="modSp mod">
        <pc:chgData name="asmita andraskar" userId="1419630675e0a586" providerId="LiveId" clId="{B780BC47-88AB-4E70-B953-D54291C340E2}" dt="2023-03-25T09:25:00.674" v="0" actId="1076"/>
        <pc:sldMkLst>
          <pc:docMk/>
          <pc:sldMk cId="2364934239" sldId="266"/>
        </pc:sldMkLst>
        <pc:spChg chg="mod">
          <ac:chgData name="asmita andraskar" userId="1419630675e0a586" providerId="LiveId" clId="{B780BC47-88AB-4E70-B953-D54291C340E2}" dt="2023-03-25T09:25:00.674" v="0" actId="1076"/>
          <ac:spMkLst>
            <pc:docMk/>
            <pc:sldMk cId="2364934239" sldId="266"/>
            <ac:spMk id="1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58A34-83F4-4B2E-BC5A-DE51EE8822F9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E58C-C1A6-4C4C-90C2-B7F5B050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E1917-0BAF-4687-978A-82FFF05559C3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E1E9A-E921-4174-A0FC-51868D7AC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0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1825625"/>
            <a:ext cx="9791700" cy="4351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8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365125"/>
            <a:ext cx="70104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3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9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658" y="1709738"/>
            <a:ext cx="10105791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1658" y="4589463"/>
            <a:ext cx="10105791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8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9700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5325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274638"/>
            <a:ext cx="902335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210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9892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9892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6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8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8905" y="987425"/>
            <a:ext cx="567648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1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5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825625"/>
            <a:ext cx="9791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62100" y="6356350"/>
            <a:ext cx="2552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4EAB7D7-3608-4730-B2E2-670834DF882C}" type="datetimeFigureOut">
              <a:rPr lang="en-US" smtClean="0"/>
              <a:pPr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6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1464" userDrawn="1">
          <p15:clr>
            <a:srgbClr val="F26B43"/>
          </p15:clr>
        </p15:guide>
        <p15:guide id="3" pos="7152" userDrawn="1">
          <p15:clr>
            <a:srgbClr val="F26B43"/>
          </p15:clr>
        </p15:guide>
        <p15:guide id="4" pos="984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1120" y="434467"/>
            <a:ext cx="9144000" cy="231505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Data Pipeline For Over-The-Top(OTT) Platforms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3429000"/>
            <a:ext cx="4572000" cy="2892287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Mayur Mane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Kanak Kaletha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Swaroop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Dhage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Shubham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Raj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Asmita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Ankita Singh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Aman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Suyash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Himanshu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0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Used: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19504" y="1650191"/>
            <a:ext cx="9791700" cy="4351338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S3 Bucket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Action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Trigger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Lambda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Formation Template(CFT)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Glue Crawler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Athena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 Glue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Cloudwatch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Bi</a:t>
            </a:r>
          </a:p>
        </p:txBody>
      </p:sp>
    </p:spTree>
    <p:extLst>
      <p:ext uri="{BB962C8B-B14F-4D97-AF65-F5344CB8AC3E}">
        <p14:creationId xmlns:p14="http://schemas.microsoft.com/office/powerpoint/2010/main" val="236493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1688123" y="365125"/>
            <a:ext cx="9665677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Of Flow Diagram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6E90B5-12B8-7171-28B4-B35E8BED2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Extraction</a:t>
            </a:r>
          </a:p>
          <a:p>
            <a:r>
              <a:rPr lang="en-IN" sz="180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Storing Data in S3</a:t>
            </a:r>
            <a:endParaRPr lang="en-IN" sz="1800" dirty="0">
              <a:solidFill>
                <a:srgbClr val="37415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Triggering Lambda Function from GitHub Action</a:t>
            </a:r>
          </a:p>
          <a:p>
            <a:r>
              <a:rPr lang="en-IN" sz="180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Methods Used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80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CloudFormation Template</a:t>
            </a:r>
          </a:p>
          <a:p>
            <a:pPr lvl="1"/>
            <a:r>
              <a:rPr lang="en-IN" sz="180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AWS Glue</a:t>
            </a:r>
          </a:p>
          <a:p>
            <a:pPr lvl="1"/>
            <a:endParaRPr lang="en-IN" sz="1800" dirty="0">
              <a:solidFill>
                <a:srgbClr val="37415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Clean Data in S3</a:t>
            </a:r>
            <a:endParaRPr lang="en-IN" sz="1800" dirty="0">
              <a:solidFill>
                <a:srgbClr val="37415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Glue Crawler</a:t>
            </a:r>
          </a:p>
          <a:p>
            <a:r>
              <a:rPr lang="en-IN" sz="180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Athena</a:t>
            </a:r>
            <a:endParaRPr lang="en-IN" sz="1800" dirty="0">
              <a:solidFill>
                <a:srgbClr val="37415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Power BI</a:t>
            </a:r>
            <a:endParaRPr lang="en-IN" sz="1800" dirty="0">
              <a:solidFill>
                <a:srgbClr val="37415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IN" sz="1800" dirty="0">
              <a:solidFill>
                <a:srgbClr val="37415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873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014" y="365124"/>
            <a:ext cx="9334457" cy="87219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Diagram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6B67F99-D200-4908-CAAB-DE439F3C71B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257" y="1237322"/>
            <a:ext cx="9172137" cy="54166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539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868" y="365125"/>
            <a:ext cx="9510932" cy="1325563"/>
          </a:xfrm>
        </p:spPr>
        <p:txBody>
          <a:bodyPr/>
          <a:lstStyle/>
          <a:p>
            <a:r>
              <a:rPr lang="en-US" dirty="0"/>
              <a:t>Two Content Layout with SmartArt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95217-DD15-EDBE-56FA-5156DAD2B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42868" y="1825625"/>
            <a:ext cx="9517337" cy="4351338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457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loud skipper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Cloud skipper design slides.potx" id="{A839CB2D-CAF8-4C90-9E08-F1ACA2C5BDD5}" vid="{4C3DFA96-B4CF-43D6-AFA3-6C4764C0CDA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 skipper design slides</Template>
  <TotalTime>140</TotalTime>
  <Words>90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Cambria</vt:lpstr>
      <vt:lpstr>Times New Roman</vt:lpstr>
      <vt:lpstr>Cloud skipper design template</vt:lpstr>
      <vt:lpstr>Building Data Pipeline For Over-The-Top(OTT) Platforms</vt:lpstr>
      <vt:lpstr>Technology Used:</vt:lpstr>
      <vt:lpstr>Step Of Flow Diagram</vt:lpstr>
      <vt:lpstr>Flow Diagram</vt:lpstr>
      <vt:lpstr>Two Content Layout with SmartArt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Data Pipeline For Over-The-Top(OTT) Platforms</dc:title>
  <dc:creator>Kanak Kaletha</dc:creator>
  <cp:lastModifiedBy>asmita andraskar</cp:lastModifiedBy>
  <cp:revision>4</cp:revision>
  <dcterms:created xsi:type="dcterms:W3CDTF">2023-03-18T09:06:44Z</dcterms:created>
  <dcterms:modified xsi:type="dcterms:W3CDTF">2023-03-25T09:25:10Z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