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F0F-DF15-F288-E8FC-ACB730A5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24D91-C27C-9D0E-A852-57FCBD1A6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C1B54-1B76-68F9-8FB1-D3AABE96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7368"/>
            <a:ext cx="12866744" cy="7046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297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32A9-9430-AE13-F76E-EA3185BE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61367-7D57-A17D-7385-76ABE6407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6061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39D-69A5-6251-3E26-2272BA76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86D8FF-1FE5-8711-F4A8-78D1D1362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726"/>
            <a:ext cx="12192000" cy="6771274"/>
          </a:xfrm>
        </p:spPr>
      </p:pic>
    </p:spTree>
    <p:extLst>
      <p:ext uri="{BB962C8B-B14F-4D97-AF65-F5344CB8AC3E}">
        <p14:creationId xmlns:p14="http://schemas.microsoft.com/office/powerpoint/2010/main" val="206862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AD1A-9CB9-9640-2BB4-95C1547B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EE660E-A607-37D7-5492-ED01C4053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83666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E5C8-08EF-57CB-09AF-F80AE0A2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80FF89-BF67-3ADF-032F-2337C2631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7359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9437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C7B1-5065-4659-0BA1-4CC975AC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A2F9EF-1748-C038-B82B-FE11DD57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27397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07F4-1B53-575E-60CB-99B61F5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DC043-B46F-2EFA-2526-3FAA48E1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0934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5B54-5A95-6B04-47E6-9198F0B5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73879E-9FFD-33F6-3F16-809E0E27F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904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4FCB-CB6C-210C-DFFC-6DFE66F5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812BDE-4A8F-F91B-E42B-D2208956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8200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A5DF-EFF5-D153-0C45-06309127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A2C59B-467A-58AD-90FC-A4FDCE4E0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834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aditii69@outlook.com</dc:creator>
  <cp:lastModifiedBy>aditii69@outlook.com</cp:lastModifiedBy>
  <cp:revision>1</cp:revision>
  <dcterms:created xsi:type="dcterms:W3CDTF">2024-10-07T04:36:21Z</dcterms:created>
  <dcterms:modified xsi:type="dcterms:W3CDTF">2024-10-07T04:43:25Z</dcterms:modified>
</cp:coreProperties>
</file>