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0E99-15B4-4B37-9231-23D97C7D2251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E65-0660-47DD-8B97-FE8ECF78E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0E99-15B4-4B37-9231-23D97C7D2251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E65-0660-47DD-8B97-FE8ECF78E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0E99-15B4-4B37-9231-23D97C7D2251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E65-0660-47DD-8B97-FE8ECF78E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0E99-15B4-4B37-9231-23D97C7D2251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E65-0660-47DD-8B97-FE8ECF78E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0E99-15B4-4B37-9231-23D97C7D2251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E65-0660-47DD-8B97-FE8ECF78E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0E99-15B4-4B37-9231-23D97C7D2251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E65-0660-47DD-8B97-FE8ECF78E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0E99-15B4-4B37-9231-23D97C7D2251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E65-0660-47DD-8B97-FE8ECF78E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0E99-15B4-4B37-9231-23D97C7D2251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E65-0660-47DD-8B97-FE8ECF78E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0E99-15B4-4B37-9231-23D97C7D2251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E65-0660-47DD-8B97-FE8ECF78E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0E99-15B4-4B37-9231-23D97C7D2251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E65-0660-47DD-8B97-FE8ECF78EA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0E99-15B4-4B37-9231-23D97C7D2251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3A69E65-0660-47DD-8B97-FE8ECF78EA0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530E99-15B4-4B37-9231-23D97C7D2251}" type="datetimeFigureOut">
              <a:rPr lang="en-US" smtClean="0"/>
              <a:t>04/10/2024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A69E65-0660-47DD-8B97-FE8ECF78EA0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7772400" cy="2990850"/>
          </a:xfrm>
        </p:spPr>
        <p:txBody>
          <a:bodyPr/>
          <a:lstStyle/>
          <a:p>
            <a:r>
              <a:rPr lang="en-US" dirty="0" smtClean="0"/>
              <a:t>EMERGENCY VEHICLES MANAGEMENT (QUEUE)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572000"/>
            <a:ext cx="3581400" cy="76200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shruti</a:t>
            </a:r>
            <a:r>
              <a:rPr lang="en-US" dirty="0" smtClean="0"/>
              <a:t> </a:t>
            </a:r>
            <a:r>
              <a:rPr lang="en-US" dirty="0" err="1" smtClean="0"/>
              <a:t>tayade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000" dirty="0" smtClean="0"/>
              <a:t>The term data structure is used to describe the way data is stored.</a:t>
            </a:r>
          </a:p>
          <a:p>
            <a:r>
              <a:rPr lang="en-US" sz="4000" dirty="0" smtClean="0"/>
              <a:t>Data is raw thing which is to be </a:t>
            </a:r>
            <a:r>
              <a:rPr lang="en-US" sz="4000" dirty="0" err="1" smtClean="0"/>
              <a:t>proccesed</a:t>
            </a:r>
            <a:r>
              <a:rPr lang="en-US" sz="4000" dirty="0" smtClean="0"/>
              <a:t> by the system after processing on a data we get information as an output</a:t>
            </a:r>
            <a:r>
              <a:rPr lang="en-US" sz="2800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077200" cy="4038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Queue</a:t>
            </a:r>
          </a:p>
          <a:p>
            <a:r>
              <a:rPr lang="en-US" sz="3600" dirty="0" err="1" smtClean="0"/>
              <a:t>Linklist</a:t>
            </a:r>
            <a:endParaRPr lang="en-US" sz="3600" dirty="0" smtClean="0"/>
          </a:p>
          <a:p>
            <a:r>
              <a:rPr lang="en-US" sz="3600" dirty="0" smtClean="0"/>
              <a:t>Array</a:t>
            </a:r>
          </a:p>
          <a:p>
            <a:r>
              <a:rPr lang="en-US" sz="3600" dirty="0" smtClean="0"/>
              <a:t>Graph</a:t>
            </a:r>
          </a:p>
          <a:p>
            <a:r>
              <a:rPr lang="en-US" sz="3600" dirty="0" smtClean="0"/>
              <a:t>Tree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458200" cy="4572000"/>
          </a:xfrm>
        </p:spPr>
        <p:txBody>
          <a:bodyPr>
            <a:normAutofit fontScale="92500" lnSpcReduction="20000"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Route Optimization: Provides real-time traffic updates to find the fastest routes.</a:t>
            </a:r>
          </a:p>
          <a:p>
            <a:r>
              <a:rPr lang="en-US" dirty="0" smtClean="0"/>
              <a:t>2.Dispatch Efficiency : Automates the assignment of vehicles based on location, availability, and type of emergency.</a:t>
            </a:r>
          </a:p>
          <a:p>
            <a:r>
              <a:rPr lang="en-US" dirty="0" smtClean="0"/>
              <a:t>3.Real-Time Monitoring : Tracks vehicle locations and status for effective management.</a:t>
            </a:r>
          </a:p>
          <a:p>
            <a:r>
              <a:rPr lang="en-US" dirty="0" smtClean="0"/>
              <a:t>4.Vehicle Maintenance : Ensures timely servicing and repairs to maintain readiness.</a:t>
            </a:r>
          </a:p>
          <a:p>
            <a:r>
              <a:rPr lang="en-US" dirty="0" smtClean="0"/>
              <a:t>5.Communication : Facilitates clear communication between dispatchers and vehicle operators during </a:t>
            </a:r>
            <a:r>
              <a:rPr lang="en-US" dirty="0" err="1" smtClean="0"/>
              <a:t>emergencies.Thesesystems</a:t>
            </a:r>
            <a:r>
              <a:rPr lang="en-US" dirty="0" smtClean="0"/>
              <a:t> improve response times, resource allocation, and overall emergency preparedness.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7848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• 1. </a:t>
            </a:r>
            <a:r>
              <a:rPr lang="en-US" dirty="0" smtClean="0"/>
              <a:t>route Planning </a:t>
            </a:r>
            <a:r>
              <a:rPr lang="en-US" dirty="0" smtClean="0"/>
              <a:t>: Optimizes paths for quicker response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• 2. Automated Dispatch : Assigns vehicles based on location and need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• 3. Traffic Signal Control : Allows priority at intersections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• 4. Fleet Tracking : Monitors vehicle locations and status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• 5. Maintenance Scheduling : Ensures vehicles are always ready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• 6. Real-time Communication : Keeps dispatch and responders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Emergency Vehicle Management improves response times, resource allocation, and operational efficiency by optimizing routes, automating dispatch, and maintaining real-time communication. It enhances public safety by ensuring that emergency vehicles are always ready and able to reach incidents as quickly and safely as possible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</TotalTime>
  <Words>271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EMERGENCY VEHICLES MANAGEMENT (QUEUE)</vt:lpstr>
      <vt:lpstr>Data structure</vt:lpstr>
      <vt:lpstr>Data structure used</vt:lpstr>
      <vt:lpstr>Uses:</vt:lpstr>
      <vt:lpstr>Applications: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VEHICLES MANAGEMENT (QUEUE)</dc:title>
  <dc:creator>abc</dc:creator>
  <cp:lastModifiedBy>abc</cp:lastModifiedBy>
  <cp:revision>3</cp:revision>
  <dcterms:created xsi:type="dcterms:W3CDTF">2024-10-04T13:06:02Z</dcterms:created>
  <dcterms:modified xsi:type="dcterms:W3CDTF">2024-10-04T13:37:50Z</dcterms:modified>
</cp:coreProperties>
</file>