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CAD085-E8A6-8845-BD4E-CB4CCA059FC4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66874"/>
            <a:ext cx="8458200" cy="1470025"/>
          </a:xfrm>
        </p:spPr>
        <p:txBody>
          <a:bodyPr>
            <a:normAutofit/>
          </a:bodyPr>
          <a:lstStyle/>
          <a:p>
            <a:r>
              <a:t>Vehicles Moving Along Roads (Linked List)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504981"/>
            <a:ext cx="4953000" cy="1752600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Data Structures and Algorithms-I Credit Activity</a:t>
            </a:r>
          </a:p>
          <a:p>
            <a:r>
              <a:rPr dirty="0"/>
              <a:t>S.Y.B.C.A. (Science) Div–B Sem-III</a:t>
            </a:r>
          </a:p>
          <a:p>
            <a:r>
              <a:rPr dirty="0"/>
              <a:t>Date: October 10th, 2024</a:t>
            </a:r>
            <a:endParaRPr lang="en-US" dirty="0"/>
          </a:p>
          <a:p>
            <a:r>
              <a:rPr lang="en-IN" dirty="0" err="1" smtClean="0"/>
              <a:t>Name:Kushal</a:t>
            </a:r>
            <a:r>
              <a:rPr lang="en-IN" dirty="0" smtClean="0"/>
              <a:t> Patel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• Data structures are essential for organizing and managing data efficiently.</a:t>
            </a:r>
          </a:p>
          <a:p>
            <a:r>
              <a:rPr sz="2400" dirty="0"/>
              <a:t>• Linked lists are a key dynamic data structure.</a:t>
            </a:r>
          </a:p>
          <a:p>
            <a:r>
              <a:rPr sz="2400" dirty="0"/>
              <a:t>• This presentation explores how linked lists model the movement of vehicles along roads.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Linked List?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• A Linked List is a collection of nodes where each node contains data and a pointer to the next node.</a:t>
            </a:r>
          </a:p>
          <a:p>
            <a:r>
              <a:rPr sz="2400" dirty="0"/>
              <a:t>• Types: Singly, Doubly, and Circular Linked Lists.</a:t>
            </a:r>
          </a:p>
          <a:p>
            <a:r>
              <a:rPr sz="2400" dirty="0"/>
              <a:t>• It's used for dynamic memory allocation and efficient insertion/deletion operations.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• Vehicles moving along roads can be represented as nodes in a linked list.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• Each vehicle (node) is linked to another via a pointer, symbolizing the path (road).</a:t>
            </a:r>
            <a:br>
              <a:rPr sz="2400" dirty="0"/>
            </a:br>
            <a:endParaRPr sz="2400" dirty="0"/>
          </a:p>
          <a:p>
            <a:r>
              <a:rPr sz="2400" dirty="0"/>
              <a:t>• As vehicles move, pointers update, representing road transitions.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Flow and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• Vehicles (nodes) are placed on roads (linked list).</a:t>
            </a:r>
          </a:p>
          <a:p>
            <a:r>
              <a:rPr sz="2400" dirty="0"/>
              <a:t>• As a vehicle moves, the linked list updates pointers dynamically.</a:t>
            </a:r>
          </a:p>
          <a:p>
            <a:r>
              <a:rPr sz="2400" dirty="0"/>
              <a:t>• Insertion and deletion operations represent adding or removing vehicles from the road.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Linked List Operations in Vehicle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/>
              <a:t>• Insertion (Add a vehicle):</a:t>
            </a:r>
          </a:p>
          <a:p>
            <a:endParaRPr sz="2400"/>
          </a:p>
          <a:p>
            <a:r>
              <a:rPr sz="2400"/>
              <a:t>  - Add a vehicle to the head, middle, or tail of the list (road).</a:t>
            </a:r>
            <a:br>
              <a:rPr sz="2400"/>
            </a:br>
            <a:endParaRPr sz="2400"/>
          </a:p>
          <a:p>
            <a:r>
              <a:rPr sz="2400"/>
              <a:t>• Deletion (Remove a vehicle):</a:t>
            </a:r>
            <a:br>
              <a:rPr sz="2400"/>
            </a:br>
            <a:endParaRPr sz="2400"/>
          </a:p>
          <a:p>
            <a:r>
              <a:rPr sz="2400"/>
              <a:t>  - Remove a vehicle from the list, and update the pointers accordingly.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Advantages of Linked Lists in Vehicle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/>
              <a:t>• Dynamic memory allocation helps handle varying traffic.</a:t>
            </a:r>
          </a:p>
          <a:p>
            <a:endParaRPr sz="2400" dirty="0"/>
          </a:p>
          <a:p>
            <a:r>
              <a:rPr sz="2400" dirty="0"/>
              <a:t>• Efficient insertion and deletion operations make real-time updates easy.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• Scales well with increasing number of vehicles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/>
              <a:t>• Code Example (Insertion and Deletion):</a:t>
            </a:r>
          </a:p>
          <a:p>
            <a:endParaRPr sz="2400"/>
          </a:p>
          <a:p>
            <a:r>
              <a:rPr sz="2400"/>
              <a:t>  - Demonstrating how vehicles are inserted or removed in a linked list structure.</a:t>
            </a:r>
            <a:br>
              <a:rPr sz="2400"/>
            </a:br>
            <a:endParaRPr sz="2400"/>
          </a:p>
          <a:p>
            <a:r>
              <a:rPr sz="2400"/>
              <a:t>  - Simple code showing the dynamic behavior of the list.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/>
              <a:t>• Linked lists are efficient for modeling real-time vehicle movement on roads.</a:t>
            </a:r>
          </a:p>
          <a:p>
            <a:endParaRPr sz="2400"/>
          </a:p>
          <a:p>
            <a:r>
              <a:rPr sz="2400"/>
              <a:t>• Their dynamic nature allows flexibility in handling traffic.</a:t>
            </a:r>
            <a:br>
              <a:rPr sz="2400"/>
            </a:br>
            <a:endParaRPr sz="2400"/>
          </a:p>
          <a:p>
            <a:r>
              <a:rPr sz="2400"/>
              <a:t>• This method provides efficient memory management and scaling.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36</TotalTime>
  <Words>318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Vehicles Moving Along Roads (Linked List)</vt:lpstr>
      <vt:lpstr>Introduction</vt:lpstr>
      <vt:lpstr>What is a Linked List?</vt:lpstr>
      <vt:lpstr>Application Overview</vt:lpstr>
      <vt:lpstr>Data Flow and Representation</vt:lpstr>
      <vt:lpstr>Linked List Operations in Vehicle Management</vt:lpstr>
      <vt:lpstr>Advantages of Linked Lists in Vehicle Simulation</vt:lpstr>
      <vt:lpstr>Live Coding Example</vt:lpstr>
      <vt:lpstr>Conclusion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Vehicles Moving Along Roads (Linked List)</dc:title>
  <dc:creator>dineshxix</dc:creator>
  <dc:description>generated using python-pptx</dc:description>
  <cp:lastModifiedBy>Admin</cp:lastModifiedBy>
  <cp:revision>5</cp:revision>
  <dcterms:created xsi:type="dcterms:W3CDTF">2013-01-27T09:14:16Z</dcterms:created>
  <dcterms:modified xsi:type="dcterms:W3CDTF">2024-10-04T07:28:59Z</dcterms:modified>
</cp:coreProperties>
</file>