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0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9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3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Vehicles Moving Along Roads (Linked List)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Data Structures and Algorithms-I Credit Activity</a:t>
            </a:r>
          </a:p>
          <a:p>
            <a:r>
              <a:rPr dirty="0"/>
              <a:t>S.Y.B.C.A. (Science) Div–B Sem-III</a:t>
            </a:r>
          </a:p>
          <a:p>
            <a:r>
              <a:rPr dirty="0"/>
              <a:t>Date: October 10th, 2024</a:t>
            </a:r>
            <a:endParaRPr lang="en-US" dirty="0"/>
          </a:p>
          <a:p>
            <a:r>
              <a:rPr lang="en-IN" dirty="0"/>
              <a:t>Name: Onkar B </a:t>
            </a:r>
            <a:r>
              <a:rPr lang="en-IN" dirty="0" err="1"/>
              <a:t>Satpute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Data structures are essential for organizing and managing data efficiently.</a:t>
            </a:r>
          </a:p>
          <a:p>
            <a:r>
              <a:rPr dirty="0"/>
              <a:t>• Linked lists are a key dynamic data structure.</a:t>
            </a:r>
          </a:p>
          <a:p>
            <a:r>
              <a:rPr dirty="0"/>
              <a:t>• This presentation explores how linked lists model the movement of vehicles along roads.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Linked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 Linked List is a collection of nodes where each node contains data and a pointer to the next node.</a:t>
            </a:r>
          </a:p>
          <a:p>
            <a:r>
              <a:rPr dirty="0"/>
              <a:t>• Types: Singly, Doubly, and Circular Linked Lists.</a:t>
            </a:r>
          </a:p>
          <a:p>
            <a:r>
              <a:rPr dirty="0"/>
              <a:t>• It's used for dynamic memory allocation and efficient insertion/deletion operations.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Vehicles moving along roads can be represented as nodes in a linked list.</a:t>
            </a:r>
            <a:endParaRPr lang="en-US" dirty="0"/>
          </a:p>
          <a:p>
            <a:endParaRPr dirty="0"/>
          </a:p>
          <a:p>
            <a:r>
              <a:rPr dirty="0"/>
              <a:t>• Each vehicle (node) is linked to another via a pointer, symbolizing the path (road).</a:t>
            </a:r>
            <a:br>
              <a:rPr dirty="0"/>
            </a:br>
            <a:endParaRPr dirty="0"/>
          </a:p>
          <a:p>
            <a:r>
              <a:rPr dirty="0"/>
              <a:t>• As vehicles move, pointers update, representing road transitions.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Vehicles (nodes) are placed on roads (linked list).</a:t>
            </a:r>
          </a:p>
          <a:p>
            <a:r>
              <a:rPr dirty="0"/>
              <a:t>• As a vehicle moves, the linked list updates pointers dynamically.</a:t>
            </a:r>
          </a:p>
          <a:p>
            <a:r>
              <a:rPr dirty="0"/>
              <a:t>• Insertion and deletion operations represent adding or removing vehicles from the road.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 List Operations in Vehicle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Insertion (Add a vehicle):</a:t>
            </a:r>
          </a:p>
          <a:p>
            <a:endParaRPr/>
          </a:p>
          <a:p>
            <a:r>
              <a:t>  - Add a vehicle to the head, middle, or tail of the list (road).</a:t>
            </a:r>
            <a:br/>
            <a:endParaRPr/>
          </a:p>
          <a:p>
            <a:r>
              <a:t>• Deletion (Remove a vehicle):</a:t>
            </a:r>
            <a:br/>
            <a:endParaRPr/>
          </a:p>
          <a:p>
            <a:r>
              <a:t>  - Remove a vehicle from the list, and update the pointers accordingly.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Linked Lists in Vehicle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Dynamic memory allocation helps handle varying traffic.</a:t>
            </a:r>
          </a:p>
          <a:p>
            <a:endParaRPr dirty="0"/>
          </a:p>
          <a:p>
            <a:r>
              <a:rPr dirty="0"/>
              <a:t>• Efficient insertion and deletion operations make real-time updates easy.</a:t>
            </a:r>
            <a:endParaRPr lang="en-US" dirty="0"/>
          </a:p>
          <a:p>
            <a:endParaRPr dirty="0"/>
          </a:p>
          <a:p>
            <a:r>
              <a:rPr dirty="0"/>
              <a:t>• Scales well with increasing number of vehicles.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Code Example (Insertion and Deletion):</a:t>
            </a:r>
          </a:p>
          <a:p>
            <a:endParaRPr/>
          </a:p>
          <a:p>
            <a:r>
              <a:t>  - Demonstrating how vehicles are inserted or removed in a linked list structure.</a:t>
            </a:r>
            <a:br/>
            <a:endParaRPr/>
          </a:p>
          <a:p>
            <a:r>
              <a:t>  - Simple code showing the dynamic behavior of the list.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Linked lists are efficient for modeling real-time vehicle movement on roads.</a:t>
            </a:r>
          </a:p>
          <a:p>
            <a:endParaRPr/>
          </a:p>
          <a:p>
            <a:r>
              <a:t>• Their dynamic nature allows flexibility in handling traffic.</a:t>
            </a:r>
            <a:br/>
            <a:endParaRPr/>
          </a:p>
          <a:p>
            <a:r>
              <a:t>• This method provides efficient memory management and scaling.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394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Vehicles Moving Along Roads (Linked List)</vt:lpstr>
      <vt:lpstr>Introduction</vt:lpstr>
      <vt:lpstr>What is a Linked List?</vt:lpstr>
      <vt:lpstr>Application Overview</vt:lpstr>
      <vt:lpstr>Data Flow and Representation</vt:lpstr>
      <vt:lpstr>Linked List Operations in Vehicle Management</vt:lpstr>
      <vt:lpstr>Advantages of Linked Lists in Vehicle Simulation</vt:lpstr>
      <vt:lpstr>Live Coding Example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dineshxix</dc:creator>
  <cp:keywords/>
  <dc:description>generated using python-pptx</dc:description>
  <cp:lastModifiedBy>Onkar Satpute</cp:lastModifiedBy>
  <cp:revision>4</cp:revision>
  <dcterms:created xsi:type="dcterms:W3CDTF">2013-01-27T09:14:16Z</dcterms:created>
  <dcterms:modified xsi:type="dcterms:W3CDTF">2024-10-03T17:47:05Z</dcterms:modified>
  <cp:category/>
</cp:coreProperties>
</file>