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184dcb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184dcb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1a9a14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31a9a14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NULL: Make sure that column doesn’t hold NULL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DEFAULT: Provide default value when no value is provided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PRIMARY KEY: Uniquely identify each records in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FOREIGN KEY: Cross ref</a:t>
            </a:r>
            <a:r>
              <a:rPr lang="en"/>
              <a:t>erence between the tables, points to primary key of another table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1a9a14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1a9a14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184dcb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184dcb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8119c6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8119c6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184dcb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2184dcb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184dcb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2184dcb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8119c6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8119c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184dcb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2184dcb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Using two expressions in where conditions with AND, OR </a:t>
            </a:r>
            <a:r>
              <a:rPr lang="en"/>
              <a:t>operator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Between operators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NULL operator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Alias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184dcb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2184dcb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184dcb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184dcb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184dcb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2184dcb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184dc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184dc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184dcb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2184dcb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184dcb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2184dcb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28119c6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28119c6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Implicit Conversion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@string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@string 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@string 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is a string.'</a:t>
            </a:r>
            <a:endParaRPr sz="9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@notastring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@notastring 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@notastring 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is not a string.'</a:t>
            </a:r>
            <a:endParaRPr sz="9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8119c6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8119c6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Convert datetime to readable format</a:t>
            </a:r>
            <a:endParaRPr/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CAST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CONVERT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GETDATE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9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8119c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8119c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8119c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8119c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are represented by collection of inter-related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1a9a1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1a9a1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OLTP, day to day attendance records for an employee is recorded.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can use the historical data from that OLTP to report whether the employee has been showing up late in the last month.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8119c6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8119c6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Volume, Velocity and Variety of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Batch vs Stream Processing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 of Laudio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8119c6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8119c6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8119c6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8119c6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8119c6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8119c6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Session Day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user;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user(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first_name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last_name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created_date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pk_user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(id)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DROP, CREATE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Constraints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80097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Rules that limits the data of type of data that can be inserted/updated/deleted from a table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Maintains the data integrity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Types: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NOT NULL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DEFAULT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Key Constraints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PRIMARY KEY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FOREIGN KEY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Attribute that specifies type of data that the object can hold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Bit: Similar to bool, Stores either 0 or 1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Int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Float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Date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Datetime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Char 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varchar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80949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Add Column</a:t>
            </a:r>
            <a:endParaRPr sz="124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dbo.employee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is_active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46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Delete Column</a:t>
            </a:r>
            <a:endParaRPr sz="124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dbo.employee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COLUMN created_date;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Modify Column</a:t>
            </a:r>
            <a:endParaRPr sz="124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dbo.employee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COLUMN is_active </a:t>
            </a:r>
            <a:r>
              <a:rPr lang="en" sz="124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en" sz="124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4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Language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Query and modify the data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Examples: SELECT,  INSERT,  UPDATE,  DELETE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INSERT, UPDATE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81438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Insert new records or </a:t>
            </a:r>
            <a:r>
              <a:rPr lang="en">
                <a:solidFill>
                  <a:schemeClr val="dk2"/>
                </a:solidFill>
              </a:rPr>
              <a:t>update</a:t>
            </a:r>
            <a:r>
              <a:rPr lang="en">
                <a:solidFill>
                  <a:schemeClr val="dk2"/>
                </a:solidFill>
              </a:rPr>
              <a:t> existing ones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Insert single record</a:t>
            </a:r>
            <a:endParaRPr sz="109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,....)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...);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Insert multiple record</a:t>
            </a:r>
            <a:endParaRPr sz="109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,....)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...),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va1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va2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...);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Update records</a:t>
            </a:r>
            <a:endParaRPr sz="1096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96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&gt;=&lt;</a:t>
            </a: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96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6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96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96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filter_criteria;</a:t>
            </a:r>
            <a:endParaRPr sz="1096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563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E"/>
                </a:highlight>
              </a:rPr>
              <a:t>Remove one or more rows from the table</a:t>
            </a:r>
            <a:endParaRPr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-3111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E"/>
                </a:highlight>
              </a:rPr>
              <a:t>Returns number of rows deleted</a:t>
            </a:r>
            <a:endParaRPr>
              <a:solidFill>
                <a:schemeClr val="dk2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filter_criteria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Table Queries using SELECT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Query tables, apply some logical manipulation and return a result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Syntax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filter_criteria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sort_critera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38775" y="1279775"/>
            <a:ext cx="83613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Retreive all columns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Returns specific columns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Return unique values in column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 DISTINCT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Filter Criteria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'&lt;'</a:t>
            </a:r>
            <a:endParaRPr sz="12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Sort Order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2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AND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IS NULL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BETWEEN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IN : compare values to a list of specified values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LIKE: wildcard operator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Overview of RDBMS and SQL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ETL ( Extract, Transform and Load)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DDL and DML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Date Functions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 Type Conversion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68500" y="2030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Combine rows into groups based on matching value for each group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Often used with aggregate functions like COUNT, AVG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Syntax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filter_criteria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sort_critera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Functions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Perform calculations on a set of values and return a single value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AVG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COUNT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MAX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MIN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SUM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631950" y="1981375"/>
            <a:ext cx="82290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Filter aggregate data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Often used by GROUP BY clause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WHERE clause is applied for the individual rows before the rows are filtered by GROUP BY, HAVING is applied post-filter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agg_function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filter_criteria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Functions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GETDATE():  Return current datetime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DATEPART(): Return specific part of date argument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DATEDIFF():  Difference between two dates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DATEADD(): Add value to datepart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Conversion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changing entity of one date type to other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also called typecasting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two types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Implicit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SQL server automatically converts from one datatype to another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Resulting data type depends upon the rules of data precedence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Explicit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User defines the resulting data type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Use CAST  or CONVERT functions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 &amp; CONVERT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29450" y="2078875"/>
            <a:ext cx="79821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CAST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source_column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target_data_type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[length])</a:t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Eg. 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CAST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(created_date 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CONVERT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target_data_type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source_column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[,style])</a:t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Eg. 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created_date)</a:t>
            </a:r>
            <a:endParaRPr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Software for creating and managing databases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Examples: SQL Server, MySQL, PostgreSQL, Mongo DB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DBMS (RDBMS)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Database Management System based on relational model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Relation is a table that </a:t>
            </a:r>
            <a:r>
              <a:rPr lang="en">
                <a:solidFill>
                  <a:schemeClr val="dk2"/>
                </a:solidFill>
              </a:rPr>
              <a:t>consist</a:t>
            </a:r>
            <a:r>
              <a:rPr lang="en">
                <a:solidFill>
                  <a:schemeClr val="dk2"/>
                </a:solidFill>
              </a:rPr>
              <a:t> of values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Relational Model represent the database as collection of </a:t>
            </a:r>
            <a:r>
              <a:rPr lang="en">
                <a:solidFill>
                  <a:schemeClr val="dk2"/>
                </a:solidFill>
              </a:rPr>
              <a:t>tables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 of RDBMS: SQL Server,  MySQL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150" y="3247325"/>
            <a:ext cx="44862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OLTP vs OLAP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9854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OLTP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Online Transactional Processing System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Captures and maintains transactions in the database ie. INSERT, UPDATE, DELETE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Simple Queries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OLAP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Online Analytical Processing System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Aggregates large amount of data for reporting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Complex Queries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Also called as Data Warehouse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Aggregates data from multiple OLTPs by ETL  process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 &amp; Load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Extract data from different sources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Transform the data (data cleaning, apply calculations)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Load to data warehouse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This series of process is called a ETL pipeline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Different tools used to manage ETL pipelines E.g. Apache Airflow, Luigi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38" y="3756025"/>
            <a:ext cx="3437125" cy="11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</a:t>
            </a:r>
            <a:r>
              <a:rPr lang="en"/>
              <a:t> Query Language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Standard language designed to query and manage data in RDBMS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Declarative Language, requires you to specify what to get, not how to get it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Different categories of statements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Data Definition Language (DDL)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Data Manipulation Language (DML)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Data Control Language (DCL)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SQL is a standard, Each RDBMS have their own variants of SQL, also known as SQL dialects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Example: SQL Server uses Transact SQL( T-SQL)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Dialects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8082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Each database has its own variant of standard SQL called as SQL dialects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For example, SQL query to return top 10 rows from a table: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SQL Server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dbo.sales;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-- MySQL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dbo.sales</a:t>
            </a:r>
            <a:endParaRPr sz="12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Definition Language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SQL commands to define data schema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 or Modify the structure of database objects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Examples: CREATE,  DROP,  ALTER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Leapfrog Guidelines for DDL and DML:</a:t>
            </a:r>
            <a:r>
              <a:rPr lang="en">
                <a:solidFill>
                  <a:schemeClr val="dk2"/>
                </a:solidFill>
              </a:rPr>
              <a:t> https://www.coding-guidelines.lftechnology.com/docs/rdbms/rdbms-naming-convention/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