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61" r:id="rId7"/>
    <p:sldId id="272" r:id="rId8"/>
    <p:sldId id="271" r:id="rId9"/>
    <p:sldId id="263" r:id="rId10"/>
    <p:sldId id="264" r:id="rId11"/>
    <p:sldId id="265"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709"/>
    <a:srgbClr val="0244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p:scale>
          <a:sx n="81" d="100"/>
          <a:sy n="81" d="100"/>
        </p:scale>
        <p:origin x="-25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jashree Kandalgaonkar [MaGE]" userId="ecaff5df-1f3e-423f-9a1c-a931cb5ffd05" providerId="ADAL" clId="{C5439738-A349-4BB8-A8B4-C1E2F331D6E3}"/>
    <pc:docChg chg="undo custSel modSld">
      <pc:chgData name="Tejashree Kandalgaonkar [MaGE]" userId="ecaff5df-1f3e-423f-9a1c-a931cb5ffd05" providerId="ADAL" clId="{C5439738-A349-4BB8-A8B4-C1E2F331D6E3}" dt="2023-05-11T06:20:21.684" v="41" actId="20577"/>
      <pc:docMkLst>
        <pc:docMk/>
      </pc:docMkLst>
      <pc:sldChg chg="modSp mod">
        <pc:chgData name="Tejashree Kandalgaonkar [MaGE]" userId="ecaff5df-1f3e-423f-9a1c-a931cb5ffd05" providerId="ADAL" clId="{C5439738-A349-4BB8-A8B4-C1E2F331D6E3}" dt="2023-05-11T06:20:21.684" v="41" actId="20577"/>
        <pc:sldMkLst>
          <pc:docMk/>
          <pc:sldMk cId="155810246" sldId="256"/>
        </pc:sldMkLst>
        <pc:spChg chg="mod">
          <ac:chgData name="Tejashree Kandalgaonkar [MaGE]" userId="ecaff5df-1f3e-423f-9a1c-a931cb5ffd05" providerId="ADAL" clId="{C5439738-A349-4BB8-A8B4-C1E2F331D6E3}" dt="2023-05-11T06:20:21.684" v="41" actId="20577"/>
          <ac:spMkLst>
            <pc:docMk/>
            <pc:sldMk cId="155810246" sldId="256"/>
            <ac:spMk id="9" creationId="{4E67A2AC-00F6-985A-C661-784C2AA22DB5}"/>
          </ac:spMkLst>
        </pc:spChg>
      </pc:sldChg>
    </pc:docChg>
  </pc:docChgLst>
  <pc:docChgLst>
    <pc:chgData name="Shashank K [MUBC]" userId="a41e75e5-151b-429f-ac5e-0533cabcb5dc" providerId="ADAL" clId="{607E390D-227E-4192-A4D7-9F8A981907BE}"/>
    <pc:docChg chg="undo custSel modSld">
      <pc:chgData name="Shashank K [MUBC]" userId="a41e75e5-151b-429f-ac5e-0533cabcb5dc" providerId="ADAL" clId="{607E390D-227E-4192-A4D7-9F8A981907BE}" dt="2023-04-15T11:50:23.506" v="186" actId="108"/>
      <pc:docMkLst>
        <pc:docMk/>
      </pc:docMkLst>
      <pc:sldChg chg="modSp mod">
        <pc:chgData name="Shashank K [MUBC]" userId="a41e75e5-151b-429f-ac5e-0533cabcb5dc" providerId="ADAL" clId="{607E390D-227E-4192-A4D7-9F8A981907BE}" dt="2023-04-15T11:50:23.506" v="186" actId="108"/>
        <pc:sldMkLst>
          <pc:docMk/>
          <pc:sldMk cId="155810246" sldId="256"/>
        </pc:sldMkLst>
        <pc:spChg chg="mod">
          <ac:chgData name="Shashank K [MUBC]" userId="a41e75e5-151b-429f-ac5e-0533cabcb5dc" providerId="ADAL" clId="{607E390D-227E-4192-A4D7-9F8A981907BE}" dt="2023-04-15T11:49:49.646" v="134" actId="20577"/>
          <ac:spMkLst>
            <pc:docMk/>
            <pc:sldMk cId="155810246" sldId="256"/>
            <ac:spMk id="3" creationId="{F2F1ADF4-B0C7-C7C2-8B63-8895D3F81EBA}"/>
          </ac:spMkLst>
        </pc:spChg>
        <pc:spChg chg="mod">
          <ac:chgData name="Shashank K [MUBC]" userId="a41e75e5-151b-429f-ac5e-0533cabcb5dc" providerId="ADAL" clId="{607E390D-227E-4192-A4D7-9F8A981907BE}" dt="2023-04-15T11:50:23.506" v="186" actId="108"/>
          <ac:spMkLst>
            <pc:docMk/>
            <pc:sldMk cId="155810246" sldId="256"/>
            <ac:spMk id="9" creationId="{4E67A2AC-00F6-985A-C661-784C2AA22DB5}"/>
          </ac:spMkLst>
        </pc:spChg>
        <pc:picChg chg="mod">
          <ac:chgData name="Shashank K [MUBC]" userId="a41e75e5-151b-429f-ac5e-0533cabcb5dc" providerId="ADAL" clId="{607E390D-227E-4192-A4D7-9F8A981907BE}" dt="2023-04-15T11:46:46.702" v="36" actId="34135"/>
          <ac:picMkLst>
            <pc:docMk/>
            <pc:sldMk cId="155810246" sldId="256"/>
            <ac:picMk id="4" creationId="{43CCA37C-43E3-060E-4CAD-1BD4C14A9EC7}"/>
          </ac:picMkLst>
        </pc:picChg>
        <pc:picChg chg="mod">
          <ac:chgData name="Shashank K [MUBC]" userId="a41e75e5-151b-429f-ac5e-0533cabcb5dc" providerId="ADAL" clId="{607E390D-227E-4192-A4D7-9F8A981907BE}" dt="2023-04-15T11:45:24.334" v="19" actId="34135"/>
          <ac:picMkLst>
            <pc:docMk/>
            <pc:sldMk cId="155810246" sldId="256"/>
            <ac:picMk id="5" creationId="{513506B1-3967-6BD4-A69D-6500BA86F120}"/>
          </ac:picMkLst>
        </pc:picChg>
      </pc:sldChg>
      <pc:sldChg chg="modSp mod">
        <pc:chgData name="Shashank K [MUBC]" userId="a41e75e5-151b-429f-ac5e-0533cabcb5dc" providerId="ADAL" clId="{607E390D-227E-4192-A4D7-9F8A981907BE}" dt="2023-04-15T11:47:18.234" v="39" actId="34135"/>
        <pc:sldMkLst>
          <pc:docMk/>
          <pc:sldMk cId="2907023693" sldId="257"/>
        </pc:sldMkLst>
        <pc:spChg chg="mod">
          <ac:chgData name="Shashank K [MUBC]" userId="a41e75e5-151b-429f-ac5e-0533cabcb5dc" providerId="ADAL" clId="{607E390D-227E-4192-A4D7-9F8A981907BE}" dt="2023-04-15T11:47:08.685" v="38" actId="34135"/>
          <ac:spMkLst>
            <pc:docMk/>
            <pc:sldMk cId="2907023693" sldId="257"/>
            <ac:spMk id="3" creationId="{C7DDF28F-771F-D180-B602-4C9BA1896597}"/>
          </ac:spMkLst>
        </pc:spChg>
        <pc:picChg chg="mod">
          <ac:chgData name="Shashank K [MUBC]" userId="a41e75e5-151b-429f-ac5e-0533cabcb5dc" providerId="ADAL" clId="{607E390D-227E-4192-A4D7-9F8A981907BE}" dt="2023-04-15T11:47:18.234" v="39" actId="34135"/>
          <ac:picMkLst>
            <pc:docMk/>
            <pc:sldMk cId="2907023693" sldId="257"/>
            <ac:picMk id="4" creationId="{3893C3C6-E6B4-0EAA-6168-B66B664B265B}"/>
          </ac:picMkLst>
        </pc:picChg>
        <pc:picChg chg="mod">
          <ac:chgData name="Shashank K [MUBC]" userId="a41e75e5-151b-429f-ac5e-0533cabcb5dc" providerId="ADAL" clId="{607E390D-227E-4192-A4D7-9F8A981907BE}" dt="2023-04-15T11:45:20.622" v="18" actId="34135"/>
          <ac:picMkLst>
            <pc:docMk/>
            <pc:sldMk cId="2907023693" sldId="257"/>
            <ac:picMk id="6" creationId="{4C8E9BB0-02EA-460A-EDCE-9CB013DFF909}"/>
          </ac:picMkLst>
        </pc:picChg>
      </pc:sldChg>
      <pc:sldChg chg="modSp mod">
        <pc:chgData name="Shashank K [MUBC]" userId="a41e75e5-151b-429f-ac5e-0533cabcb5dc" providerId="ADAL" clId="{607E390D-227E-4192-A4D7-9F8A981907BE}" dt="2023-04-15T11:47:22.868" v="40" actId="34135"/>
        <pc:sldMkLst>
          <pc:docMk/>
          <pc:sldMk cId="3066299370" sldId="258"/>
        </pc:sldMkLst>
        <pc:spChg chg="mod">
          <ac:chgData name="Shashank K [MUBC]" userId="a41e75e5-151b-429f-ac5e-0533cabcb5dc" providerId="ADAL" clId="{607E390D-227E-4192-A4D7-9F8A981907BE}" dt="2023-04-15T11:45:12.918" v="17" actId="34135"/>
          <ac:spMkLst>
            <pc:docMk/>
            <pc:sldMk cId="3066299370" sldId="258"/>
            <ac:spMk id="8" creationId="{83A5D50A-7BF5-47B2-27E6-96AA33171B2B}"/>
          </ac:spMkLst>
        </pc:spChg>
        <pc:picChg chg="mod">
          <ac:chgData name="Shashank K [MUBC]" userId="a41e75e5-151b-429f-ac5e-0533cabcb5dc" providerId="ADAL" clId="{607E390D-227E-4192-A4D7-9F8A981907BE}" dt="2023-04-15T11:47:22.868" v="40" actId="34135"/>
          <ac:picMkLst>
            <pc:docMk/>
            <pc:sldMk cId="3066299370" sldId="258"/>
            <ac:picMk id="4" creationId="{3893C3C6-E6B4-0EAA-6168-B66B664B265B}"/>
          </ac:picMkLst>
        </pc:picChg>
        <pc:picChg chg="mod">
          <ac:chgData name="Shashank K [MUBC]" userId="a41e75e5-151b-429f-ac5e-0533cabcb5dc" providerId="ADAL" clId="{607E390D-227E-4192-A4D7-9F8A981907BE}" dt="2023-04-15T11:45:02.973" v="16" actId="34135"/>
          <ac:picMkLst>
            <pc:docMk/>
            <pc:sldMk cId="3066299370" sldId="258"/>
            <ac:picMk id="6" creationId="{4C8E9BB0-02EA-460A-EDCE-9CB013DFF909}"/>
          </ac:picMkLst>
        </pc:picChg>
      </pc:sldChg>
      <pc:sldChg chg="modSp mod">
        <pc:chgData name="Shashank K [MUBC]" userId="a41e75e5-151b-429f-ac5e-0533cabcb5dc" providerId="ADAL" clId="{607E390D-227E-4192-A4D7-9F8A981907BE}" dt="2023-04-15T11:47:32.915" v="41" actId="34135"/>
        <pc:sldMkLst>
          <pc:docMk/>
          <pc:sldMk cId="4078025115" sldId="260"/>
        </pc:sldMkLst>
        <pc:spChg chg="mod">
          <ac:chgData name="Shashank K [MUBC]" userId="a41e75e5-151b-429f-ac5e-0533cabcb5dc" providerId="ADAL" clId="{607E390D-227E-4192-A4D7-9F8A981907BE}" dt="2023-04-15T11:45:34.490" v="21" actId="34135"/>
          <ac:spMkLst>
            <pc:docMk/>
            <pc:sldMk cId="4078025115" sldId="260"/>
            <ac:spMk id="8" creationId="{83A5D50A-7BF5-47B2-27E6-96AA33171B2B}"/>
          </ac:spMkLst>
        </pc:spChg>
        <pc:picChg chg="mod">
          <ac:chgData name="Shashank K [MUBC]" userId="a41e75e5-151b-429f-ac5e-0533cabcb5dc" providerId="ADAL" clId="{607E390D-227E-4192-A4D7-9F8A981907BE}" dt="2023-04-15T11:47:32.915" v="41" actId="34135"/>
          <ac:picMkLst>
            <pc:docMk/>
            <pc:sldMk cId="4078025115" sldId="260"/>
            <ac:picMk id="4" creationId="{3893C3C6-E6B4-0EAA-6168-B66B664B265B}"/>
          </ac:picMkLst>
        </pc:picChg>
        <pc:picChg chg="mod">
          <ac:chgData name="Shashank K [MUBC]" userId="a41e75e5-151b-429f-ac5e-0533cabcb5dc" providerId="ADAL" clId="{607E390D-227E-4192-A4D7-9F8A981907BE}" dt="2023-04-15T11:45:31.616" v="20" actId="34135"/>
          <ac:picMkLst>
            <pc:docMk/>
            <pc:sldMk cId="4078025115" sldId="260"/>
            <ac:picMk id="6" creationId="{4C8E9BB0-02EA-460A-EDCE-9CB013DFF909}"/>
          </ac:picMkLst>
        </pc:picChg>
      </pc:sldChg>
      <pc:sldChg chg="modSp mod">
        <pc:chgData name="Shashank K [MUBC]" userId="a41e75e5-151b-429f-ac5e-0533cabcb5dc" providerId="ADAL" clId="{607E390D-227E-4192-A4D7-9F8A981907BE}" dt="2023-04-15T11:47:39.381" v="42" actId="34135"/>
        <pc:sldMkLst>
          <pc:docMk/>
          <pc:sldMk cId="503207019" sldId="261"/>
        </pc:sldMkLst>
        <pc:spChg chg="mod">
          <ac:chgData name="Shashank K [MUBC]" userId="a41e75e5-151b-429f-ac5e-0533cabcb5dc" providerId="ADAL" clId="{607E390D-227E-4192-A4D7-9F8A981907BE}" dt="2023-04-15T11:45:49.730" v="23" actId="34135"/>
          <ac:spMkLst>
            <pc:docMk/>
            <pc:sldMk cId="503207019" sldId="261"/>
            <ac:spMk id="8" creationId="{83A5D50A-7BF5-47B2-27E6-96AA33171B2B}"/>
          </ac:spMkLst>
        </pc:spChg>
        <pc:picChg chg="mod">
          <ac:chgData name="Shashank K [MUBC]" userId="a41e75e5-151b-429f-ac5e-0533cabcb5dc" providerId="ADAL" clId="{607E390D-227E-4192-A4D7-9F8A981907BE}" dt="2023-04-15T11:47:39.381" v="42" actId="34135"/>
          <ac:picMkLst>
            <pc:docMk/>
            <pc:sldMk cId="503207019" sldId="261"/>
            <ac:picMk id="4" creationId="{3893C3C6-E6B4-0EAA-6168-B66B664B265B}"/>
          </ac:picMkLst>
        </pc:picChg>
        <pc:picChg chg="mod">
          <ac:chgData name="Shashank K [MUBC]" userId="a41e75e5-151b-429f-ac5e-0533cabcb5dc" providerId="ADAL" clId="{607E390D-227E-4192-A4D7-9F8A981907BE}" dt="2023-04-15T11:45:47.252" v="22" actId="34135"/>
          <ac:picMkLst>
            <pc:docMk/>
            <pc:sldMk cId="503207019" sldId="261"/>
            <ac:picMk id="6" creationId="{4C8E9BB0-02EA-460A-EDCE-9CB013DFF909}"/>
          </ac:picMkLst>
        </pc:picChg>
      </pc:sldChg>
      <pc:sldChg chg="modSp mod">
        <pc:chgData name="Shashank K [MUBC]" userId="a41e75e5-151b-429f-ac5e-0533cabcb5dc" providerId="ADAL" clId="{607E390D-227E-4192-A4D7-9F8A981907BE}" dt="2023-04-15T11:47:44.994" v="43" actId="34135"/>
        <pc:sldMkLst>
          <pc:docMk/>
          <pc:sldMk cId="1207346346" sldId="262"/>
        </pc:sldMkLst>
        <pc:spChg chg="mod">
          <ac:chgData name="Shashank K [MUBC]" userId="a41e75e5-151b-429f-ac5e-0533cabcb5dc" providerId="ADAL" clId="{607E390D-227E-4192-A4D7-9F8A981907BE}" dt="2023-04-15T11:45:55.691" v="24" actId="34135"/>
          <ac:spMkLst>
            <pc:docMk/>
            <pc:sldMk cId="1207346346" sldId="262"/>
            <ac:spMk id="8" creationId="{83A5D50A-7BF5-47B2-27E6-96AA33171B2B}"/>
          </ac:spMkLst>
        </pc:spChg>
        <pc:picChg chg="mod">
          <ac:chgData name="Shashank K [MUBC]" userId="a41e75e5-151b-429f-ac5e-0533cabcb5dc" providerId="ADAL" clId="{607E390D-227E-4192-A4D7-9F8A981907BE}" dt="2023-04-15T11:47:44.994" v="43" actId="34135"/>
          <ac:picMkLst>
            <pc:docMk/>
            <pc:sldMk cId="1207346346" sldId="262"/>
            <ac:picMk id="4" creationId="{3893C3C6-E6B4-0EAA-6168-B66B664B265B}"/>
          </ac:picMkLst>
        </pc:picChg>
        <pc:picChg chg="mod">
          <ac:chgData name="Shashank K [MUBC]" userId="a41e75e5-151b-429f-ac5e-0533cabcb5dc" providerId="ADAL" clId="{607E390D-227E-4192-A4D7-9F8A981907BE}" dt="2023-04-15T11:45:58.011" v="25" actId="34135"/>
          <ac:picMkLst>
            <pc:docMk/>
            <pc:sldMk cId="1207346346" sldId="262"/>
            <ac:picMk id="6" creationId="{4C8E9BB0-02EA-460A-EDCE-9CB013DFF909}"/>
          </ac:picMkLst>
        </pc:picChg>
      </pc:sldChg>
      <pc:sldChg chg="modSp mod">
        <pc:chgData name="Shashank K [MUBC]" userId="a41e75e5-151b-429f-ac5e-0533cabcb5dc" providerId="ADAL" clId="{607E390D-227E-4192-A4D7-9F8A981907BE}" dt="2023-04-15T11:47:53.639" v="45" actId="34135"/>
        <pc:sldMkLst>
          <pc:docMk/>
          <pc:sldMk cId="41928864" sldId="263"/>
        </pc:sldMkLst>
        <pc:spChg chg="mod">
          <ac:chgData name="Shashank K [MUBC]" userId="a41e75e5-151b-429f-ac5e-0533cabcb5dc" providerId="ADAL" clId="{607E390D-227E-4192-A4D7-9F8A981907BE}" dt="2023-04-15T11:46:04.891" v="26" actId="34135"/>
          <ac:spMkLst>
            <pc:docMk/>
            <pc:sldMk cId="41928864" sldId="263"/>
            <ac:spMk id="8" creationId="{83A5D50A-7BF5-47B2-27E6-96AA33171B2B}"/>
          </ac:spMkLst>
        </pc:spChg>
        <pc:picChg chg="mod">
          <ac:chgData name="Shashank K [MUBC]" userId="a41e75e5-151b-429f-ac5e-0533cabcb5dc" providerId="ADAL" clId="{607E390D-227E-4192-A4D7-9F8A981907BE}" dt="2023-04-15T11:47:53.639" v="45" actId="34135"/>
          <ac:picMkLst>
            <pc:docMk/>
            <pc:sldMk cId="41928864" sldId="263"/>
            <ac:picMk id="4" creationId="{3893C3C6-E6B4-0EAA-6168-B66B664B265B}"/>
          </ac:picMkLst>
        </pc:picChg>
        <pc:picChg chg="mod">
          <ac:chgData name="Shashank K [MUBC]" userId="a41e75e5-151b-429f-ac5e-0533cabcb5dc" providerId="ADAL" clId="{607E390D-227E-4192-A4D7-9F8A981907BE}" dt="2023-04-15T11:46:06.765" v="27" actId="34135"/>
          <ac:picMkLst>
            <pc:docMk/>
            <pc:sldMk cId="41928864" sldId="263"/>
            <ac:picMk id="6" creationId="{4C8E9BB0-02EA-460A-EDCE-9CB013DFF909}"/>
          </ac:picMkLst>
        </pc:picChg>
      </pc:sldChg>
      <pc:sldChg chg="modSp mod">
        <pc:chgData name="Shashank K [MUBC]" userId="a41e75e5-151b-429f-ac5e-0533cabcb5dc" providerId="ADAL" clId="{607E390D-227E-4192-A4D7-9F8A981907BE}" dt="2023-04-15T11:47:58.155" v="46" actId="34135"/>
        <pc:sldMkLst>
          <pc:docMk/>
          <pc:sldMk cId="3755091390" sldId="264"/>
        </pc:sldMkLst>
        <pc:spChg chg="mod">
          <ac:chgData name="Shashank K [MUBC]" userId="a41e75e5-151b-429f-ac5e-0533cabcb5dc" providerId="ADAL" clId="{607E390D-227E-4192-A4D7-9F8A981907BE}" dt="2023-04-15T11:46:12.172" v="28" actId="34135"/>
          <ac:spMkLst>
            <pc:docMk/>
            <pc:sldMk cId="3755091390" sldId="264"/>
            <ac:spMk id="8" creationId="{83A5D50A-7BF5-47B2-27E6-96AA33171B2B}"/>
          </ac:spMkLst>
        </pc:spChg>
        <pc:picChg chg="mod">
          <ac:chgData name="Shashank K [MUBC]" userId="a41e75e5-151b-429f-ac5e-0533cabcb5dc" providerId="ADAL" clId="{607E390D-227E-4192-A4D7-9F8A981907BE}" dt="2023-04-15T11:47:58.155" v="46" actId="34135"/>
          <ac:picMkLst>
            <pc:docMk/>
            <pc:sldMk cId="3755091390" sldId="264"/>
            <ac:picMk id="4" creationId="{3893C3C6-E6B4-0EAA-6168-B66B664B265B}"/>
          </ac:picMkLst>
        </pc:picChg>
        <pc:picChg chg="mod">
          <ac:chgData name="Shashank K [MUBC]" userId="a41e75e5-151b-429f-ac5e-0533cabcb5dc" providerId="ADAL" clId="{607E390D-227E-4192-A4D7-9F8A981907BE}" dt="2023-04-15T11:46:14.687" v="29" actId="34135"/>
          <ac:picMkLst>
            <pc:docMk/>
            <pc:sldMk cId="3755091390" sldId="264"/>
            <ac:picMk id="6" creationId="{4C8E9BB0-02EA-460A-EDCE-9CB013DFF909}"/>
          </ac:picMkLst>
        </pc:picChg>
      </pc:sldChg>
      <pc:sldChg chg="modSp mod">
        <pc:chgData name="Shashank K [MUBC]" userId="a41e75e5-151b-429f-ac5e-0533cabcb5dc" providerId="ADAL" clId="{607E390D-227E-4192-A4D7-9F8A981907BE}" dt="2023-04-15T11:46:27.888" v="34" actId="34135"/>
        <pc:sldMkLst>
          <pc:docMk/>
          <pc:sldMk cId="3984528251" sldId="265"/>
        </pc:sldMkLst>
        <pc:spChg chg="mod">
          <ac:chgData name="Shashank K [MUBC]" userId="a41e75e5-151b-429f-ac5e-0533cabcb5dc" providerId="ADAL" clId="{607E390D-227E-4192-A4D7-9F8A981907BE}" dt="2023-04-15T11:46:27.888" v="34" actId="34135"/>
          <ac:spMkLst>
            <pc:docMk/>
            <pc:sldMk cId="3984528251" sldId="265"/>
            <ac:spMk id="8" creationId="{83A5D50A-7BF5-47B2-27E6-96AA33171B2B}"/>
          </ac:spMkLst>
        </pc:spChg>
        <pc:picChg chg="mod">
          <ac:chgData name="Shashank K [MUBC]" userId="a41e75e5-151b-429f-ac5e-0533cabcb5dc" providerId="ADAL" clId="{607E390D-227E-4192-A4D7-9F8A981907BE}" dt="2023-04-15T11:46:20.434" v="31" actId="34135"/>
          <ac:picMkLst>
            <pc:docMk/>
            <pc:sldMk cId="3984528251" sldId="265"/>
            <ac:picMk id="4" creationId="{3893C3C6-E6B4-0EAA-6168-B66B664B265B}"/>
          </ac:picMkLst>
        </pc:picChg>
        <pc:picChg chg="mod">
          <ac:chgData name="Shashank K [MUBC]" userId="a41e75e5-151b-429f-ac5e-0533cabcb5dc" providerId="ADAL" clId="{607E390D-227E-4192-A4D7-9F8A981907BE}" dt="2023-04-15T11:46:17.867" v="30" actId="34135"/>
          <ac:picMkLst>
            <pc:docMk/>
            <pc:sldMk cId="3984528251" sldId="265"/>
            <ac:picMk id="6" creationId="{4C8E9BB0-02EA-460A-EDCE-9CB013DFF909}"/>
          </ac:picMkLst>
        </pc:picChg>
      </pc:sldChg>
      <pc:sldChg chg="modSp mod">
        <pc:chgData name="Shashank K [MUBC]" userId="a41e75e5-151b-429f-ac5e-0533cabcb5dc" providerId="ADAL" clId="{607E390D-227E-4192-A4D7-9F8A981907BE}" dt="2023-04-15T11:48:18.729" v="51" actId="20577"/>
        <pc:sldMkLst>
          <pc:docMk/>
          <pc:sldMk cId="294745817" sldId="266"/>
        </pc:sldMkLst>
        <pc:spChg chg="mod">
          <ac:chgData name="Shashank K [MUBC]" userId="a41e75e5-151b-429f-ac5e-0533cabcb5dc" providerId="ADAL" clId="{607E390D-227E-4192-A4D7-9F8A981907BE}" dt="2023-04-15T11:48:18.729" v="51" actId="20577"/>
          <ac:spMkLst>
            <pc:docMk/>
            <pc:sldMk cId="294745817" sldId="266"/>
            <ac:spMk id="8" creationId="{83A5D50A-7BF5-47B2-27E6-96AA33171B2B}"/>
          </ac:spMkLst>
        </pc:spChg>
        <pc:picChg chg="mod">
          <ac:chgData name="Shashank K [MUBC]" userId="a41e75e5-151b-429f-ac5e-0533cabcb5dc" providerId="ADAL" clId="{607E390D-227E-4192-A4D7-9F8A981907BE}" dt="2023-04-15T11:46:39.575" v="35" actId="34135"/>
          <ac:picMkLst>
            <pc:docMk/>
            <pc:sldMk cId="294745817" sldId="266"/>
            <ac:picMk id="4" creationId="{3893C3C6-E6B4-0EAA-6168-B66B664B265B}"/>
          </ac:picMkLst>
        </pc:picChg>
        <pc:picChg chg="mod">
          <ac:chgData name="Shashank K [MUBC]" userId="a41e75e5-151b-429f-ac5e-0533cabcb5dc" providerId="ADAL" clId="{607E390D-227E-4192-A4D7-9F8A981907BE}" dt="2023-04-15T11:48:12.573" v="47" actId="34135"/>
          <ac:picMkLst>
            <pc:docMk/>
            <pc:sldMk cId="294745817" sldId="266"/>
            <ac:picMk id="6" creationId="{4C8E9BB0-02EA-460A-EDCE-9CB013DFF909}"/>
          </ac:picMkLst>
        </pc:picChg>
      </pc:sldChg>
      <pc:sldChg chg="modSp mod">
        <pc:chgData name="Shashank K [MUBC]" userId="a41e75e5-151b-429f-ac5e-0533cabcb5dc" providerId="ADAL" clId="{607E390D-227E-4192-A4D7-9F8A981907BE}" dt="2023-04-15T11:48:31.123" v="54" actId="34135"/>
        <pc:sldMkLst>
          <pc:docMk/>
          <pc:sldMk cId="984102935" sldId="267"/>
        </pc:sldMkLst>
        <pc:spChg chg="mod">
          <ac:chgData name="Shashank K [MUBC]" userId="a41e75e5-151b-429f-ac5e-0533cabcb5dc" providerId="ADAL" clId="{607E390D-227E-4192-A4D7-9F8A981907BE}" dt="2023-04-15T11:48:31.123" v="54" actId="34135"/>
          <ac:spMkLst>
            <pc:docMk/>
            <pc:sldMk cId="984102935" sldId="267"/>
            <ac:spMk id="8" creationId="{83A5D50A-7BF5-47B2-27E6-96AA33171B2B}"/>
          </ac:spMkLst>
        </pc:spChg>
        <pc:picChg chg="mod">
          <ac:chgData name="Shashank K [MUBC]" userId="a41e75e5-151b-429f-ac5e-0533cabcb5dc" providerId="ADAL" clId="{607E390D-227E-4192-A4D7-9F8A981907BE}" dt="2023-04-15T11:48:25.487" v="52" actId="34135"/>
          <ac:picMkLst>
            <pc:docMk/>
            <pc:sldMk cId="984102935" sldId="267"/>
            <ac:picMk id="4" creationId="{3893C3C6-E6B4-0EAA-6168-B66B664B265B}"/>
          </ac:picMkLst>
        </pc:picChg>
        <pc:picChg chg="mod">
          <ac:chgData name="Shashank K [MUBC]" userId="a41e75e5-151b-429f-ac5e-0533cabcb5dc" providerId="ADAL" clId="{607E390D-227E-4192-A4D7-9F8A981907BE}" dt="2023-04-15T11:48:31.123" v="54" actId="34135"/>
          <ac:picMkLst>
            <pc:docMk/>
            <pc:sldMk cId="984102935" sldId="267"/>
            <ac:picMk id="6" creationId="{4C8E9BB0-02EA-460A-EDCE-9CB013DFF909}"/>
          </ac:picMkLst>
        </pc:picChg>
      </pc:sldChg>
      <pc:sldChg chg="modSp mod">
        <pc:chgData name="Shashank K [MUBC]" userId="a41e75e5-151b-429f-ac5e-0533cabcb5dc" providerId="ADAL" clId="{607E390D-227E-4192-A4D7-9F8A981907BE}" dt="2023-04-15T11:48:39.908" v="55" actId="34135"/>
        <pc:sldMkLst>
          <pc:docMk/>
          <pc:sldMk cId="2343796108" sldId="268"/>
        </pc:sldMkLst>
        <pc:spChg chg="mod">
          <ac:chgData name="Shashank K [MUBC]" userId="a41e75e5-151b-429f-ac5e-0533cabcb5dc" providerId="ADAL" clId="{607E390D-227E-4192-A4D7-9F8A981907BE}" dt="2023-04-15T11:48:39.908" v="55" actId="34135"/>
          <ac:spMkLst>
            <pc:docMk/>
            <pc:sldMk cId="2343796108" sldId="268"/>
            <ac:spMk id="8" creationId="{83A5D50A-7BF5-47B2-27E6-96AA33171B2B}"/>
          </ac:spMkLst>
        </pc:spChg>
        <pc:picChg chg="mod">
          <ac:chgData name="Shashank K [MUBC]" userId="a41e75e5-151b-429f-ac5e-0533cabcb5dc" providerId="ADAL" clId="{607E390D-227E-4192-A4D7-9F8A981907BE}" dt="2023-04-15T11:48:39.908" v="55" actId="34135"/>
          <ac:picMkLst>
            <pc:docMk/>
            <pc:sldMk cId="2343796108" sldId="268"/>
            <ac:picMk id="4" creationId="{3893C3C6-E6B4-0EAA-6168-B66B664B265B}"/>
          </ac:picMkLst>
        </pc:picChg>
        <pc:picChg chg="mod">
          <ac:chgData name="Shashank K [MUBC]" userId="a41e75e5-151b-429f-ac5e-0533cabcb5dc" providerId="ADAL" clId="{607E390D-227E-4192-A4D7-9F8A981907BE}" dt="2023-04-15T11:48:39.908" v="55" actId="34135"/>
          <ac:picMkLst>
            <pc:docMk/>
            <pc:sldMk cId="2343796108" sldId="268"/>
            <ac:picMk id="6" creationId="{4C8E9BB0-02EA-460A-EDCE-9CB013DFF909}"/>
          </ac:picMkLst>
        </pc:picChg>
      </pc:sldChg>
      <pc:sldChg chg="modSp mod">
        <pc:chgData name="Shashank K [MUBC]" userId="a41e75e5-151b-429f-ac5e-0533cabcb5dc" providerId="ADAL" clId="{607E390D-227E-4192-A4D7-9F8A981907BE}" dt="2023-04-15T11:48:48.060" v="56" actId="34135"/>
        <pc:sldMkLst>
          <pc:docMk/>
          <pc:sldMk cId="1694362061" sldId="269"/>
        </pc:sldMkLst>
        <pc:spChg chg="mod">
          <ac:chgData name="Shashank K [MUBC]" userId="a41e75e5-151b-429f-ac5e-0533cabcb5dc" providerId="ADAL" clId="{607E390D-227E-4192-A4D7-9F8A981907BE}" dt="2023-04-15T11:48:48.060" v="56" actId="34135"/>
          <ac:spMkLst>
            <pc:docMk/>
            <pc:sldMk cId="1694362061" sldId="269"/>
            <ac:spMk id="8" creationId="{83A5D50A-7BF5-47B2-27E6-96AA33171B2B}"/>
          </ac:spMkLst>
        </pc:spChg>
        <pc:picChg chg="mod">
          <ac:chgData name="Shashank K [MUBC]" userId="a41e75e5-151b-429f-ac5e-0533cabcb5dc" providerId="ADAL" clId="{607E390D-227E-4192-A4D7-9F8A981907BE}" dt="2023-04-15T11:48:48.060" v="56" actId="34135"/>
          <ac:picMkLst>
            <pc:docMk/>
            <pc:sldMk cId="1694362061" sldId="269"/>
            <ac:picMk id="4" creationId="{3893C3C6-E6B4-0EAA-6168-B66B664B265B}"/>
          </ac:picMkLst>
        </pc:picChg>
        <pc:picChg chg="mod">
          <ac:chgData name="Shashank K [MUBC]" userId="a41e75e5-151b-429f-ac5e-0533cabcb5dc" providerId="ADAL" clId="{607E390D-227E-4192-A4D7-9F8A981907BE}" dt="2023-04-15T11:48:48.060" v="56" actId="34135"/>
          <ac:picMkLst>
            <pc:docMk/>
            <pc:sldMk cId="1694362061" sldId="269"/>
            <ac:picMk id="6" creationId="{4C8E9BB0-02EA-460A-EDCE-9CB013DFF909}"/>
          </ac:picMkLst>
        </pc:picChg>
      </pc:sldChg>
      <pc:sldChg chg="modSp mod">
        <pc:chgData name="Shashank K [MUBC]" userId="a41e75e5-151b-429f-ac5e-0533cabcb5dc" providerId="ADAL" clId="{607E390D-227E-4192-A4D7-9F8A981907BE}" dt="2023-04-15T11:48:52.811" v="57" actId="34135"/>
        <pc:sldMkLst>
          <pc:docMk/>
          <pc:sldMk cId="2714149063" sldId="270"/>
        </pc:sldMkLst>
        <pc:spChg chg="mod">
          <ac:chgData name="Shashank K [MUBC]" userId="a41e75e5-151b-429f-ac5e-0533cabcb5dc" providerId="ADAL" clId="{607E390D-227E-4192-A4D7-9F8A981907BE}" dt="2023-04-15T11:48:52.811" v="57" actId="34135"/>
          <ac:spMkLst>
            <pc:docMk/>
            <pc:sldMk cId="2714149063" sldId="270"/>
            <ac:spMk id="8" creationId="{83A5D50A-7BF5-47B2-27E6-96AA33171B2B}"/>
          </ac:spMkLst>
        </pc:spChg>
        <pc:picChg chg="mod">
          <ac:chgData name="Shashank K [MUBC]" userId="a41e75e5-151b-429f-ac5e-0533cabcb5dc" providerId="ADAL" clId="{607E390D-227E-4192-A4D7-9F8A981907BE}" dt="2023-04-15T11:48:52.811" v="57" actId="34135"/>
          <ac:picMkLst>
            <pc:docMk/>
            <pc:sldMk cId="2714149063" sldId="270"/>
            <ac:picMk id="4" creationId="{3893C3C6-E6B4-0EAA-6168-B66B664B265B}"/>
          </ac:picMkLst>
        </pc:picChg>
        <pc:picChg chg="mod">
          <ac:chgData name="Shashank K [MUBC]" userId="a41e75e5-151b-429f-ac5e-0533cabcb5dc" providerId="ADAL" clId="{607E390D-227E-4192-A4D7-9F8A981907BE}" dt="2023-04-15T11:48:52.811" v="57" actId="34135"/>
          <ac:picMkLst>
            <pc:docMk/>
            <pc:sldMk cId="2714149063" sldId="270"/>
            <ac:picMk id="6" creationId="{4C8E9BB0-02EA-460A-EDCE-9CB013DFF90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97AFC9CA-BC25-AA3C-2768-3A7E824EEAE5}"/>
              </a:ext>
            </a:extLst>
          </p:cNvPr>
          <p:cNvSpPr>
            <a:spLocks noGrp="1"/>
          </p:cNvSpPr>
          <p:nvPr>
            <p:ph type="dt" sz="half" idx="10"/>
          </p:nvPr>
        </p:nvSpPr>
        <p:spPr/>
        <p:txBody>
          <a:bodyPr/>
          <a:lstStyle/>
          <a:p>
            <a:fld id="{6D3052E0-193B-4471-BAD0-B156ECCE0645}" type="datetimeFigureOut">
              <a:rPr lang="en-IN" smtClean="0"/>
              <a:t>17-05-2023</a:t>
            </a:fld>
            <a:endParaRPr lang="en-IN"/>
          </a:p>
        </p:txBody>
      </p:sp>
      <p:sp>
        <p:nvSpPr>
          <p:cNvPr id="5" name="Footer Placeholder 4">
            <a:extLst>
              <a:ext uri="{FF2B5EF4-FFF2-40B4-BE49-F238E27FC236}">
                <a16:creationId xmlns="" xmlns:a16="http://schemas.microsoft.com/office/drawing/2014/main" id="{44D8B6C0-2820-D328-6956-3380379A4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22116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91A309F-94DE-293D-E0E4-782EBA5A1609}"/>
              </a:ext>
            </a:extLst>
          </p:cNvPr>
          <p:cNvSpPr>
            <a:spLocks noGrp="1"/>
          </p:cNvSpPr>
          <p:nvPr>
            <p:ph type="dt" sz="half" idx="10"/>
          </p:nvPr>
        </p:nvSpPr>
        <p:spPr/>
        <p:txBody>
          <a:bodyPr/>
          <a:lstStyle/>
          <a:p>
            <a:fld id="{6D3052E0-193B-4471-BAD0-B156ECCE0645}" type="datetimeFigureOut">
              <a:rPr lang="en-IN" smtClean="0"/>
              <a:t>17-05-2023</a:t>
            </a:fld>
            <a:endParaRPr lang="en-IN"/>
          </a:p>
        </p:txBody>
      </p:sp>
      <p:sp>
        <p:nvSpPr>
          <p:cNvPr id="5" name="Footer Placeholder 4">
            <a:extLst>
              <a:ext uri="{FF2B5EF4-FFF2-40B4-BE49-F238E27FC236}">
                <a16:creationId xmlns="" xmlns:a16="http://schemas.microsoft.com/office/drawing/2014/main" id="{37487A13-706B-00C8-1CEB-199CFA575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34200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804284B-BCE6-A5C8-7739-4DDA8C1C205A}"/>
              </a:ext>
            </a:extLst>
          </p:cNvPr>
          <p:cNvSpPr>
            <a:spLocks noGrp="1"/>
          </p:cNvSpPr>
          <p:nvPr>
            <p:ph type="dt" sz="half" idx="10"/>
          </p:nvPr>
        </p:nvSpPr>
        <p:spPr/>
        <p:txBody>
          <a:bodyPr/>
          <a:lstStyle/>
          <a:p>
            <a:fld id="{6D3052E0-193B-4471-BAD0-B156ECCE0645}" type="datetimeFigureOut">
              <a:rPr lang="en-IN" smtClean="0"/>
              <a:t>17-05-2023</a:t>
            </a:fld>
            <a:endParaRPr lang="en-IN"/>
          </a:p>
        </p:txBody>
      </p:sp>
      <p:sp>
        <p:nvSpPr>
          <p:cNvPr id="5" name="Footer Placeholder 4">
            <a:extLst>
              <a:ext uri="{FF2B5EF4-FFF2-40B4-BE49-F238E27FC236}">
                <a16:creationId xmlns="" xmlns:a16="http://schemas.microsoft.com/office/drawing/2014/main" id="{0C445D59-ABA5-DF6F-A038-85B48D5A3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7285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07D0833-DED5-263D-D4D7-2DD28FB031B3}"/>
              </a:ext>
            </a:extLst>
          </p:cNvPr>
          <p:cNvSpPr>
            <a:spLocks noGrp="1"/>
          </p:cNvSpPr>
          <p:nvPr>
            <p:ph type="dt" sz="half" idx="10"/>
          </p:nvPr>
        </p:nvSpPr>
        <p:spPr/>
        <p:txBody>
          <a:bodyPr/>
          <a:lstStyle/>
          <a:p>
            <a:fld id="{6D3052E0-193B-4471-BAD0-B156ECCE0645}" type="datetimeFigureOut">
              <a:rPr lang="en-IN" smtClean="0"/>
              <a:t>17-05-2023</a:t>
            </a:fld>
            <a:endParaRPr lang="en-IN"/>
          </a:p>
        </p:txBody>
      </p:sp>
      <p:sp>
        <p:nvSpPr>
          <p:cNvPr id="5" name="Footer Placeholder 4">
            <a:extLst>
              <a:ext uri="{FF2B5EF4-FFF2-40B4-BE49-F238E27FC236}">
                <a16:creationId xmlns="" xmlns:a16="http://schemas.microsoft.com/office/drawing/2014/main" id="{795103E5-B502-CE4D-946A-8C13C1DC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93531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8CF8989-545D-8EA5-BF36-EA1D5870253B}"/>
              </a:ext>
            </a:extLst>
          </p:cNvPr>
          <p:cNvSpPr>
            <a:spLocks noGrp="1"/>
          </p:cNvSpPr>
          <p:nvPr>
            <p:ph type="dt" sz="half" idx="10"/>
          </p:nvPr>
        </p:nvSpPr>
        <p:spPr/>
        <p:txBody>
          <a:bodyPr/>
          <a:lstStyle/>
          <a:p>
            <a:fld id="{6D3052E0-193B-4471-BAD0-B156ECCE0645}" type="datetimeFigureOut">
              <a:rPr lang="en-IN" smtClean="0"/>
              <a:t>17-05-2023</a:t>
            </a:fld>
            <a:endParaRPr lang="en-IN"/>
          </a:p>
        </p:txBody>
      </p:sp>
      <p:sp>
        <p:nvSpPr>
          <p:cNvPr id="5" name="Footer Placeholder 4">
            <a:extLst>
              <a:ext uri="{FF2B5EF4-FFF2-40B4-BE49-F238E27FC236}">
                <a16:creationId xmlns="" xmlns:a16="http://schemas.microsoft.com/office/drawing/2014/main" id="{7F22C6F8-6D1D-A7B6-E9CF-B0D366A1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79890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1DD6FF17-BAFA-C0FE-E8B4-A8ED0EBF5E8F}"/>
              </a:ext>
            </a:extLst>
          </p:cNvPr>
          <p:cNvSpPr>
            <a:spLocks noGrp="1"/>
          </p:cNvSpPr>
          <p:nvPr>
            <p:ph type="dt" sz="half" idx="10"/>
          </p:nvPr>
        </p:nvSpPr>
        <p:spPr/>
        <p:txBody>
          <a:bodyPr/>
          <a:lstStyle/>
          <a:p>
            <a:fld id="{6D3052E0-193B-4471-BAD0-B156ECCE0645}" type="datetimeFigureOut">
              <a:rPr lang="en-IN" smtClean="0"/>
              <a:t>17-05-2023</a:t>
            </a:fld>
            <a:endParaRPr lang="en-IN"/>
          </a:p>
        </p:txBody>
      </p:sp>
      <p:sp>
        <p:nvSpPr>
          <p:cNvPr id="6" name="Footer Placeholder 5">
            <a:extLst>
              <a:ext uri="{FF2B5EF4-FFF2-40B4-BE49-F238E27FC236}">
                <a16:creationId xmlns="" xmlns:a16="http://schemas.microsoft.com/office/drawing/2014/main" id="{92F1585A-DEEB-D9E7-5C3B-BD2DE988C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4870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E4455DA4-D5DE-29A5-F8F4-75AB8AD8CADA}"/>
              </a:ext>
            </a:extLst>
          </p:cNvPr>
          <p:cNvSpPr>
            <a:spLocks noGrp="1"/>
          </p:cNvSpPr>
          <p:nvPr>
            <p:ph type="dt" sz="half" idx="10"/>
          </p:nvPr>
        </p:nvSpPr>
        <p:spPr/>
        <p:txBody>
          <a:bodyPr/>
          <a:lstStyle/>
          <a:p>
            <a:fld id="{6D3052E0-193B-4471-BAD0-B156ECCE0645}" type="datetimeFigureOut">
              <a:rPr lang="en-IN" smtClean="0"/>
              <a:t>17-05-2023</a:t>
            </a:fld>
            <a:endParaRPr lang="en-IN"/>
          </a:p>
        </p:txBody>
      </p:sp>
      <p:sp>
        <p:nvSpPr>
          <p:cNvPr id="8" name="Footer Placeholder 7">
            <a:extLst>
              <a:ext uri="{FF2B5EF4-FFF2-40B4-BE49-F238E27FC236}">
                <a16:creationId xmlns="" xmlns:a16="http://schemas.microsoft.com/office/drawing/2014/main" id="{5F78DBE8-D9BC-3E0B-0D32-B075DEA5E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5630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867D62DC-9D8B-9ED5-1866-5BC183A44A55}"/>
              </a:ext>
            </a:extLst>
          </p:cNvPr>
          <p:cNvSpPr>
            <a:spLocks noGrp="1"/>
          </p:cNvSpPr>
          <p:nvPr>
            <p:ph type="dt" sz="half" idx="10"/>
          </p:nvPr>
        </p:nvSpPr>
        <p:spPr/>
        <p:txBody>
          <a:bodyPr/>
          <a:lstStyle/>
          <a:p>
            <a:fld id="{6D3052E0-193B-4471-BAD0-B156ECCE0645}" type="datetimeFigureOut">
              <a:rPr lang="en-IN" smtClean="0"/>
              <a:t>17-05-2023</a:t>
            </a:fld>
            <a:endParaRPr lang="en-IN"/>
          </a:p>
        </p:txBody>
      </p:sp>
      <p:sp>
        <p:nvSpPr>
          <p:cNvPr id="4" name="Footer Placeholder 3">
            <a:extLst>
              <a:ext uri="{FF2B5EF4-FFF2-40B4-BE49-F238E27FC236}">
                <a16:creationId xmlns="" xmlns:a16="http://schemas.microsoft.com/office/drawing/2014/main" id="{7E9FC5A4-5C09-61A7-D648-4C9D4C05B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0604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04DBE64-6118-9AFD-0616-BC6CB26C4BF3}"/>
              </a:ext>
            </a:extLst>
          </p:cNvPr>
          <p:cNvSpPr>
            <a:spLocks noGrp="1"/>
          </p:cNvSpPr>
          <p:nvPr>
            <p:ph type="dt" sz="half" idx="10"/>
          </p:nvPr>
        </p:nvSpPr>
        <p:spPr/>
        <p:txBody>
          <a:bodyPr/>
          <a:lstStyle/>
          <a:p>
            <a:fld id="{6D3052E0-193B-4471-BAD0-B156ECCE0645}" type="datetimeFigureOut">
              <a:rPr lang="en-IN" smtClean="0"/>
              <a:t>17-05-2023</a:t>
            </a:fld>
            <a:endParaRPr lang="en-IN"/>
          </a:p>
        </p:txBody>
      </p:sp>
      <p:sp>
        <p:nvSpPr>
          <p:cNvPr id="3" name="Footer Placeholder 2">
            <a:extLst>
              <a:ext uri="{FF2B5EF4-FFF2-40B4-BE49-F238E27FC236}">
                <a16:creationId xmlns="" xmlns:a16="http://schemas.microsoft.com/office/drawing/2014/main" id="{6F889BF4-81CA-177F-6DC2-93F24CA2A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04416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E5D746A-CD00-7802-5968-DE12C324EB96}"/>
              </a:ext>
            </a:extLst>
          </p:cNvPr>
          <p:cNvSpPr>
            <a:spLocks noGrp="1"/>
          </p:cNvSpPr>
          <p:nvPr>
            <p:ph type="dt" sz="half" idx="10"/>
          </p:nvPr>
        </p:nvSpPr>
        <p:spPr/>
        <p:txBody>
          <a:bodyPr/>
          <a:lstStyle/>
          <a:p>
            <a:fld id="{6D3052E0-193B-4471-BAD0-B156ECCE0645}" type="datetimeFigureOut">
              <a:rPr lang="en-IN" smtClean="0"/>
              <a:t>17-05-2023</a:t>
            </a:fld>
            <a:endParaRPr lang="en-IN"/>
          </a:p>
        </p:txBody>
      </p:sp>
      <p:sp>
        <p:nvSpPr>
          <p:cNvPr id="6" name="Footer Placeholder 5">
            <a:extLst>
              <a:ext uri="{FF2B5EF4-FFF2-40B4-BE49-F238E27FC236}">
                <a16:creationId xmlns="" xmlns:a16="http://schemas.microsoft.com/office/drawing/2014/main" id="{51011E17-85ED-3700-30C5-205EFF12C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7215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 xmlns:a16="http://schemas.microsoft.com/office/drawing/2014/main"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2F1DFD0-FCAB-7EBC-65ED-C95698A1ACF2}"/>
              </a:ext>
            </a:extLst>
          </p:cNvPr>
          <p:cNvSpPr>
            <a:spLocks noGrp="1"/>
          </p:cNvSpPr>
          <p:nvPr>
            <p:ph type="dt" sz="half" idx="10"/>
          </p:nvPr>
        </p:nvSpPr>
        <p:spPr/>
        <p:txBody>
          <a:bodyPr/>
          <a:lstStyle/>
          <a:p>
            <a:fld id="{6D3052E0-193B-4471-BAD0-B156ECCE0645}" type="datetimeFigureOut">
              <a:rPr lang="en-IN" smtClean="0"/>
              <a:t>17-05-2023</a:t>
            </a:fld>
            <a:endParaRPr lang="en-IN"/>
          </a:p>
        </p:txBody>
      </p:sp>
      <p:sp>
        <p:nvSpPr>
          <p:cNvPr id="6" name="Footer Placeholder 5">
            <a:extLst>
              <a:ext uri="{FF2B5EF4-FFF2-40B4-BE49-F238E27FC236}">
                <a16:creationId xmlns="" xmlns:a16="http://schemas.microsoft.com/office/drawing/2014/main" id="{E1FCF402-646F-06E9-3B3A-569EEFD8A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87447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17-05-2023</a:t>
            </a:fld>
            <a:endParaRPr lang="en-IN"/>
          </a:p>
        </p:txBody>
      </p:sp>
      <p:sp>
        <p:nvSpPr>
          <p:cNvPr id="5" name="Footer Placeholder 4">
            <a:extLst>
              <a:ext uri="{FF2B5EF4-FFF2-40B4-BE49-F238E27FC236}">
                <a16:creationId xmlns="" xmlns:a16="http://schemas.microsoft.com/office/drawing/2014/main"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8" Type="http://schemas.openxmlformats.org/officeDocument/2006/relationships/hyperlink" Target="https://www.devglan.com/spring-boot/spring-boot-jpa-hibernate" TargetMode="External"/><Relationship Id="rId3" Type="http://schemas.openxmlformats.org/officeDocument/2006/relationships/image" Target="../media/image3.png"/><Relationship Id="rId7" Type="http://schemas.openxmlformats.org/officeDocument/2006/relationships/hyperlink" Target="https://o7planning.org/11705/create-application-with-spring-boot-spring-security-jpa"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docs.oracle.com/javase/tutorial/" TargetMode="External"/><Relationship Id="rId5" Type="http://schemas.openxmlformats.org/officeDocument/2006/relationships/hyperlink" Target="http://www.javapoint.com/java-tutorial" TargetMode="External"/><Relationship Id="rId4" Type="http://schemas.openxmlformats.org/officeDocument/2006/relationships/hyperlink" Target="https://www.tutorialspoint.com/java/"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6042"/>
            <a:ext cx="12192000" cy="6858000"/>
          </a:xfrm>
          <a:prstGeom prst="rect">
            <a:avLst/>
          </a:prstGeom>
        </p:spPr>
      </p:pic>
      <p:pic>
        <p:nvPicPr>
          <p:cNvPr id="5" name="Picture 4">
            <a:extLst>
              <a:ext uri="{FF2B5EF4-FFF2-40B4-BE49-F238E27FC236}">
                <a16:creationId xmlns="" xmlns:a16="http://schemas.microsoft.com/office/drawing/2014/main" id="{513506B1-3967-6BD4-A69D-6500BA86F120}"/>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tretch>
            <a:fillRect/>
          </a:stretch>
        </p:blipFill>
        <p:spPr>
          <a:xfrm>
            <a:off x="4340466" y="861703"/>
            <a:ext cx="3511059" cy="930636"/>
          </a:xfrm>
          <a:prstGeom prst="rect">
            <a:avLst/>
          </a:prstGeom>
        </p:spPr>
      </p:pic>
      <p:sp>
        <p:nvSpPr>
          <p:cNvPr id="3" name="TextBox 2">
            <a:extLst>
              <a:ext uri="{FF2B5EF4-FFF2-40B4-BE49-F238E27FC236}">
                <a16:creationId xmlns="" xmlns:a16="http://schemas.microsoft.com/office/drawing/2014/main" id="{F2F1ADF4-B0C7-C7C2-8B63-8895D3F81EBA}"/>
              </a:ext>
            </a:extLst>
          </p:cNvPr>
          <p:cNvSpPr txBox="1">
            <a:spLocks noGrp="1" noRot="1" noMove="1" noResize="1" noEditPoints="1" noAdjustHandles="1" noChangeArrowheads="1" noChangeShapeType="1"/>
          </p:cNvSpPr>
          <p:nvPr/>
        </p:nvSpPr>
        <p:spPr>
          <a:xfrm>
            <a:off x="2397756" y="2382691"/>
            <a:ext cx="7396481" cy="547650"/>
          </a:xfrm>
          <a:prstGeom prst="rect">
            <a:avLst/>
          </a:prstGeom>
          <a:noFill/>
        </p:spPr>
        <p:txBody>
          <a:bodyPr wrap="square">
            <a:spAutoFit/>
          </a:bodyPr>
          <a:lstStyle/>
          <a:p>
            <a:pPr algn="ctr">
              <a:lnSpc>
                <a:spcPct val="115000"/>
              </a:lnSpc>
            </a:pPr>
            <a:r>
              <a:rPr lang="en-IN" sz="2800" dirty="0" smtClean="0">
                <a:effectLst/>
                <a:latin typeface="Times New Roman" panose="02020603050405020304" pitchFamily="18" charset="0"/>
                <a:ea typeface="Arial" panose="020B0604020202020204" pitchFamily="34" charset="0"/>
              </a:rPr>
              <a:t>“</a:t>
            </a:r>
            <a:r>
              <a:rPr lang="en-IN" sz="2800" b="1" dirty="0" smtClean="0">
                <a:latin typeface="Times New Roman" panose="02020603050405020304" pitchFamily="18" charset="0"/>
              </a:rPr>
              <a:t>Online Job Portal</a:t>
            </a:r>
            <a:r>
              <a:rPr lang="en-IN" sz="2800" dirty="0" smtClean="0">
                <a:effectLst/>
                <a:latin typeface="Times New Roman" panose="02020603050405020304" pitchFamily="18" charset="0"/>
                <a:ea typeface="Arial" panose="020B0604020202020204" pitchFamily="34" charset="0"/>
              </a:rPr>
              <a:t>”</a:t>
            </a:r>
            <a:endParaRPr lang="en-IN" sz="1200"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 xmlns:a16="http://schemas.microsoft.com/office/drawing/2014/main" id="{4E67A2AC-00F6-985A-C661-784C2AA22DB5}"/>
              </a:ext>
            </a:extLst>
          </p:cNvPr>
          <p:cNvSpPr txBox="1">
            <a:spLocks noGrp="1" noRot="1" noMove="1" noResize="1" noEditPoints="1" noAdjustHandles="1" noChangeArrowheads="1" noChangeShapeType="1"/>
          </p:cNvSpPr>
          <p:nvPr/>
        </p:nvSpPr>
        <p:spPr>
          <a:xfrm>
            <a:off x="833120" y="4111045"/>
            <a:ext cx="6197600" cy="2322174"/>
          </a:xfrm>
          <a:prstGeom prst="rect">
            <a:avLst/>
          </a:prstGeom>
          <a:noFill/>
        </p:spPr>
        <p:txBody>
          <a:bodyPr wrap="square">
            <a:spAutoFit/>
          </a:bodyPr>
          <a:lstStyle/>
          <a:p>
            <a:pPr>
              <a:lnSpc>
                <a:spcPct val="115000"/>
              </a:lnSpc>
            </a:pPr>
            <a:r>
              <a:rPr lang="en-IN" sz="1800" b="1" dirty="0">
                <a:effectLst/>
                <a:latin typeface="Times New Roman" panose="02020603050405020304" pitchFamily="18" charset="0"/>
                <a:ea typeface="Arial" panose="020B0604020202020204" pitchFamily="34" charset="0"/>
              </a:rPr>
              <a:t>Submitted </a:t>
            </a:r>
            <a:r>
              <a:rPr lang="en-IN" sz="1800" b="1" dirty="0" smtClean="0">
                <a:effectLst/>
                <a:latin typeface="Times New Roman" panose="02020603050405020304" pitchFamily="18" charset="0"/>
                <a:ea typeface="Arial" panose="020B0604020202020204" pitchFamily="34" charset="0"/>
              </a:rPr>
              <a:t>by: </a:t>
            </a:r>
            <a:r>
              <a:rPr lang="en-IN" sz="1800" b="1" dirty="0" err="1" smtClean="0">
                <a:effectLst/>
                <a:latin typeface="Times New Roman" panose="02020603050405020304" pitchFamily="18" charset="0"/>
                <a:ea typeface="Arial" panose="020B0604020202020204" pitchFamily="34" charset="0"/>
              </a:rPr>
              <a:t>Asmita</a:t>
            </a:r>
            <a:r>
              <a:rPr lang="en-IN" sz="1800" b="1" dirty="0" smtClean="0">
                <a:effectLst/>
                <a:latin typeface="Times New Roman" panose="02020603050405020304" pitchFamily="18" charset="0"/>
                <a:ea typeface="Arial" panose="020B0604020202020204" pitchFamily="34" charset="0"/>
              </a:rPr>
              <a:t> </a:t>
            </a:r>
            <a:r>
              <a:rPr lang="en-IN" sz="1800" b="1" dirty="0" err="1" smtClean="0">
                <a:effectLst/>
                <a:latin typeface="Times New Roman" panose="02020603050405020304" pitchFamily="18" charset="0"/>
                <a:ea typeface="Arial" panose="020B0604020202020204" pitchFamily="34" charset="0"/>
              </a:rPr>
              <a:t>Rokade</a:t>
            </a:r>
            <a:endParaRPr lang="en-IN" sz="1050" b="1" dirty="0">
              <a:effectLst/>
              <a:latin typeface="Arial" panose="020B0604020202020204" pitchFamily="34" charset="0"/>
              <a:ea typeface="Arial" panose="020B0604020202020204" pitchFamily="34" charset="0"/>
            </a:endParaRPr>
          </a:p>
          <a:p>
            <a:pPr>
              <a:lnSpc>
                <a:spcPct val="115000"/>
              </a:lnSpc>
            </a:pPr>
            <a:r>
              <a:rPr lang="en-IN" b="1" dirty="0">
                <a:latin typeface="Times New Roman" panose="02020603050405020304" pitchFamily="18" charset="0"/>
              </a:rPr>
              <a:t>Submission type : </a:t>
            </a:r>
            <a:r>
              <a:rPr lang="en-IN" b="1" dirty="0" smtClean="0">
                <a:latin typeface="Times New Roman" panose="02020603050405020304" pitchFamily="18" charset="0"/>
              </a:rPr>
              <a:t>Individual</a:t>
            </a:r>
            <a:endParaRPr lang="en-IN" b="1" dirty="0">
              <a:latin typeface="Times New Roman" panose="02020603050405020304" pitchFamily="18" charset="0"/>
            </a:endParaRPr>
          </a:p>
          <a:p>
            <a:pPr>
              <a:lnSpc>
                <a:spcPct val="115000"/>
              </a:lnSpc>
            </a:pPr>
            <a:r>
              <a:rPr lang="en-IN" sz="1800" b="1" dirty="0" err="1" smtClean="0">
                <a:effectLst/>
                <a:latin typeface="Times New Roman" panose="02020603050405020304" pitchFamily="18" charset="0"/>
                <a:ea typeface="Arial" panose="020B0604020202020204" pitchFamily="34" charset="0"/>
              </a:rPr>
              <a:t>Name:Asmita</a:t>
            </a:r>
            <a:r>
              <a:rPr lang="en-IN" sz="1800" b="1" dirty="0" smtClean="0">
                <a:effectLst/>
                <a:latin typeface="Times New Roman" panose="02020603050405020304" pitchFamily="18" charset="0"/>
                <a:ea typeface="Arial" panose="020B0604020202020204" pitchFamily="34" charset="0"/>
              </a:rPr>
              <a:t> </a:t>
            </a:r>
            <a:r>
              <a:rPr lang="en-IN" sz="1800" b="1" dirty="0" err="1" smtClean="0">
                <a:effectLst/>
                <a:latin typeface="Times New Roman" panose="02020603050405020304" pitchFamily="18" charset="0"/>
                <a:ea typeface="Arial" panose="020B0604020202020204" pitchFamily="34" charset="0"/>
              </a:rPr>
              <a:t>Jotiram</a:t>
            </a:r>
            <a:r>
              <a:rPr lang="en-IN" sz="1800" b="1" dirty="0" smtClean="0">
                <a:effectLst/>
                <a:latin typeface="Times New Roman" panose="02020603050405020304" pitchFamily="18" charset="0"/>
                <a:ea typeface="Arial" panose="020B0604020202020204" pitchFamily="34" charset="0"/>
              </a:rPr>
              <a:t> </a:t>
            </a:r>
            <a:r>
              <a:rPr lang="en-IN" sz="1800" b="1" dirty="0" err="1" smtClean="0">
                <a:effectLst/>
                <a:latin typeface="Times New Roman" panose="02020603050405020304" pitchFamily="18" charset="0"/>
                <a:ea typeface="Arial" panose="020B0604020202020204" pitchFamily="34" charset="0"/>
              </a:rPr>
              <a:t>Rokade</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Batch : WOB B1</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LMS Id </a:t>
            </a:r>
            <a:r>
              <a:rPr lang="en-IN" sz="1800" b="1" dirty="0" smtClean="0">
                <a:effectLst/>
                <a:latin typeface="Times New Roman" panose="02020603050405020304" pitchFamily="18" charset="0"/>
                <a:ea typeface="Arial" panose="020B0604020202020204" pitchFamily="34" charset="0"/>
              </a:rPr>
              <a:t>:MGSA_409</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Program : Axis Java</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Date: </a:t>
            </a:r>
            <a:r>
              <a:rPr lang="en-IN" b="1" dirty="0" smtClean="0">
                <a:latin typeface="Times New Roman" panose="02020603050405020304" pitchFamily="18" charset="0"/>
                <a:ea typeface="Arial" panose="020B0604020202020204" pitchFamily="34" charset="0"/>
              </a:rPr>
              <a:t>18</a:t>
            </a:r>
            <a:r>
              <a:rPr lang="en-IN" sz="1800" b="1" dirty="0" smtClean="0">
                <a:effectLst/>
                <a:latin typeface="Times New Roman" panose="02020603050405020304" pitchFamily="18" charset="0"/>
                <a:ea typeface="Arial" panose="020B0604020202020204" pitchFamily="34" charset="0"/>
              </a:rPr>
              <a:t>/05/2000</a:t>
            </a:r>
            <a:endParaRPr lang="en-IN" sz="105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581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Front-end Development</a:t>
            </a:r>
            <a:r>
              <a:rPr lang="en-IN" sz="1400" dirty="0">
                <a:solidFill>
                  <a:schemeClr val="bg1"/>
                </a:solidFill>
                <a:effectLst/>
                <a:latin typeface="Arial" panose="020B0604020202020204" pitchFamily="34" charset="0"/>
                <a:ea typeface="Arial" panose="020B0604020202020204" pitchFamily="34" charset="0"/>
              </a:rPr>
              <a:t> </a:t>
            </a:r>
          </a:p>
        </p:txBody>
      </p:sp>
      <p:sp>
        <p:nvSpPr>
          <p:cNvPr id="7" name="TextBox 6">
            <a:extLst>
              <a:ext uri="{FF2B5EF4-FFF2-40B4-BE49-F238E27FC236}">
                <a16:creationId xmlns="" xmlns:a16="http://schemas.microsoft.com/office/drawing/2014/main" id="{42C9D8A8-1C42-C2FD-EA56-C22FFDE8AF0E}"/>
              </a:ext>
            </a:extLst>
          </p:cNvPr>
          <p:cNvSpPr txBox="1"/>
          <p:nvPr/>
        </p:nvSpPr>
        <p:spPr>
          <a:xfrm>
            <a:off x="468923" y="1056570"/>
            <a:ext cx="5026660" cy="1889748"/>
          </a:xfrm>
          <a:prstGeom prst="rect">
            <a:avLst/>
          </a:prstGeom>
          <a:noFill/>
        </p:spPr>
        <p:txBody>
          <a:bodyPr wrap="square">
            <a:spAutoFit/>
          </a:bodyPr>
          <a:lstStyle/>
          <a:p>
            <a:pPr algn="just">
              <a:lnSpc>
                <a:spcPct val="115000"/>
              </a:lnSpc>
            </a:pPr>
            <a:r>
              <a:rPr lang="en-US" b="1" dirty="0" smtClean="0">
                <a:latin typeface="Times New Roman" panose="02020603050405020304" pitchFamily="18" charset="0"/>
                <a:ea typeface="Arial" panose="020B0604020202020204" pitchFamily="34" charset="0"/>
              </a:rPr>
              <a:t>HTML:                                                                      </a:t>
            </a:r>
          </a:p>
          <a:p>
            <a:pPr algn="just"/>
            <a:r>
              <a:rPr lang="en-US" sz="1400" dirty="0">
                <a:latin typeface="Times New Roman" panose="02020603050405020304" pitchFamily="18" charset="0"/>
                <a:ea typeface="Arial" panose="020B0604020202020204" pitchFamily="34" charset="0"/>
              </a:rPr>
              <a:t> </a:t>
            </a:r>
            <a:r>
              <a:rPr lang="en-US" sz="1600" dirty="0">
                <a:latin typeface="Times New Roman" pitchFamily="18" charset="0"/>
                <a:cs typeface="Times New Roman" pitchFamily="18" charset="0"/>
              </a:rPr>
              <a:t>“Hypertext </a:t>
            </a:r>
            <a:r>
              <a:rPr lang="en-US" sz="1600" dirty="0">
                <a:latin typeface="Times New Roman" pitchFamily="18" charset="0"/>
                <a:cs typeface="Times New Roman" pitchFamily="18" charset="0"/>
              </a:rPr>
              <a:t>Markup </a:t>
            </a:r>
            <a:r>
              <a:rPr lang="en-US" sz="1600" dirty="0">
                <a:latin typeface="Times New Roman" pitchFamily="18" charset="0"/>
                <a:cs typeface="Times New Roman" pitchFamily="18" charset="0"/>
              </a:rPr>
              <a:t>Language”  is </a:t>
            </a:r>
            <a:r>
              <a:rPr lang="en-US" sz="1600" dirty="0">
                <a:latin typeface="Times New Roman" pitchFamily="18" charset="0"/>
                <a:cs typeface="Times New Roman" pitchFamily="18" charset="0"/>
              </a:rPr>
              <a:t>the language used to tell your web browser what each part of a website is. So, using HTML, you can define headers, paragraphs, links, images, and more, so your browser knows how to structure the web page you're looking </a:t>
            </a:r>
            <a:r>
              <a:rPr lang="en-US" sz="1600" dirty="0">
                <a:latin typeface="Times New Roman" pitchFamily="18" charset="0"/>
                <a:cs typeface="Times New Roman" pitchFamily="18" charset="0"/>
              </a:rPr>
              <a:t>at.</a:t>
            </a:r>
          </a:p>
          <a:p>
            <a:pPr algn="just">
              <a:lnSpc>
                <a:spcPct val="115000"/>
              </a:lnSpc>
            </a:pPr>
            <a:endParaRPr lang="en-IN" sz="1400" dirty="0">
              <a:effectLst/>
              <a:latin typeface="Arial" panose="020B0604020202020204" pitchFamily="34" charset="0"/>
              <a:ea typeface="Arial" panose="020B0604020202020204" pitchFamily="34" charset="0"/>
            </a:endParaRPr>
          </a:p>
        </p:txBody>
      </p:sp>
      <p:sp>
        <p:nvSpPr>
          <p:cNvPr id="2" name="TextBox 1"/>
          <p:cNvSpPr txBox="1"/>
          <p:nvPr/>
        </p:nvSpPr>
        <p:spPr>
          <a:xfrm>
            <a:off x="5656481" y="2602431"/>
            <a:ext cx="4914118" cy="1354217"/>
          </a:xfrm>
          <a:prstGeom prst="rect">
            <a:avLst/>
          </a:prstGeom>
          <a:noFill/>
        </p:spPr>
        <p:txBody>
          <a:bodyPr wrap="square" rtlCol="0">
            <a:spAutoFit/>
          </a:bodyPr>
          <a:lstStyle/>
          <a:p>
            <a:r>
              <a:rPr lang="en-US" b="1" dirty="0" smtClean="0"/>
              <a:t>CSS:</a:t>
            </a:r>
          </a:p>
          <a:p>
            <a:r>
              <a:rPr lang="en-US" sz="1600" dirty="0">
                <a:latin typeface="Times New Roman" pitchFamily="18" charset="0"/>
                <a:cs typeface="Times New Roman" pitchFamily="18" charset="0"/>
              </a:rPr>
              <a:t>(Cascading Style Sheets) is used to style and layout web pages — for example, to alter the font, color, size, and spacing of your content, split it into multiple columns, or add animations and other decorative features.</a:t>
            </a:r>
            <a:endParaRPr lang="en-IN" sz="1600" dirty="0">
              <a:latin typeface="Times New Roman" pitchFamily="18" charset="0"/>
              <a:cs typeface="Times New Roman" pitchFamily="18" charset="0"/>
            </a:endParaRPr>
          </a:p>
        </p:txBody>
      </p:sp>
      <p:sp>
        <p:nvSpPr>
          <p:cNvPr id="9" name="TextBox 8"/>
          <p:cNvSpPr txBox="1"/>
          <p:nvPr/>
        </p:nvSpPr>
        <p:spPr>
          <a:xfrm>
            <a:off x="468923" y="3804230"/>
            <a:ext cx="4724400" cy="1600438"/>
          </a:xfrm>
          <a:prstGeom prst="rect">
            <a:avLst/>
          </a:prstGeom>
          <a:noFill/>
        </p:spPr>
        <p:txBody>
          <a:bodyPr wrap="square" rtlCol="0">
            <a:spAutoFit/>
          </a:bodyPr>
          <a:lstStyle/>
          <a:p>
            <a:r>
              <a:rPr lang="en-US" b="1" dirty="0" smtClean="0"/>
              <a:t>BOOTSTRAP:</a:t>
            </a:r>
          </a:p>
          <a:p>
            <a:r>
              <a:rPr lang="en-US" sz="1600" dirty="0" smtClean="0">
                <a:latin typeface="Times New Roman" pitchFamily="18" charset="0"/>
                <a:cs typeface="Times New Roman" pitchFamily="18" charset="0"/>
              </a:rPr>
              <a:t>What </a:t>
            </a:r>
            <a:r>
              <a:rPr lang="en-US" sz="1600" dirty="0">
                <a:latin typeface="Times New Roman" pitchFamily="18" charset="0"/>
                <a:cs typeface="Times New Roman" pitchFamily="18" charset="0"/>
              </a:rPr>
              <a:t>is Bootstrap used for? Bootstrap makes responsive web design a reality. It makes it possible for a web page or app to detect the visitor's screen size and orientation and automatically adapt the display accordingly.</a:t>
            </a:r>
            <a:endParaRPr lang="en-IN" sz="1600" dirty="0">
              <a:latin typeface="Times New Roman" pitchFamily="18" charset="0"/>
              <a:cs typeface="Times New Roman" pitchFamily="18" charset="0"/>
            </a:endParaRPr>
          </a:p>
        </p:txBody>
      </p:sp>
      <p:sp>
        <p:nvSpPr>
          <p:cNvPr id="10" name="TextBox 9"/>
          <p:cNvSpPr txBox="1"/>
          <p:nvPr/>
        </p:nvSpPr>
        <p:spPr>
          <a:xfrm>
            <a:off x="5656481" y="4836044"/>
            <a:ext cx="5193323" cy="1354217"/>
          </a:xfrm>
          <a:prstGeom prst="rect">
            <a:avLst/>
          </a:prstGeom>
          <a:noFill/>
        </p:spPr>
        <p:txBody>
          <a:bodyPr wrap="square" rtlCol="0">
            <a:spAutoFit/>
          </a:bodyPr>
          <a:lstStyle/>
          <a:p>
            <a:r>
              <a:rPr lang="en-US" b="1" dirty="0" smtClean="0"/>
              <a:t>JSP:</a:t>
            </a:r>
          </a:p>
          <a:p>
            <a:r>
              <a:rPr lang="en-US" sz="1600" dirty="0">
                <a:latin typeface="Times New Roman" pitchFamily="18" charset="0"/>
                <a:cs typeface="Times New Roman" pitchFamily="18" charset="0"/>
              </a:rPr>
              <a:t>JSP supports both scripting and element-based dynamic content, and allows programmers to develop custom tag libraries to satisfy application-specific needs. JSP pages are precompiled for efficient server processing.</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755091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sp>
        <p:nvSpPr>
          <p:cNvPr id="7" name="TextBox 6">
            <a:extLst>
              <a:ext uri="{FF2B5EF4-FFF2-40B4-BE49-F238E27FC236}">
                <a16:creationId xmlns="" xmlns:a16="http://schemas.microsoft.com/office/drawing/2014/main" id="{7A00B694-CE8C-1B3C-6470-234A7FE34C41}"/>
              </a:ext>
            </a:extLst>
          </p:cNvPr>
          <p:cNvSpPr txBox="1"/>
          <p:nvPr/>
        </p:nvSpPr>
        <p:spPr>
          <a:xfrm>
            <a:off x="490220" y="1349647"/>
            <a:ext cx="9193042" cy="4127284"/>
          </a:xfrm>
          <a:prstGeom prst="rect">
            <a:avLst/>
          </a:prstGeom>
          <a:noFill/>
        </p:spPr>
        <p:txBody>
          <a:bodyPr wrap="square">
            <a:spAutoFit/>
          </a:bodyPr>
          <a:lstStyle/>
          <a:p>
            <a:pPr marL="285750" indent="-285750" algn="just">
              <a:lnSpc>
                <a:spcPct val="115000"/>
              </a:lnSpc>
              <a:buFont typeface="Wingdings" pitchFamily="2" charset="2"/>
              <a:buChar char="q"/>
            </a:pPr>
            <a:r>
              <a:rPr lang="en-US" b="1" dirty="0">
                <a:latin typeface="Times New Roman" pitchFamily="18" charset="0"/>
                <a:cs typeface="Times New Roman" pitchFamily="18" charset="0"/>
              </a:rPr>
              <a:t>Unit testing: </a:t>
            </a:r>
            <a:endParaRPr lang="en-US" b="1" dirty="0" smtClean="0">
              <a:latin typeface="Times New Roman" pitchFamily="18" charset="0"/>
              <a:cs typeface="Times New Roman" pitchFamily="18" charset="0"/>
            </a:endParaRPr>
          </a:p>
          <a:p>
            <a:pPr algn="just">
              <a:lnSpc>
                <a:spcPct val="115000"/>
              </a:lnSpc>
            </a:pPr>
            <a:endParaRPr lang="en-US" sz="1600" dirty="0">
              <a:latin typeface="Times New Roman" pitchFamily="18" charset="0"/>
              <a:cs typeface="Times New Roman" pitchFamily="18" charset="0"/>
            </a:endParaRPr>
          </a:p>
          <a:p>
            <a:pPr algn="just">
              <a:lnSpc>
                <a:spcPct val="115000"/>
              </a:lnSpc>
            </a:pPr>
            <a:r>
              <a:rPr lang="en-US" sz="1600" dirty="0" smtClean="0">
                <a:latin typeface="Times New Roman" pitchFamily="18" charset="0"/>
                <a:cs typeface="Times New Roman" pitchFamily="18" charset="0"/>
              </a:rPr>
              <a:t>Unit </a:t>
            </a:r>
            <a:r>
              <a:rPr lang="en-US" sz="1600" dirty="0">
                <a:latin typeface="Times New Roman" pitchFamily="18" charset="0"/>
                <a:cs typeface="Times New Roman" pitchFamily="18" charset="0"/>
              </a:rPr>
              <a:t>testing tests the functionality of individual units of source code. It is the smallest component of a testable software that works in isolation with other parts of the code. I have done unit testing for various individual components of the source code to uncover errors within the boundary of the application. </a:t>
            </a:r>
          </a:p>
          <a:p>
            <a:pPr marL="285750" indent="-285750" algn="just">
              <a:lnSpc>
                <a:spcPct val="115000"/>
              </a:lnSpc>
              <a:buFont typeface="Wingdings" pitchFamily="2" charset="2"/>
              <a:buChar char="q"/>
            </a:pPr>
            <a:endParaRPr lang="en-US" sz="1600" dirty="0" smtClean="0">
              <a:latin typeface="Times New Roman" pitchFamily="18" charset="0"/>
              <a:cs typeface="Times New Roman" pitchFamily="18" charset="0"/>
            </a:endParaRPr>
          </a:p>
          <a:p>
            <a:pPr marL="285750" indent="-285750" algn="just">
              <a:lnSpc>
                <a:spcPct val="115000"/>
              </a:lnSpc>
              <a:buFont typeface="Wingdings" pitchFamily="2" charset="2"/>
              <a:buChar char="q"/>
            </a:pPr>
            <a:endParaRPr lang="en-US" sz="1600" dirty="0">
              <a:latin typeface="Times New Roman" pitchFamily="18" charset="0"/>
              <a:cs typeface="Times New Roman" pitchFamily="18" charset="0"/>
            </a:endParaRPr>
          </a:p>
          <a:p>
            <a:pPr algn="just">
              <a:lnSpc>
                <a:spcPct val="115000"/>
              </a:lnSpc>
            </a:pPr>
            <a:endParaRPr lang="en-US" sz="1600" dirty="0" smtClean="0">
              <a:latin typeface="Times New Roman" pitchFamily="18" charset="0"/>
              <a:cs typeface="Times New Roman" pitchFamily="18" charset="0"/>
            </a:endParaRPr>
          </a:p>
          <a:p>
            <a:pPr marL="285750" indent="-285750" algn="just">
              <a:lnSpc>
                <a:spcPct val="115000"/>
              </a:lnSpc>
              <a:buFont typeface="Wingdings" pitchFamily="2" charset="2"/>
              <a:buChar char="q"/>
            </a:pPr>
            <a:r>
              <a:rPr lang="en-US" b="1" dirty="0" smtClean="0">
                <a:latin typeface="Times New Roman" pitchFamily="18" charset="0"/>
                <a:cs typeface="Times New Roman" pitchFamily="18" charset="0"/>
              </a:rPr>
              <a:t>Integration </a:t>
            </a:r>
            <a:r>
              <a:rPr lang="en-US" b="1" dirty="0">
                <a:latin typeface="Times New Roman" pitchFamily="18" charset="0"/>
                <a:cs typeface="Times New Roman" pitchFamily="18" charset="0"/>
              </a:rPr>
              <a:t>testing</a:t>
            </a:r>
            <a:r>
              <a:rPr lang="en-US" b="1" dirty="0" smtClean="0">
                <a:latin typeface="Times New Roman" pitchFamily="18" charset="0"/>
                <a:cs typeface="Times New Roman" pitchFamily="18" charset="0"/>
              </a:rPr>
              <a:t>:</a:t>
            </a:r>
          </a:p>
          <a:p>
            <a:pPr algn="just">
              <a:lnSpc>
                <a:spcPct val="115000"/>
              </a:lnSpc>
            </a:pPr>
            <a:endParaRPr lang="en-US" sz="1600" dirty="0">
              <a:latin typeface="Times New Roman" pitchFamily="18" charset="0"/>
              <a:cs typeface="Times New Roman" pitchFamily="18" charset="0"/>
            </a:endParaRPr>
          </a:p>
          <a:p>
            <a:pPr algn="just">
              <a:lnSpc>
                <a:spcPct val="115000"/>
              </a:lnSpc>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Integration testing focuses on the design and construction of the software. Here the individual components that are tested using unit tests are combined and tested as a group. Its primary purpose is to expose the defects associated with the interfacing of modules. It checks if the modules perform the desired functionality when integrated together. </a:t>
            </a:r>
            <a:endParaRPr lang="en-IN" sz="1600" dirty="0">
              <a:effectLst/>
              <a:latin typeface="Times New Roman" pitchFamily="18" charset="0"/>
              <a:ea typeface="Arial" panose="020B0604020202020204" pitchFamily="34" charset="0"/>
              <a:cs typeface="Times New Roman" pitchFamily="18" charset="0"/>
            </a:endParaRPr>
          </a:p>
        </p:txBody>
      </p:sp>
    </p:spTree>
    <p:extLst>
      <p:ext uri="{BB962C8B-B14F-4D97-AF65-F5344CB8AC3E}">
        <p14:creationId xmlns:p14="http://schemas.microsoft.com/office/powerpoint/2010/main" val="3984528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 xmlns:a16="http://schemas.microsoft.com/office/drawing/2014/main" id="{B4E07FE1-E878-E386-9DF4-34E931415690}"/>
              </a:ext>
            </a:extLst>
          </p:cNvPr>
          <p:cNvSpPr txBox="1"/>
          <p:nvPr/>
        </p:nvSpPr>
        <p:spPr>
          <a:xfrm>
            <a:off x="2404113" y="2274316"/>
            <a:ext cx="8170102" cy="2888483"/>
          </a:xfrm>
          <a:prstGeom prst="rect">
            <a:avLst/>
          </a:prstGeom>
          <a:noFill/>
        </p:spPr>
        <p:txBody>
          <a:bodyPr wrap="square">
            <a:spAutoFit/>
          </a:bodyPr>
          <a:lstStyle/>
          <a:p>
            <a:pPr algn="just">
              <a:lnSpc>
                <a:spcPct val="115000"/>
              </a:lnSpc>
            </a:pPr>
            <a:r>
              <a:rPr lang="ar-SY" dirty="0">
                <a:latin typeface="New times"/>
              </a:rPr>
              <a:t>It has been a great pleasure for me to work on this exciting and challenging project. This project proved good for me as it provided practical knowledge of not only programming </a:t>
            </a:r>
            <a:r>
              <a:rPr lang="ar-SY" dirty="0" smtClean="0">
                <a:latin typeface="New times"/>
              </a:rPr>
              <a:t>in</a:t>
            </a:r>
            <a:r>
              <a:rPr lang="en-US" dirty="0" smtClean="0">
                <a:latin typeface="New times"/>
              </a:rPr>
              <a:t> JAVA</a:t>
            </a:r>
            <a:r>
              <a:rPr lang="ar-SY" dirty="0" smtClean="0">
                <a:latin typeface="New times"/>
              </a:rPr>
              <a:t> </a:t>
            </a:r>
            <a:r>
              <a:rPr lang="ar-SY" dirty="0">
                <a:latin typeface="New times"/>
              </a:rPr>
              <a:t>and </a:t>
            </a:r>
            <a:r>
              <a:rPr lang="en-US" dirty="0" smtClean="0">
                <a:latin typeface="New times"/>
              </a:rPr>
              <a:t>Spring Boot</a:t>
            </a:r>
            <a:r>
              <a:rPr lang="ar-SY" dirty="0" smtClean="0">
                <a:latin typeface="New times"/>
              </a:rPr>
              <a:t> </a:t>
            </a:r>
            <a:r>
              <a:rPr lang="ar-SY" dirty="0">
                <a:latin typeface="New times"/>
              </a:rPr>
              <a:t>web based application and no some extent Windows Application and SQL Server, but also about all handling procedure related with </a:t>
            </a:r>
            <a:r>
              <a:rPr lang="ar-SY" b="1" dirty="0" smtClean="0">
                <a:latin typeface="New times"/>
              </a:rPr>
              <a:t>“</a:t>
            </a:r>
            <a:r>
              <a:rPr lang="en-US" b="1" dirty="0" smtClean="0">
                <a:latin typeface="New times"/>
              </a:rPr>
              <a:t>Online Job Portal</a:t>
            </a:r>
            <a:r>
              <a:rPr lang="ar-SY" b="1" dirty="0" smtClean="0">
                <a:latin typeface="New times"/>
              </a:rPr>
              <a:t>”. </a:t>
            </a:r>
            <a:r>
              <a:rPr lang="ar-SY" dirty="0">
                <a:latin typeface="New times"/>
              </a:rPr>
              <a:t>It also provides knowledge about the latest technology used in developing web enabled application and client server technology that will be great demand in future. This will provide better opportunities and guidance in future in developing projects independently</a:t>
            </a:r>
            <a:r>
              <a:rPr lang="ar-SY" sz="1400" dirty="0">
                <a:latin typeface="New times"/>
              </a:rPr>
              <a:t>.</a:t>
            </a:r>
            <a:endParaRPr lang="en-IN" sz="1400" dirty="0">
              <a:latin typeface="New times"/>
            </a:endParaRPr>
          </a:p>
          <a:p>
            <a:pPr algn="just">
              <a:lnSpc>
                <a:spcPct val="115000"/>
              </a:lnSpc>
            </a:pP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984102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3" name="TextBox 2">
            <a:extLst>
              <a:ext uri="{FF2B5EF4-FFF2-40B4-BE49-F238E27FC236}">
                <a16:creationId xmlns="" xmlns:a16="http://schemas.microsoft.com/office/drawing/2014/main" id="{0619899A-31DA-FCDF-48CA-B2A307298A93}"/>
              </a:ext>
            </a:extLst>
          </p:cNvPr>
          <p:cNvSpPr txBox="1"/>
          <p:nvPr/>
        </p:nvSpPr>
        <p:spPr>
          <a:xfrm>
            <a:off x="490220" y="1349647"/>
            <a:ext cx="5026660" cy="4870564"/>
          </a:xfrm>
          <a:prstGeom prst="rect">
            <a:avLst/>
          </a:prstGeom>
          <a:noFill/>
        </p:spPr>
        <p:txBody>
          <a:bodyPr wrap="square">
            <a:spAutoFit/>
          </a:bodyPr>
          <a:lstStyle/>
          <a:p>
            <a:pPr marL="285750" indent="-285750" algn="just">
              <a:lnSpc>
                <a:spcPct val="115000"/>
              </a:lnSpc>
              <a:buFont typeface="Wingdings" pitchFamily="2" charset="2"/>
              <a:buChar char="q"/>
            </a:pPr>
            <a:r>
              <a:rPr lang="en-US" dirty="0"/>
              <a:t>Resume builder for </a:t>
            </a:r>
            <a:r>
              <a:rPr lang="en-US" dirty="0" smtClean="0"/>
              <a:t>jobseekers</a:t>
            </a:r>
          </a:p>
          <a:p>
            <a:pPr algn="just">
              <a:lnSpc>
                <a:spcPct val="115000"/>
              </a:lnSpc>
            </a:pPr>
            <a:endParaRPr lang="en-US" dirty="0">
              <a:latin typeface="Times New Roman" panose="02020603050405020304" pitchFamily="18" charset="0"/>
              <a:ea typeface="Arial" panose="020B0604020202020204" pitchFamily="34" charset="0"/>
            </a:endParaRPr>
          </a:p>
          <a:p>
            <a:pPr marL="285750" indent="-285750" algn="just">
              <a:lnSpc>
                <a:spcPct val="115000"/>
              </a:lnSpc>
              <a:buFont typeface="Wingdings" pitchFamily="2" charset="2"/>
              <a:buChar char="q"/>
            </a:pPr>
            <a:r>
              <a:rPr lang="en-US" dirty="0" smtClean="0">
                <a:effectLst/>
                <a:latin typeface="Times New Roman" panose="02020603050405020304" pitchFamily="18" charset="0"/>
                <a:ea typeface="Arial" panose="020B0604020202020204" pitchFamily="34" charset="0"/>
              </a:rPr>
              <a:t>Job seekers see the job as per his/her interest according to requirements</a:t>
            </a:r>
          </a:p>
          <a:p>
            <a:pPr algn="just">
              <a:lnSpc>
                <a:spcPct val="115000"/>
              </a:lnSpc>
            </a:pPr>
            <a:endParaRPr lang="en-US" dirty="0" smtClean="0">
              <a:effectLst/>
              <a:latin typeface="Times New Roman" panose="02020603050405020304" pitchFamily="18" charset="0"/>
              <a:ea typeface="Arial" panose="020B0604020202020204" pitchFamily="34" charset="0"/>
            </a:endParaRPr>
          </a:p>
          <a:p>
            <a:pPr marL="285750" indent="-285750" algn="just">
              <a:lnSpc>
                <a:spcPct val="115000"/>
              </a:lnSpc>
              <a:buFont typeface="Wingdings" pitchFamily="2" charset="2"/>
              <a:buChar char="q"/>
            </a:pPr>
            <a:r>
              <a:rPr lang="en-US" dirty="0" smtClean="0">
                <a:latin typeface="Times New Roman" panose="02020603050405020304" pitchFamily="18" charset="0"/>
                <a:ea typeface="Arial" panose="020B0604020202020204" pitchFamily="34" charset="0"/>
              </a:rPr>
              <a:t>To give suggestions to make presentable job profile </a:t>
            </a:r>
          </a:p>
          <a:p>
            <a:pPr algn="just">
              <a:lnSpc>
                <a:spcPct val="115000"/>
              </a:lnSpc>
            </a:pPr>
            <a:endParaRPr lang="en-US" dirty="0" smtClean="0">
              <a:latin typeface="Times New Roman" panose="02020603050405020304" pitchFamily="18" charset="0"/>
              <a:ea typeface="Arial" panose="020B0604020202020204" pitchFamily="34" charset="0"/>
            </a:endParaRPr>
          </a:p>
          <a:p>
            <a:pPr marL="285750" indent="-285750" algn="just">
              <a:lnSpc>
                <a:spcPct val="115000"/>
              </a:lnSpc>
              <a:buFont typeface="Wingdings" pitchFamily="2" charset="2"/>
              <a:buChar char="q"/>
            </a:pPr>
            <a:r>
              <a:rPr lang="en-US" dirty="0" smtClean="0"/>
              <a:t>Job </a:t>
            </a:r>
            <a:r>
              <a:rPr lang="en-US" dirty="0"/>
              <a:t>posting : simple and </a:t>
            </a:r>
            <a:r>
              <a:rPr lang="en-US" dirty="0" smtClean="0"/>
              <a:t>premium</a:t>
            </a:r>
          </a:p>
          <a:p>
            <a:pPr algn="just">
              <a:lnSpc>
                <a:spcPct val="115000"/>
              </a:lnSpc>
            </a:pPr>
            <a:endParaRPr lang="en-US" dirty="0" smtClean="0"/>
          </a:p>
          <a:p>
            <a:pPr marL="285750" indent="-285750" algn="just">
              <a:lnSpc>
                <a:spcPct val="115000"/>
              </a:lnSpc>
              <a:buFont typeface="Wingdings" pitchFamily="2" charset="2"/>
              <a:buChar char="q"/>
            </a:pPr>
            <a:r>
              <a:rPr lang="en-US" dirty="0" smtClean="0"/>
              <a:t>SMS </a:t>
            </a:r>
            <a:r>
              <a:rPr lang="en-US" dirty="0"/>
              <a:t>alerts or premium job service for </a:t>
            </a:r>
            <a:r>
              <a:rPr lang="en-US" dirty="0" smtClean="0"/>
              <a:t>jobseekers</a:t>
            </a:r>
          </a:p>
          <a:p>
            <a:pPr algn="just">
              <a:lnSpc>
                <a:spcPct val="115000"/>
              </a:lnSpc>
            </a:pPr>
            <a:endParaRPr lang="en-US" dirty="0" smtClean="0"/>
          </a:p>
          <a:p>
            <a:pPr marL="285750" indent="-285750" algn="just">
              <a:lnSpc>
                <a:spcPct val="115000"/>
              </a:lnSpc>
              <a:buFont typeface="Wingdings" pitchFamily="2" charset="2"/>
              <a:buChar char="q"/>
            </a:pPr>
            <a:r>
              <a:rPr lang="en-US" dirty="0" smtClean="0"/>
              <a:t>Ads </a:t>
            </a:r>
            <a:r>
              <a:rPr lang="en-US" dirty="0"/>
              <a:t>on website</a:t>
            </a:r>
          </a:p>
          <a:p>
            <a:pPr marL="285750" indent="-285750" algn="just">
              <a:lnSpc>
                <a:spcPct val="115000"/>
              </a:lnSpc>
              <a:buFont typeface="Wingdings" pitchFamily="2" charset="2"/>
              <a:buChar char="q"/>
            </a:pPr>
            <a:endParaRPr lang="en-US" dirty="0" smtClean="0">
              <a:effectLst/>
              <a:latin typeface="Times New Roman" panose="02020603050405020304" pitchFamily="18" charset="0"/>
              <a:ea typeface="Arial" panose="020B0604020202020204" pitchFamily="34" charset="0"/>
            </a:endParaRPr>
          </a:p>
          <a:p>
            <a:pPr marL="285750" indent="-285750" algn="just">
              <a:lnSpc>
                <a:spcPct val="115000"/>
              </a:lnSpc>
              <a:buFont typeface="Wingdings" pitchFamily="2" charset="2"/>
              <a:buChar char="q"/>
            </a:pPr>
            <a:endParaRPr lang="en-IN" dirty="0">
              <a:effectLst/>
              <a:latin typeface="Arial" panose="020B0604020202020204" pitchFamily="34" charset="0"/>
              <a:ea typeface="Arial" panose="020B0604020202020204" pitchFamily="34"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4365" y="866865"/>
            <a:ext cx="5603874" cy="6019800"/>
          </a:xfrm>
          <a:prstGeom prst="rect">
            <a:avLst/>
          </a:prstGeom>
        </p:spPr>
      </p:pic>
    </p:spTree>
    <p:extLst>
      <p:ext uri="{BB962C8B-B14F-4D97-AF65-F5344CB8AC3E}">
        <p14:creationId xmlns:p14="http://schemas.microsoft.com/office/powerpoint/2010/main" val="2343796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References</a:t>
            </a:r>
          </a:p>
        </p:txBody>
      </p:sp>
      <p:sp>
        <p:nvSpPr>
          <p:cNvPr id="2" name="TextBox 1"/>
          <p:cNvSpPr txBox="1"/>
          <p:nvPr/>
        </p:nvSpPr>
        <p:spPr>
          <a:xfrm>
            <a:off x="762000" y="1430215"/>
            <a:ext cx="5334000" cy="2585323"/>
          </a:xfrm>
          <a:prstGeom prst="rect">
            <a:avLst/>
          </a:prstGeom>
          <a:noFill/>
        </p:spPr>
        <p:txBody>
          <a:bodyPr wrap="square" rtlCol="0">
            <a:spAutoFit/>
          </a:bodyPr>
          <a:lstStyle/>
          <a:p>
            <a:pPr marL="285750" indent="-285750">
              <a:buFont typeface="Wingdings" pitchFamily="2" charset="2"/>
              <a:buChar char="q"/>
            </a:pPr>
            <a:r>
              <a:rPr lang="en-US" dirty="0" smtClean="0">
                <a:hlinkClick r:id="rId4"/>
              </a:rPr>
              <a:t>https://www.tutorialspoint.com/java/</a:t>
            </a:r>
            <a:endParaRPr lang="en-US" dirty="0" smtClean="0"/>
          </a:p>
          <a:p>
            <a:pPr marL="285750" indent="-285750">
              <a:buFont typeface="Wingdings" pitchFamily="2" charset="2"/>
              <a:buChar char="q"/>
            </a:pPr>
            <a:r>
              <a:rPr lang="en-US" dirty="0" smtClean="0">
                <a:hlinkClick r:id="rId5"/>
              </a:rPr>
              <a:t>http://www.javapoint.com/java-tutorial</a:t>
            </a:r>
            <a:endParaRPr lang="en-US" dirty="0" smtClean="0"/>
          </a:p>
          <a:p>
            <a:pPr marL="285750" indent="-285750">
              <a:buFont typeface="Wingdings" pitchFamily="2" charset="2"/>
              <a:buChar char="q"/>
            </a:pPr>
            <a:r>
              <a:rPr lang="en-US" dirty="0" smtClean="0">
                <a:hlinkClick r:id="rId6"/>
              </a:rPr>
              <a:t>http://docs.oracle.com/javase/tutorial/</a:t>
            </a:r>
            <a:endParaRPr lang="en-US" dirty="0" smtClean="0"/>
          </a:p>
          <a:p>
            <a:pPr marL="285750" indent="-285750">
              <a:buFont typeface="Wingdings" pitchFamily="2" charset="2"/>
              <a:buChar char="q"/>
            </a:pPr>
            <a:r>
              <a:rPr lang="en-US" dirty="0">
                <a:hlinkClick r:id="rId7"/>
              </a:rPr>
              <a:t>https://</a:t>
            </a:r>
            <a:r>
              <a:rPr lang="en-US" dirty="0" smtClean="0">
                <a:hlinkClick r:id="rId7"/>
              </a:rPr>
              <a:t>o7planning.org/11705/create-application-with-spring-boot-spring-security-jpa</a:t>
            </a:r>
            <a:endParaRPr lang="en-US" dirty="0" smtClean="0"/>
          </a:p>
          <a:p>
            <a:pPr marL="285750" indent="-285750">
              <a:buFont typeface="Wingdings" pitchFamily="2" charset="2"/>
              <a:buChar char="q"/>
            </a:pPr>
            <a:r>
              <a:rPr lang="en-US" dirty="0">
                <a:hlinkClick r:id="rId8"/>
              </a:rPr>
              <a:t>https://</a:t>
            </a:r>
            <a:r>
              <a:rPr lang="en-US" dirty="0" smtClean="0">
                <a:hlinkClick r:id="rId8"/>
              </a:rPr>
              <a:t>www.devglan.com/spring-boot/spring-boot-jpa-hibernate</a:t>
            </a:r>
            <a:endParaRPr lang="en-US" dirty="0" smtClean="0"/>
          </a:p>
          <a:p>
            <a:pPr marL="285750" indent="-285750">
              <a:buFont typeface="Wingdings" pitchFamily="2" charset="2"/>
              <a:buChar char="q"/>
            </a:pPr>
            <a:endParaRPr lang="en-US" dirty="0" smtClean="0"/>
          </a:p>
          <a:p>
            <a:pPr marL="285750" indent="-285750">
              <a:buFont typeface="Wingdings" pitchFamily="2" charset="2"/>
              <a:buChar char="q"/>
            </a:pPr>
            <a:endParaRPr lang="en-IN" dirty="0"/>
          </a:p>
        </p:txBody>
      </p:sp>
    </p:spTree>
    <p:extLst>
      <p:ext uri="{BB962C8B-B14F-4D97-AF65-F5344CB8AC3E}">
        <p14:creationId xmlns:p14="http://schemas.microsoft.com/office/powerpoint/2010/main" val="1694362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 xmlns:a16="http://schemas.microsoft.com/office/drawing/2014/main" id="{C7DDF28F-771F-D180-B602-4C9BA1896597}"/>
              </a:ext>
            </a:extLst>
          </p:cNvPr>
          <p:cNvSpPr txBox="1">
            <a:spLocks noGrp="1" noRot="1" noMove="1" noResize="1" noEditPoints="1" noAdjustHandles="1" noChangeArrowheads="1" noChangeShapeType="1"/>
          </p:cNvSpPr>
          <p:nvPr/>
        </p:nvSpPr>
        <p:spPr>
          <a:xfrm>
            <a:off x="697940" y="1503679"/>
            <a:ext cx="10061497" cy="4265783"/>
          </a:xfrm>
          <a:prstGeom prst="rect">
            <a:avLst/>
          </a:prstGeom>
          <a:noFill/>
        </p:spPr>
        <p:txBody>
          <a:bodyPr wrap="square">
            <a:spAutoFit/>
          </a:bodyPr>
          <a:lstStyle/>
          <a:p>
            <a:pPr algn="ctr">
              <a:lnSpc>
                <a:spcPct val="115000"/>
              </a:lnSpc>
            </a:pPr>
            <a:r>
              <a:rPr lang="en-IN" sz="2400" b="1" dirty="0">
                <a:effectLst/>
                <a:latin typeface="Times New Roman" panose="02020603050405020304" pitchFamily="18" charset="0"/>
                <a:ea typeface="Arial" panose="020B0604020202020204" pitchFamily="34" charset="0"/>
              </a:rPr>
              <a:t>Table of contents</a:t>
            </a:r>
            <a:endParaRPr lang="en-IN" sz="1400" dirty="0">
              <a:effectLst/>
              <a:latin typeface="Arial" panose="020B0604020202020204" pitchFamily="34" charset="0"/>
              <a:ea typeface="Arial" panose="020B0604020202020204" pitchFamily="34" charset="0"/>
            </a:endParaRPr>
          </a:p>
          <a:p>
            <a:pPr algn="ctr">
              <a:lnSpc>
                <a:spcPct val="115000"/>
              </a:lnSpc>
            </a:pPr>
            <a:r>
              <a:rPr lang="en-IN" sz="2400" b="1" dirty="0">
                <a:effectLst/>
                <a:latin typeface="Times New Roman" panose="02020603050405020304" pitchFamily="18"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b="1" dirty="0">
                <a:latin typeface="Times New Roman" panose="02020603050405020304" pitchFamily="18" charset="0"/>
              </a:rPr>
              <a:t>Introduction</a:t>
            </a:r>
          </a:p>
          <a:p>
            <a:pPr marL="342900" lvl="0" indent="-342900">
              <a:buSzPts val="1400"/>
              <a:buFont typeface="+mj-lt"/>
              <a:buAutoNum type="arabicPeriod"/>
            </a:pPr>
            <a:r>
              <a:rPr lang="en-IN" b="1" dirty="0">
                <a:latin typeface="Times New Roman" panose="02020603050405020304" pitchFamily="18" charset="0"/>
              </a:rPr>
              <a:t>Project Overview</a:t>
            </a:r>
          </a:p>
          <a:p>
            <a:pPr marL="342900" lvl="0" indent="-342900">
              <a:buSzPts val="1400"/>
              <a:buFont typeface="+mj-lt"/>
              <a:buAutoNum type="arabicPeriod"/>
            </a:pPr>
            <a:r>
              <a:rPr lang="en-IN" b="1" dirty="0">
                <a:latin typeface="Times New Roman" panose="02020603050405020304" pitchFamily="18" charset="0"/>
              </a:rPr>
              <a:t>Architecture Design </a:t>
            </a:r>
          </a:p>
          <a:p>
            <a:pPr marL="342900" lvl="0" indent="-342900">
              <a:buSzPts val="1400"/>
              <a:buFont typeface="+mj-lt"/>
              <a:buAutoNum type="arabicPeriod"/>
            </a:pPr>
            <a:r>
              <a:rPr lang="en-IN" b="1" dirty="0">
                <a:latin typeface="Times New Roman" panose="02020603050405020304" pitchFamily="18" charset="0"/>
              </a:rPr>
              <a:t>User Interface Design </a:t>
            </a:r>
          </a:p>
          <a:p>
            <a:pPr marL="342900" lvl="0" indent="-342900">
              <a:buSzPts val="1400"/>
              <a:buFont typeface="+mj-lt"/>
              <a:buAutoNum type="arabicPeriod"/>
            </a:pPr>
            <a:r>
              <a:rPr lang="en-IN" b="1" dirty="0">
                <a:latin typeface="Times New Roman" panose="02020603050405020304" pitchFamily="18" charset="0"/>
              </a:rPr>
              <a:t>Back-end Development </a:t>
            </a:r>
          </a:p>
          <a:p>
            <a:pPr marL="342900" lvl="0" indent="-342900">
              <a:buSzPts val="1400"/>
              <a:buFont typeface="+mj-lt"/>
              <a:buAutoNum type="arabicPeriod"/>
            </a:pPr>
            <a:r>
              <a:rPr lang="en-IN" b="1" dirty="0">
                <a:latin typeface="Times New Roman" panose="02020603050405020304" pitchFamily="18" charset="0"/>
              </a:rPr>
              <a:t>Front-end Development</a:t>
            </a:r>
          </a:p>
          <a:p>
            <a:pPr marL="342900" lvl="0" indent="-342900">
              <a:buSzPts val="1400"/>
              <a:buFont typeface="+mj-lt"/>
              <a:buAutoNum type="arabicPeriod"/>
            </a:pPr>
            <a:r>
              <a:rPr lang="en-IN" b="1" dirty="0">
                <a:latin typeface="Times New Roman" panose="02020603050405020304" pitchFamily="18" charset="0"/>
              </a:rPr>
              <a:t>Testing</a:t>
            </a:r>
          </a:p>
          <a:p>
            <a:pPr marL="342900" lvl="0" indent="-342900">
              <a:buSzPts val="1400"/>
              <a:buFont typeface="+mj-lt"/>
              <a:buAutoNum type="arabicPeriod"/>
            </a:pPr>
            <a:r>
              <a:rPr lang="en-IN" b="1" dirty="0">
                <a:latin typeface="Times New Roman" panose="02020603050405020304" pitchFamily="18" charset="0"/>
              </a:rPr>
              <a:t>Deployment</a:t>
            </a:r>
          </a:p>
          <a:p>
            <a:pPr marL="342900" lvl="0" indent="-342900">
              <a:buSzPts val="1400"/>
              <a:buFont typeface="+mj-lt"/>
              <a:buAutoNum type="arabicPeriod"/>
            </a:pPr>
            <a:r>
              <a:rPr lang="en-IN" b="1" dirty="0">
                <a:latin typeface="Times New Roman" panose="02020603050405020304" pitchFamily="18" charset="0"/>
              </a:rPr>
              <a:t>Conclusion</a:t>
            </a:r>
          </a:p>
          <a:p>
            <a:pPr marL="342900" lvl="0" indent="-342900">
              <a:buSzPts val="1400"/>
              <a:buFont typeface="+mj-lt"/>
              <a:buAutoNum type="arabicPeriod"/>
            </a:pPr>
            <a:r>
              <a:rPr lang="en-IN" b="1" dirty="0">
                <a:latin typeface="Times New Roman" panose="02020603050405020304" pitchFamily="18" charset="0"/>
              </a:rPr>
              <a:t>Future Work</a:t>
            </a: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References</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Appendices</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907023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 xmlns:a16="http://schemas.microsoft.com/office/drawing/2014/main" id="{4EA6B4E1-DB62-ABC8-9376-891CD4ACDF4E}"/>
              </a:ext>
            </a:extLst>
          </p:cNvPr>
          <p:cNvSpPr txBox="1"/>
          <p:nvPr/>
        </p:nvSpPr>
        <p:spPr>
          <a:xfrm>
            <a:off x="217505" y="1736508"/>
            <a:ext cx="6051257" cy="3844129"/>
          </a:xfrm>
          <a:prstGeom prst="rect">
            <a:avLst/>
          </a:prstGeom>
          <a:noFill/>
        </p:spPr>
        <p:txBody>
          <a:bodyPr wrap="square">
            <a:spAutoFit/>
          </a:bodyPr>
          <a:lstStyle/>
          <a:p>
            <a:pPr marL="285750" indent="-285750" algn="just">
              <a:lnSpc>
                <a:spcPct val="115000"/>
              </a:lnSpc>
              <a:buFont typeface="Arial" pitchFamily="34" charset="0"/>
              <a:buChar char="•"/>
            </a:pPr>
            <a:r>
              <a:rPr lang="ar-SY" dirty="0">
                <a:latin typeface="New times"/>
              </a:rPr>
              <a:t>This project is aimed at developing an online search Portal for the Placement Details for job seekers. </a:t>
            </a:r>
            <a:endParaRPr lang="en-US" dirty="0">
              <a:latin typeface="New times"/>
            </a:endParaRPr>
          </a:p>
          <a:p>
            <a:pPr marL="285750" indent="-285750" algn="just">
              <a:lnSpc>
                <a:spcPct val="115000"/>
              </a:lnSpc>
              <a:buFont typeface="Arial" pitchFamily="34" charset="0"/>
              <a:buChar char="•"/>
            </a:pPr>
            <a:r>
              <a:rPr lang="ar-SY" dirty="0" smtClean="0">
                <a:latin typeface="New times"/>
              </a:rPr>
              <a:t>The </a:t>
            </a:r>
            <a:r>
              <a:rPr lang="ar-SY" dirty="0">
                <a:latin typeface="New times"/>
              </a:rPr>
              <a:t>system is an online application that can be accessed throughout the organization and outside as well with proper login provided. </a:t>
            </a:r>
            <a:endParaRPr lang="en-US" dirty="0">
              <a:latin typeface="New times"/>
            </a:endParaRPr>
          </a:p>
          <a:p>
            <a:pPr marL="285750" indent="-285750" algn="just">
              <a:lnSpc>
                <a:spcPct val="115000"/>
              </a:lnSpc>
              <a:buFont typeface="Arial" pitchFamily="34" charset="0"/>
              <a:buChar char="•"/>
            </a:pPr>
            <a:r>
              <a:rPr lang="ar-SY" dirty="0" smtClean="0">
                <a:latin typeface="New times"/>
              </a:rPr>
              <a:t>This </a:t>
            </a:r>
            <a:r>
              <a:rPr lang="ar-SY" dirty="0">
                <a:latin typeface="New times"/>
              </a:rPr>
              <a:t>system can be used as an Online Job Portal for job seekers. </a:t>
            </a:r>
            <a:endParaRPr lang="en-US" dirty="0">
              <a:latin typeface="New times"/>
            </a:endParaRPr>
          </a:p>
          <a:p>
            <a:pPr marL="285750" indent="-285750" algn="just">
              <a:lnSpc>
                <a:spcPct val="115000"/>
              </a:lnSpc>
              <a:buFont typeface="Arial" pitchFamily="34" charset="0"/>
              <a:buChar char="•"/>
            </a:pPr>
            <a:r>
              <a:rPr lang="ar-SY" dirty="0" smtClean="0">
                <a:latin typeface="New times"/>
              </a:rPr>
              <a:t>Job </a:t>
            </a:r>
            <a:r>
              <a:rPr lang="ar-SY" dirty="0">
                <a:latin typeface="New times"/>
              </a:rPr>
              <a:t>Seekers logging should be able to upload their information in the form of a CV. </a:t>
            </a:r>
            <a:endParaRPr lang="en-US" dirty="0">
              <a:latin typeface="New times"/>
            </a:endParaRPr>
          </a:p>
          <a:p>
            <a:pPr marL="285750" indent="-285750" algn="just">
              <a:lnSpc>
                <a:spcPct val="115000"/>
              </a:lnSpc>
              <a:buFont typeface="Arial" pitchFamily="34" charset="0"/>
              <a:buChar char="•"/>
            </a:pPr>
            <a:r>
              <a:rPr lang="ar-SY" dirty="0" smtClean="0">
                <a:latin typeface="New times"/>
              </a:rPr>
              <a:t>Visitors/Company </a:t>
            </a:r>
            <a:r>
              <a:rPr lang="ar-SY" dirty="0">
                <a:latin typeface="New times"/>
              </a:rPr>
              <a:t>representatives logging in may also access/search any information put up by Job aspirants.</a:t>
            </a:r>
            <a:endParaRPr lang="en-IN" dirty="0">
              <a:latin typeface="New times"/>
            </a:endParaRPr>
          </a:p>
          <a:p>
            <a:pPr algn="just">
              <a:lnSpc>
                <a:spcPct val="115000"/>
              </a:lnSpc>
            </a:pPr>
            <a:endParaRPr lang="en-IN" sz="1400" dirty="0">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6857" y="949569"/>
            <a:ext cx="5193323" cy="5462954"/>
          </a:xfrm>
          <a:prstGeom prst="rect">
            <a:avLst/>
          </a:prstGeom>
        </p:spPr>
      </p:pic>
    </p:spTree>
    <p:extLst>
      <p:ext uri="{BB962C8B-B14F-4D97-AF65-F5344CB8AC3E}">
        <p14:creationId xmlns:p14="http://schemas.microsoft.com/office/powerpoint/2010/main" val="3066299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 xmlns:a16="http://schemas.microsoft.com/office/drawing/2014/main" id="{9E6CB871-F71A-0AA9-2DC6-C9AA195CBD29}"/>
              </a:ext>
            </a:extLst>
          </p:cNvPr>
          <p:cNvSpPr txBox="1"/>
          <p:nvPr/>
        </p:nvSpPr>
        <p:spPr>
          <a:xfrm>
            <a:off x="6644836" y="1972463"/>
            <a:ext cx="5026660" cy="3642985"/>
          </a:xfrm>
          <a:prstGeom prst="rect">
            <a:avLst/>
          </a:prstGeom>
          <a:noFill/>
        </p:spPr>
        <p:txBody>
          <a:bodyPr wrap="square">
            <a:spAutoFit/>
          </a:bodyPr>
          <a:lstStyle/>
          <a:p>
            <a:r>
              <a:rPr lang="en-US" b="1" dirty="0">
                <a:latin typeface="New times"/>
              </a:rPr>
              <a:t>The world of job hunting can be overwhelming, but with the help of online job portals, the process has become much simpler.</a:t>
            </a:r>
            <a:endParaRPr lang="en-US" dirty="0">
              <a:latin typeface="New times"/>
            </a:endParaRPr>
          </a:p>
          <a:p>
            <a:r>
              <a:rPr lang="en-US" dirty="0">
                <a:latin typeface="New times"/>
              </a:rPr>
              <a:t>These platforms are designed to help job seekers find relevant positions and apply for them with ease.</a:t>
            </a:r>
          </a:p>
          <a:p>
            <a:r>
              <a:rPr lang="en-US" dirty="0">
                <a:latin typeface="New times"/>
              </a:rPr>
              <a:t>One of the most crucial features of an online job portal is the ability for job seekers to upload their CV or resume.</a:t>
            </a:r>
          </a:p>
          <a:p>
            <a:r>
              <a:rPr lang="en-US" dirty="0">
                <a:latin typeface="New times"/>
              </a:rPr>
              <a:t>This makes it easy for potential employers to get a glimpse of their qualifications</a:t>
            </a:r>
          </a:p>
          <a:p>
            <a:pPr>
              <a:lnSpc>
                <a:spcPct val="115000"/>
              </a:lnSpc>
            </a:pPr>
            <a:endParaRPr lang="en-IN" sz="1400" dirty="0">
              <a:effectLst/>
              <a:latin typeface="Arial" panose="020B0604020202020204" pitchFamily="34" charset="0"/>
              <a:ea typeface="Arial" panose="020B0604020202020204"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438" y="1397135"/>
            <a:ext cx="5540253" cy="4793639"/>
          </a:xfrm>
          <a:prstGeom prst="rect">
            <a:avLst/>
          </a:prstGeom>
        </p:spPr>
      </p:pic>
    </p:spTree>
    <p:extLst>
      <p:ext uri="{BB962C8B-B14F-4D97-AF65-F5344CB8AC3E}">
        <p14:creationId xmlns:p14="http://schemas.microsoft.com/office/powerpoint/2010/main" val="4078025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US" sz="2400" b="1" dirty="0" smtClean="0">
                <a:solidFill>
                  <a:schemeClr val="bg1"/>
                </a:solidFill>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8492" y="1254369"/>
            <a:ext cx="8827477" cy="5169877"/>
          </a:xfrm>
          <a:prstGeom prst="rect">
            <a:avLst/>
          </a:prstGeom>
        </p:spPr>
      </p:pic>
    </p:spTree>
    <p:extLst>
      <p:ext uri="{BB962C8B-B14F-4D97-AF65-F5344CB8AC3E}">
        <p14:creationId xmlns:p14="http://schemas.microsoft.com/office/powerpoint/2010/main" val="1207346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latin typeface="Times New Roman" panose="02020603050405020304" pitchFamily="18" charset="0"/>
                <a:ea typeface="Arial" panose="020B0604020202020204" pitchFamily="34" charset="0"/>
              </a:rPr>
              <a:t>User Interface </a:t>
            </a:r>
            <a:r>
              <a:rPr lang="en-IN" sz="2400" b="1" dirty="0" smtClean="0">
                <a:solidFill>
                  <a:schemeClr val="bg1"/>
                </a:solidFill>
                <a:latin typeface="Times New Roman" panose="02020603050405020304" pitchFamily="18" charset="0"/>
                <a:ea typeface="Arial" panose="020B0604020202020204" pitchFamily="34" charset="0"/>
              </a:rPr>
              <a:t>Design</a:t>
            </a:r>
            <a:endParaRPr lang="en-IN" sz="1400" dirty="0">
              <a:solidFill>
                <a:schemeClr val="bg1"/>
              </a:solidFill>
              <a:latin typeface="Arial" panose="020B0604020202020204" pitchFamily="34" charset="0"/>
              <a:ea typeface="Arial" panose="020B0604020202020204" pitchFamily="34" charset="0"/>
            </a:endParaRPr>
          </a:p>
        </p:txBody>
      </p:sp>
      <p:pic>
        <p:nvPicPr>
          <p:cNvPr id="13" name="Picture 12" descr="JobPortalAdminDFD"/>
          <p:cNvPicPr/>
          <p:nvPr/>
        </p:nvPicPr>
        <p:blipFill>
          <a:blip r:embed="rId4"/>
          <a:stretch>
            <a:fillRect/>
          </a:stretch>
        </p:blipFill>
        <p:spPr>
          <a:xfrm>
            <a:off x="5307207" y="1031631"/>
            <a:ext cx="6571615" cy="5639070"/>
          </a:xfrm>
          <a:prstGeom prst="rect">
            <a:avLst/>
          </a:prstGeom>
        </p:spPr>
      </p:pic>
      <p:sp>
        <p:nvSpPr>
          <p:cNvPr id="14" name="TextBox 13"/>
          <p:cNvSpPr txBox="1"/>
          <p:nvPr/>
        </p:nvSpPr>
        <p:spPr>
          <a:xfrm>
            <a:off x="446359" y="2659072"/>
            <a:ext cx="3915508" cy="1754326"/>
          </a:xfrm>
          <a:prstGeom prst="rect">
            <a:avLst/>
          </a:prstGeom>
          <a:noFill/>
        </p:spPr>
        <p:txBody>
          <a:bodyPr wrap="square" rtlCol="0">
            <a:spAutoFit/>
          </a:bodyPr>
          <a:lstStyle/>
          <a:p>
            <a:r>
              <a:rPr lang="en-US" sz="5400" b="1" dirty="0" smtClean="0"/>
              <a:t>Admin </a:t>
            </a:r>
          </a:p>
          <a:p>
            <a:r>
              <a:rPr lang="en-US" sz="5400" b="1" dirty="0" smtClean="0"/>
              <a:t>View</a:t>
            </a:r>
            <a:endParaRPr lang="en-IN" sz="5400" b="1" dirty="0"/>
          </a:p>
        </p:txBody>
      </p:sp>
    </p:spTree>
    <p:extLst>
      <p:ext uri="{BB962C8B-B14F-4D97-AF65-F5344CB8AC3E}">
        <p14:creationId xmlns:p14="http://schemas.microsoft.com/office/powerpoint/2010/main" val="503207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latin typeface="Times New Roman" panose="02020603050405020304" pitchFamily="18" charset="0"/>
                <a:ea typeface="Arial" panose="020B0604020202020204" pitchFamily="34" charset="0"/>
              </a:rPr>
              <a:t>User Interface Design</a:t>
            </a:r>
            <a:endParaRPr lang="en-IN" sz="1400" dirty="0">
              <a:solidFill>
                <a:schemeClr val="bg1"/>
              </a:solidFill>
              <a:latin typeface="Arial" panose="020B0604020202020204" pitchFamily="34" charset="0"/>
              <a:ea typeface="Arial" panose="020B0604020202020204" pitchFamily="34" charset="0"/>
            </a:endParaRPr>
          </a:p>
        </p:txBody>
      </p:sp>
      <p:pic>
        <p:nvPicPr>
          <p:cNvPr id="9" name="Picture 8" descr="JobPortalCandidateDFD"/>
          <p:cNvPicPr/>
          <p:nvPr/>
        </p:nvPicPr>
        <p:blipFill>
          <a:blip r:embed="rId4"/>
          <a:stretch>
            <a:fillRect/>
          </a:stretch>
        </p:blipFill>
        <p:spPr>
          <a:xfrm>
            <a:off x="5383042" y="988520"/>
            <a:ext cx="6466840" cy="5705357"/>
          </a:xfrm>
          <a:prstGeom prst="rect">
            <a:avLst/>
          </a:prstGeom>
        </p:spPr>
      </p:pic>
      <p:sp>
        <p:nvSpPr>
          <p:cNvPr id="3" name="TextBox 2"/>
          <p:cNvSpPr txBox="1"/>
          <p:nvPr/>
        </p:nvSpPr>
        <p:spPr>
          <a:xfrm>
            <a:off x="1031631" y="2344615"/>
            <a:ext cx="3411415" cy="1754326"/>
          </a:xfrm>
          <a:prstGeom prst="rect">
            <a:avLst/>
          </a:prstGeom>
          <a:noFill/>
        </p:spPr>
        <p:txBody>
          <a:bodyPr wrap="square" rtlCol="0">
            <a:spAutoFit/>
          </a:bodyPr>
          <a:lstStyle/>
          <a:p>
            <a:r>
              <a:rPr lang="en-US" sz="5400" b="1" dirty="0" smtClean="0"/>
              <a:t>Candidate View</a:t>
            </a:r>
            <a:endParaRPr lang="en-IN" sz="5400" b="1" dirty="0"/>
          </a:p>
        </p:txBody>
      </p:sp>
    </p:spTree>
    <p:extLst>
      <p:ext uri="{BB962C8B-B14F-4D97-AF65-F5344CB8AC3E}">
        <p14:creationId xmlns:p14="http://schemas.microsoft.com/office/powerpoint/2010/main" val="474832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latin typeface="Times New Roman" panose="02020603050405020304" pitchFamily="18" charset="0"/>
                <a:ea typeface="Arial" panose="020B0604020202020204" pitchFamily="34" charset="0"/>
              </a:rPr>
              <a:t>User Interface Design</a:t>
            </a:r>
            <a:endParaRPr lang="en-IN" sz="1400" dirty="0">
              <a:solidFill>
                <a:schemeClr val="bg1"/>
              </a:solidFill>
              <a:latin typeface="Arial" panose="020B0604020202020204" pitchFamily="34" charset="0"/>
              <a:ea typeface="Arial" panose="020B0604020202020204" pitchFamily="34" charset="0"/>
            </a:endParaRPr>
          </a:p>
        </p:txBody>
      </p:sp>
      <p:pic>
        <p:nvPicPr>
          <p:cNvPr id="9" name="Picture 8" descr="JobPortalRecruiterDFD"/>
          <p:cNvPicPr/>
          <p:nvPr/>
        </p:nvPicPr>
        <p:blipFill>
          <a:blip r:embed="rId4"/>
          <a:stretch>
            <a:fillRect/>
          </a:stretch>
        </p:blipFill>
        <p:spPr>
          <a:xfrm>
            <a:off x="5365823" y="1011967"/>
            <a:ext cx="6571615" cy="5846033"/>
          </a:xfrm>
          <a:prstGeom prst="rect">
            <a:avLst/>
          </a:prstGeom>
        </p:spPr>
      </p:pic>
      <p:sp>
        <p:nvSpPr>
          <p:cNvPr id="3" name="TextBox 2"/>
          <p:cNvSpPr txBox="1"/>
          <p:nvPr/>
        </p:nvSpPr>
        <p:spPr>
          <a:xfrm>
            <a:off x="1418492" y="2831178"/>
            <a:ext cx="2825261" cy="1754326"/>
          </a:xfrm>
          <a:prstGeom prst="rect">
            <a:avLst/>
          </a:prstGeom>
          <a:noFill/>
        </p:spPr>
        <p:txBody>
          <a:bodyPr wrap="square" rtlCol="0">
            <a:spAutoFit/>
          </a:bodyPr>
          <a:lstStyle/>
          <a:p>
            <a:r>
              <a:rPr lang="en-US" sz="5400" b="1" dirty="0" smtClean="0"/>
              <a:t>Recruiter View</a:t>
            </a:r>
            <a:endParaRPr lang="en-IN" sz="5400" b="1" dirty="0"/>
          </a:p>
        </p:txBody>
      </p:sp>
    </p:spTree>
    <p:extLst>
      <p:ext uri="{BB962C8B-B14F-4D97-AF65-F5344CB8AC3E}">
        <p14:creationId xmlns:p14="http://schemas.microsoft.com/office/powerpoint/2010/main" val="2772983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3" name="TextBox 2"/>
          <p:cNvSpPr txBox="1"/>
          <p:nvPr/>
        </p:nvSpPr>
        <p:spPr>
          <a:xfrm>
            <a:off x="656492" y="1963670"/>
            <a:ext cx="4806462" cy="369332"/>
          </a:xfrm>
          <a:prstGeom prst="rect">
            <a:avLst/>
          </a:prstGeom>
          <a:noFill/>
        </p:spPr>
        <p:txBody>
          <a:bodyPr wrap="square" rtlCol="0">
            <a:spAutoFit/>
          </a:bodyPr>
          <a:lstStyle/>
          <a:p>
            <a:r>
              <a:rPr lang="en-US" dirty="0" smtClean="0"/>
              <a:t>Spring Boot: </a:t>
            </a:r>
            <a:endParaRPr lang="en-IN" dirty="0"/>
          </a:p>
        </p:txBody>
      </p:sp>
      <p:sp>
        <p:nvSpPr>
          <p:cNvPr id="7" name="TextBox 6"/>
          <p:cNvSpPr txBox="1"/>
          <p:nvPr/>
        </p:nvSpPr>
        <p:spPr>
          <a:xfrm>
            <a:off x="522154" y="3994666"/>
            <a:ext cx="3024553" cy="369332"/>
          </a:xfrm>
          <a:prstGeom prst="rect">
            <a:avLst/>
          </a:prstGeom>
          <a:noFill/>
        </p:spPr>
        <p:txBody>
          <a:bodyPr wrap="square" rtlCol="0">
            <a:spAutoFit/>
          </a:bodyPr>
          <a:lstStyle/>
          <a:p>
            <a:r>
              <a:rPr lang="en-US" dirty="0" smtClean="0"/>
              <a:t>Hibernate</a:t>
            </a:r>
            <a:endParaRPr lang="en-IN" dirty="0"/>
          </a:p>
        </p:txBody>
      </p:sp>
      <p:sp>
        <p:nvSpPr>
          <p:cNvPr id="10" name="TextBox 9"/>
          <p:cNvSpPr txBox="1"/>
          <p:nvPr/>
        </p:nvSpPr>
        <p:spPr>
          <a:xfrm>
            <a:off x="586631" y="5873261"/>
            <a:ext cx="3481754" cy="369332"/>
          </a:xfrm>
          <a:prstGeom prst="rect">
            <a:avLst/>
          </a:prstGeom>
          <a:noFill/>
        </p:spPr>
        <p:txBody>
          <a:bodyPr wrap="square" rtlCol="0">
            <a:spAutoFit/>
          </a:bodyPr>
          <a:lstStyle/>
          <a:p>
            <a:r>
              <a:rPr lang="en-US" dirty="0" smtClean="0"/>
              <a:t>JPA</a:t>
            </a:r>
            <a:endParaRPr lang="en-IN" dirty="0"/>
          </a:p>
        </p:txBody>
      </p:sp>
      <p:sp>
        <p:nvSpPr>
          <p:cNvPr id="11" name="TextBox 10"/>
          <p:cNvSpPr txBox="1"/>
          <p:nvPr/>
        </p:nvSpPr>
        <p:spPr>
          <a:xfrm>
            <a:off x="4653670" y="1594338"/>
            <a:ext cx="6664569" cy="1477328"/>
          </a:xfrm>
          <a:prstGeom prst="rect">
            <a:avLst/>
          </a:prstGeom>
          <a:noFill/>
        </p:spPr>
        <p:txBody>
          <a:bodyPr wrap="square" rtlCol="0">
            <a:spAutoFit/>
          </a:bodyPr>
          <a:lstStyle/>
          <a:p>
            <a:r>
              <a:rPr lang="en-US" dirty="0"/>
              <a:t>Spring Boot helps developers create applications that just run. Specifically, it lets you create standalone applications that run on their own, without relying on an external web server, by embedding a web server such as Tomcat </a:t>
            </a:r>
            <a:r>
              <a:rPr lang="en-US" dirty="0" smtClean="0"/>
              <a:t> </a:t>
            </a:r>
            <a:r>
              <a:rPr lang="en-US" dirty="0"/>
              <a:t>into your app during the initialization process.</a:t>
            </a:r>
            <a:endParaRPr lang="en-IN" dirty="0"/>
          </a:p>
        </p:txBody>
      </p:sp>
      <p:sp>
        <p:nvSpPr>
          <p:cNvPr id="12" name="TextBox 11"/>
          <p:cNvSpPr txBox="1"/>
          <p:nvPr/>
        </p:nvSpPr>
        <p:spPr>
          <a:xfrm>
            <a:off x="4736123" y="3447088"/>
            <a:ext cx="6582116" cy="1200329"/>
          </a:xfrm>
          <a:prstGeom prst="rect">
            <a:avLst/>
          </a:prstGeom>
          <a:noFill/>
        </p:spPr>
        <p:txBody>
          <a:bodyPr wrap="square" rtlCol="0">
            <a:spAutoFit/>
          </a:bodyPr>
          <a:lstStyle/>
          <a:p>
            <a:r>
              <a:rPr lang="en-US" dirty="0" smtClean="0"/>
              <a:t>Hibernate</a:t>
            </a:r>
            <a:r>
              <a:rPr lang="en-US" dirty="0"/>
              <a:t> reduces lines of code by maintaining object-table mapping itself and returns result to application in form of Java objects. It relieves programmer from manual handling of persistent data, hence reducing the development time and maintenance cost.</a:t>
            </a:r>
            <a:endParaRPr lang="en-IN" dirty="0"/>
          </a:p>
        </p:txBody>
      </p:sp>
      <p:sp>
        <p:nvSpPr>
          <p:cNvPr id="13" name="TextBox 12"/>
          <p:cNvSpPr txBox="1"/>
          <p:nvPr/>
        </p:nvSpPr>
        <p:spPr>
          <a:xfrm>
            <a:off x="4653669" y="5380892"/>
            <a:ext cx="7397653" cy="1200329"/>
          </a:xfrm>
          <a:prstGeom prst="rect">
            <a:avLst/>
          </a:prstGeom>
          <a:noFill/>
        </p:spPr>
        <p:txBody>
          <a:bodyPr wrap="square" rtlCol="0">
            <a:spAutoFit/>
          </a:bodyPr>
          <a:lstStyle/>
          <a:p>
            <a:r>
              <a:rPr lang="en-US" dirty="0"/>
              <a:t>Hibernate is an implementation of JPA and uses common standards of Java Persistence API. It is the standard API that allows developers to perform database operations smoothly. It is used to map Java data types with database tables and SQL data types.</a:t>
            </a:r>
            <a:endParaRPr lang="en-IN" dirty="0"/>
          </a:p>
        </p:txBody>
      </p:sp>
      <p:sp>
        <p:nvSpPr>
          <p:cNvPr id="14" name="Right Arrow 13"/>
          <p:cNvSpPr/>
          <p:nvPr/>
        </p:nvSpPr>
        <p:spPr>
          <a:xfrm>
            <a:off x="2202678" y="1860394"/>
            <a:ext cx="2174154" cy="575883"/>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lumMod val="85000"/>
                </a:schemeClr>
              </a:solidFill>
            </a:endParaRPr>
          </a:p>
        </p:txBody>
      </p:sp>
      <p:sp>
        <p:nvSpPr>
          <p:cNvPr id="15" name="Right Arrow 14"/>
          <p:cNvSpPr/>
          <p:nvPr/>
        </p:nvSpPr>
        <p:spPr>
          <a:xfrm>
            <a:off x="2175585" y="3788115"/>
            <a:ext cx="2174154" cy="575883"/>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lumMod val="85000"/>
                </a:schemeClr>
              </a:solidFill>
            </a:endParaRPr>
          </a:p>
        </p:txBody>
      </p:sp>
      <p:sp>
        <p:nvSpPr>
          <p:cNvPr id="16" name="Right Arrow 15"/>
          <p:cNvSpPr/>
          <p:nvPr/>
        </p:nvSpPr>
        <p:spPr>
          <a:xfrm>
            <a:off x="2180970" y="5769985"/>
            <a:ext cx="2174154" cy="575883"/>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lumMod val="85000"/>
                </a:schemeClr>
              </a:solidFill>
            </a:endParaRPr>
          </a:p>
        </p:txBody>
      </p:sp>
    </p:spTree>
    <p:extLst>
      <p:ext uri="{BB962C8B-B14F-4D97-AF65-F5344CB8AC3E}">
        <p14:creationId xmlns:p14="http://schemas.microsoft.com/office/powerpoint/2010/main" val="41928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MGSA Template" id="{7EF025AB-56D0-42C6-8D01-6D7BD15986E7}" vid="{13FEAC2C-1A59-4677-B9C8-864B00C2BF82}"/>
    </a:ext>
  </a:extLst>
</a:theme>
</file>

<file path=docProps/app.xml><?xml version="1.0" encoding="utf-8"?>
<Properties xmlns="http://schemas.openxmlformats.org/officeDocument/2006/extended-properties" xmlns:vt="http://schemas.openxmlformats.org/officeDocument/2006/docPropsVTypes">
  <Template/>
  <TotalTime>462</TotalTime>
  <Words>606</Words>
  <Application>Microsoft Office PowerPoint</Application>
  <PresentationFormat>Custom</PresentationFormat>
  <Paragraphs>87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Admin</cp:lastModifiedBy>
  <cp:revision>17</cp:revision>
  <dcterms:created xsi:type="dcterms:W3CDTF">2023-04-15T11:22:40Z</dcterms:created>
  <dcterms:modified xsi:type="dcterms:W3CDTF">2023-05-17T21:01:27Z</dcterms:modified>
</cp:coreProperties>
</file>