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smitav.github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246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Analysis of </a:t>
            </a:r>
            <a:r>
              <a:rPr lang="en-GB"/>
              <a:t>Cuisines</a:t>
            </a:r>
            <a:r>
              <a:rPr lang="en-GB"/>
              <a:t> and Restaurants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Team: Asmita, Deena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 of data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485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Analysis uses Zomato data that contains restaurant information for 15 countries.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Restaurant</a:t>
            </a:r>
            <a:r>
              <a:rPr lang="en-GB"/>
              <a:t> information includes: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Location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Ratings - Overall and Price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Cuisines available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Average cost for two</a:t>
            </a:r>
            <a:endParaRPr/>
          </a:p>
          <a:p>
            <a:pPr indent="-3175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Additional services offered like table booking, delivery etc.</a:t>
            </a:r>
            <a:endParaRPr/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8625" y="1439350"/>
            <a:ext cx="3623675" cy="226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Objectives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Enable users to search for a city and get information regarding restaurants in that city. Great for food lovers cum travellers!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Give insight into how cuisines have globalized by looking at popular non-local cuisine in different countries.</a:t>
            </a:r>
            <a:endParaRPr/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Look at restaurant data available on Zomato for US.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Dashboard Website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6576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https://asmitav.github.io/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