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2" r:id="rId3"/>
    <p:sldId id="257" r:id="rId4"/>
    <p:sldId id="259" r:id="rId5"/>
    <p:sldId id="263" r:id="rId6"/>
    <p:sldId id="264" r:id="rId7"/>
    <p:sldId id="265" r:id="rId8"/>
    <p:sldId id="266" r:id="rId9"/>
    <p:sldId id="268" r:id="rId10"/>
    <p:sldId id="267" r:id="rId11"/>
    <p:sldId id="269" r:id="rId12"/>
    <p:sldId id="258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FF8F58-45FA-47D8-8854-4A37AE3C00F6}" v="1191" dt="2019-05-02T08:39:27.571"/>
    <p1510:client id="{BB2209C9-A164-8954-32F4-2B52595D2359}" v="13" dt="2019-05-02T05:33:37.7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nty, Shruti" userId="S::sxm1743@psu.edu::96245b9e-0674-4bbd-9c2f-584b77104946" providerId="AD" clId="Web-{BB2209C9-A164-8954-32F4-2B52595D2359}"/>
    <pc:docChg chg="modSld">
      <pc:chgData name="Mohanty, Shruti" userId="S::sxm1743@psu.edu::96245b9e-0674-4bbd-9c2f-584b77104946" providerId="AD" clId="Web-{BB2209C9-A164-8954-32F4-2B52595D2359}" dt="2019-05-02T05:33:37.751" v="13" actId="20577"/>
      <pc:docMkLst>
        <pc:docMk/>
      </pc:docMkLst>
      <pc:sldChg chg="addSp modSp addAnim">
        <pc:chgData name="Mohanty, Shruti" userId="S::sxm1743@psu.edu::96245b9e-0674-4bbd-9c2f-584b77104946" providerId="AD" clId="Web-{BB2209C9-A164-8954-32F4-2B52595D2359}" dt="2019-05-02T05:33:35.080" v="11" actId="20577"/>
        <pc:sldMkLst>
          <pc:docMk/>
          <pc:sldMk cId="2114691966" sldId="265"/>
        </pc:sldMkLst>
        <pc:spChg chg="add mod">
          <ac:chgData name="Mohanty, Shruti" userId="S::sxm1743@psu.edu::96245b9e-0674-4bbd-9c2f-584b77104946" providerId="AD" clId="Web-{BB2209C9-A164-8954-32F4-2B52595D2359}" dt="2019-05-02T05:33:35.080" v="11" actId="20577"/>
          <ac:spMkLst>
            <pc:docMk/>
            <pc:sldMk cId="2114691966" sldId="265"/>
            <ac:spMk id="3" creationId="{C96487CF-912D-4451-A2FD-A920CAAEECEA}"/>
          </ac:spMkLst>
        </pc:spChg>
      </pc:sldChg>
    </pc:docChg>
  </pc:docChgLst>
  <pc:docChgLst>
    <pc:chgData name="Guest User" userId="S::urn:spo:anon#7141cd096af542041ce6af1e1fce5e594c9221f798f221e58006e899bce3d880::" providerId="AD" clId="Web-{0402316C-BF90-4A59-9D67-020ACC9EFBA4}"/>
    <pc:docChg chg="addSld modSld">
      <pc:chgData name="Guest User" userId="S::urn:spo:anon#7141cd096af542041ce6af1e1fce5e594c9221f798f221e58006e899bce3d880::" providerId="AD" clId="Web-{0402316C-BF90-4A59-9D67-020ACC9EFBA4}" dt="2019-03-20T21:40:11.680" v="67" actId="1076"/>
      <pc:docMkLst>
        <pc:docMk/>
      </pc:docMkLst>
      <pc:sldChg chg="modSp">
        <pc:chgData name="Guest User" userId="S::urn:spo:anon#7141cd096af542041ce6af1e1fce5e594c9221f798f221e58006e899bce3d880::" providerId="AD" clId="Web-{0402316C-BF90-4A59-9D67-020ACC9EFBA4}" dt="2019-03-20T21:17:33.972" v="14" actId="1076"/>
        <pc:sldMkLst>
          <pc:docMk/>
          <pc:sldMk cId="2507116080" sldId="256"/>
        </pc:sldMkLst>
        <pc:spChg chg="mod">
          <ac:chgData name="Guest User" userId="S::urn:spo:anon#7141cd096af542041ce6af1e1fce5e594c9221f798f221e58006e899bce3d880::" providerId="AD" clId="Web-{0402316C-BF90-4A59-9D67-020ACC9EFBA4}" dt="2019-03-20T21:09:24.220" v="2" actId="20577"/>
          <ac:spMkLst>
            <pc:docMk/>
            <pc:sldMk cId="2507116080" sldId="256"/>
            <ac:spMk id="3" creationId="{F6BB83DB-E748-674E-9CC5-43FD99A25049}"/>
          </ac:spMkLst>
        </pc:spChg>
        <pc:cxnChg chg="mod">
          <ac:chgData name="Guest User" userId="S::urn:spo:anon#7141cd096af542041ce6af1e1fce5e594c9221f798f221e58006e899bce3d880::" providerId="AD" clId="Web-{0402316C-BF90-4A59-9D67-020ACC9EFBA4}" dt="2019-03-20T21:17:33.972" v="14" actId="1076"/>
          <ac:cxnSpMkLst>
            <pc:docMk/>
            <pc:sldMk cId="2507116080" sldId="256"/>
            <ac:cxnSpMk id="11" creationId="{00000000-0000-0000-0000-000000000000}"/>
          </ac:cxnSpMkLst>
        </pc:cxnChg>
      </pc:sldChg>
    </pc:docChg>
  </pc:docChgLst>
  <pc:docChgLst>
    <pc:chgData name="Nagarajan, Karthikeyan" userId="5e1a64a5-b353-4574-ba98-e6f086ac99cb" providerId="ADAL" clId="{70FF8F58-45FA-47D8-8854-4A37AE3C00F6}"/>
    <pc:docChg chg="undo custSel addSld delSld modSld sldOrd">
      <pc:chgData name="Nagarajan, Karthikeyan" userId="5e1a64a5-b353-4574-ba98-e6f086ac99cb" providerId="ADAL" clId="{70FF8F58-45FA-47D8-8854-4A37AE3C00F6}" dt="2019-05-02T17:06:52.411" v="5458" actId="20577"/>
      <pc:docMkLst>
        <pc:docMk/>
      </pc:docMkLst>
      <pc:sldChg chg="modSp">
        <pc:chgData name="Nagarajan, Karthikeyan" userId="5e1a64a5-b353-4574-ba98-e6f086ac99cb" providerId="ADAL" clId="{70FF8F58-45FA-47D8-8854-4A37AE3C00F6}" dt="2019-05-01T20:10:54.422" v="211" actId="20577"/>
        <pc:sldMkLst>
          <pc:docMk/>
          <pc:sldMk cId="2507116080" sldId="256"/>
        </pc:sldMkLst>
        <pc:spChg chg="mod">
          <ac:chgData name="Nagarajan, Karthikeyan" userId="5e1a64a5-b353-4574-ba98-e6f086ac99cb" providerId="ADAL" clId="{70FF8F58-45FA-47D8-8854-4A37AE3C00F6}" dt="2019-05-01T20:10:54.422" v="211" actId="20577"/>
          <ac:spMkLst>
            <pc:docMk/>
            <pc:sldMk cId="2507116080" sldId="256"/>
            <ac:spMk id="2" creationId="{709B531E-8A9C-0D4E-97D8-FC44FF8EE820}"/>
          </ac:spMkLst>
        </pc:spChg>
        <pc:spChg chg="mod">
          <ac:chgData name="Nagarajan, Karthikeyan" userId="5e1a64a5-b353-4574-ba98-e6f086ac99cb" providerId="ADAL" clId="{70FF8F58-45FA-47D8-8854-4A37AE3C00F6}" dt="2019-05-01T19:57:59.585" v="160" actId="20577"/>
          <ac:spMkLst>
            <pc:docMk/>
            <pc:sldMk cId="2507116080" sldId="256"/>
            <ac:spMk id="3" creationId="{F6BB83DB-E748-674E-9CC5-43FD99A25049}"/>
          </ac:spMkLst>
        </pc:spChg>
        <pc:spChg chg="mod">
          <ac:chgData name="Nagarajan, Karthikeyan" userId="5e1a64a5-b353-4574-ba98-e6f086ac99cb" providerId="ADAL" clId="{70FF8F58-45FA-47D8-8854-4A37AE3C00F6}" dt="2019-05-01T19:50:43.929" v="13" actId="20577"/>
          <ac:spMkLst>
            <pc:docMk/>
            <pc:sldMk cId="2507116080" sldId="256"/>
            <ac:spMk id="10" creationId="{00000000-0000-0000-0000-000000000000}"/>
          </ac:spMkLst>
        </pc:spChg>
      </pc:sldChg>
      <pc:sldChg chg="modSp modNotesTx">
        <pc:chgData name="Nagarajan, Karthikeyan" userId="5e1a64a5-b353-4574-ba98-e6f086ac99cb" providerId="ADAL" clId="{70FF8F58-45FA-47D8-8854-4A37AE3C00F6}" dt="2019-05-02T17:06:43.822" v="5457" actId="20577"/>
        <pc:sldMkLst>
          <pc:docMk/>
          <pc:sldMk cId="498774525" sldId="257"/>
        </pc:sldMkLst>
        <pc:spChg chg="mod">
          <ac:chgData name="Nagarajan, Karthikeyan" userId="5e1a64a5-b353-4574-ba98-e6f086ac99cb" providerId="ADAL" clId="{70FF8F58-45FA-47D8-8854-4A37AE3C00F6}" dt="2019-05-02T02:23:22.736" v="2125" actId="20577"/>
          <ac:spMkLst>
            <pc:docMk/>
            <pc:sldMk cId="498774525" sldId="257"/>
            <ac:spMk id="3" creationId="{448B6645-F712-4849-9B36-74671E2A937B}"/>
          </ac:spMkLst>
        </pc:spChg>
        <pc:spChg chg="mod">
          <ac:chgData name="Nagarajan, Karthikeyan" userId="5e1a64a5-b353-4574-ba98-e6f086ac99cb" providerId="ADAL" clId="{70FF8F58-45FA-47D8-8854-4A37AE3C00F6}" dt="2019-05-01T22:38:55.736" v="1840" actId="1036"/>
          <ac:spMkLst>
            <pc:docMk/>
            <pc:sldMk cId="498774525" sldId="257"/>
            <ac:spMk id="4" creationId="{0EFF8F62-7AF5-084A-A921-9C994EB62A67}"/>
          </ac:spMkLst>
        </pc:spChg>
        <pc:spChg chg="mod">
          <ac:chgData name="Nagarajan, Karthikeyan" userId="5e1a64a5-b353-4574-ba98-e6f086ac99cb" providerId="ADAL" clId="{70FF8F58-45FA-47D8-8854-4A37AE3C00F6}" dt="2019-05-01T21:38:34.669" v="1232" actId="20577"/>
          <ac:spMkLst>
            <pc:docMk/>
            <pc:sldMk cId="498774525" sldId="257"/>
            <ac:spMk id="5" creationId="{4066516E-F196-481B-9B00-E69A80F1D99F}"/>
          </ac:spMkLst>
        </pc:spChg>
        <pc:spChg chg="mod">
          <ac:chgData name="Nagarajan, Karthikeyan" userId="5e1a64a5-b353-4574-ba98-e6f086ac99cb" providerId="ADAL" clId="{70FF8F58-45FA-47D8-8854-4A37AE3C00F6}" dt="2019-05-02T08:19:10.262" v="5285" actId="20577"/>
          <ac:spMkLst>
            <pc:docMk/>
            <pc:sldMk cId="498774525" sldId="257"/>
            <ac:spMk id="14" creationId="{9BF87053-3462-4957-8205-4E446EA955FE}"/>
          </ac:spMkLst>
        </pc:spChg>
      </pc:sldChg>
      <pc:sldChg chg="modSp ord">
        <pc:chgData name="Nagarajan, Karthikeyan" userId="5e1a64a5-b353-4574-ba98-e6f086ac99cb" providerId="ADAL" clId="{70FF8F58-45FA-47D8-8854-4A37AE3C00F6}" dt="2019-05-02T08:19:48.086" v="5304" actId="20577"/>
        <pc:sldMkLst>
          <pc:docMk/>
          <pc:sldMk cId="2860899566" sldId="258"/>
        </pc:sldMkLst>
        <pc:spChg chg="mod">
          <ac:chgData name="Nagarajan, Karthikeyan" userId="5e1a64a5-b353-4574-ba98-e6f086ac99cb" providerId="ADAL" clId="{70FF8F58-45FA-47D8-8854-4A37AE3C00F6}" dt="2019-05-02T08:19:48.086" v="5304" actId="20577"/>
          <ac:spMkLst>
            <pc:docMk/>
            <pc:sldMk cId="2860899566" sldId="258"/>
            <ac:spMk id="13" creationId="{9BF87053-3462-4957-8205-4E446EA955FE}"/>
          </ac:spMkLst>
        </pc:spChg>
      </pc:sldChg>
      <pc:sldChg chg="addSp delSp modSp ord">
        <pc:chgData name="Nagarajan, Karthikeyan" userId="5e1a64a5-b353-4574-ba98-e6f086ac99cb" providerId="ADAL" clId="{70FF8F58-45FA-47D8-8854-4A37AE3C00F6}" dt="2019-05-02T01:59:54.363" v="1879" actId="1076"/>
        <pc:sldMkLst>
          <pc:docMk/>
          <pc:sldMk cId="2830900859" sldId="259"/>
        </pc:sldMkLst>
        <pc:picChg chg="add mod">
          <ac:chgData name="Nagarajan, Karthikeyan" userId="5e1a64a5-b353-4574-ba98-e6f086ac99cb" providerId="ADAL" clId="{70FF8F58-45FA-47D8-8854-4A37AE3C00F6}" dt="2019-05-02T01:54:10.851" v="1861" actId="14100"/>
          <ac:picMkLst>
            <pc:docMk/>
            <pc:sldMk cId="2830900859" sldId="259"/>
            <ac:picMk id="4" creationId="{2A84CA69-11FF-4D39-BD57-BA24B77C0EFD}"/>
          </ac:picMkLst>
        </pc:picChg>
        <pc:picChg chg="add del mod">
          <ac:chgData name="Nagarajan, Karthikeyan" userId="5e1a64a5-b353-4574-ba98-e6f086ac99cb" providerId="ADAL" clId="{70FF8F58-45FA-47D8-8854-4A37AE3C00F6}" dt="2019-05-02T01:53:47.707" v="1856" actId="478"/>
          <ac:picMkLst>
            <pc:docMk/>
            <pc:sldMk cId="2830900859" sldId="259"/>
            <ac:picMk id="1026" creationId="{8299F18F-61A3-48C3-B531-12D0E5BDE968}"/>
          </ac:picMkLst>
        </pc:picChg>
        <pc:picChg chg="add del">
          <ac:chgData name="Nagarajan, Karthikeyan" userId="5e1a64a5-b353-4574-ba98-e6f086ac99cb" providerId="ADAL" clId="{70FF8F58-45FA-47D8-8854-4A37AE3C00F6}" dt="2019-05-02T01:53:10.373" v="1849"/>
          <ac:picMkLst>
            <pc:docMk/>
            <pc:sldMk cId="2830900859" sldId="259"/>
            <ac:picMk id="1028" creationId="{0B98EEA9-EC45-44C4-A728-E3640A7F536D}"/>
          </ac:picMkLst>
        </pc:picChg>
        <pc:picChg chg="add del">
          <ac:chgData name="Nagarajan, Karthikeyan" userId="5e1a64a5-b353-4574-ba98-e6f086ac99cb" providerId="ADAL" clId="{70FF8F58-45FA-47D8-8854-4A37AE3C00F6}" dt="2019-05-02T01:53:19.707" v="1851"/>
          <ac:picMkLst>
            <pc:docMk/>
            <pc:sldMk cId="2830900859" sldId="259"/>
            <ac:picMk id="1030" creationId="{B4F8B22C-9986-4934-A389-801C30487370}"/>
          </ac:picMkLst>
        </pc:picChg>
        <pc:picChg chg="add mod">
          <ac:chgData name="Nagarajan, Karthikeyan" userId="5e1a64a5-b353-4574-ba98-e6f086ac99cb" providerId="ADAL" clId="{70FF8F58-45FA-47D8-8854-4A37AE3C00F6}" dt="2019-05-02T01:56:22.907" v="1869" actId="1076"/>
          <ac:picMkLst>
            <pc:docMk/>
            <pc:sldMk cId="2830900859" sldId="259"/>
            <ac:picMk id="1032" creationId="{4FAC8B72-0F23-40A4-9B64-9C54B7E7551A}"/>
          </ac:picMkLst>
        </pc:picChg>
        <pc:picChg chg="add mod">
          <ac:chgData name="Nagarajan, Karthikeyan" userId="5e1a64a5-b353-4574-ba98-e6f086ac99cb" providerId="ADAL" clId="{70FF8F58-45FA-47D8-8854-4A37AE3C00F6}" dt="2019-05-02T01:59:54.363" v="1879" actId="1076"/>
          <ac:picMkLst>
            <pc:docMk/>
            <pc:sldMk cId="2830900859" sldId="259"/>
            <ac:picMk id="1034" creationId="{42ADB5C4-0302-4CD7-B9CB-207A114E51D0}"/>
          </ac:picMkLst>
        </pc:picChg>
      </pc:sldChg>
      <pc:sldChg chg="modSp del">
        <pc:chgData name="Nagarajan, Karthikeyan" userId="5e1a64a5-b353-4574-ba98-e6f086ac99cb" providerId="ADAL" clId="{70FF8F58-45FA-47D8-8854-4A37AE3C00F6}" dt="2019-05-02T08:10:47.196" v="4240" actId="2696"/>
        <pc:sldMkLst>
          <pc:docMk/>
          <pc:sldMk cId="674191278" sldId="260"/>
        </pc:sldMkLst>
        <pc:spChg chg="mod">
          <ac:chgData name="Nagarajan, Karthikeyan" userId="5e1a64a5-b353-4574-ba98-e6f086ac99cb" providerId="ADAL" clId="{70FF8F58-45FA-47D8-8854-4A37AE3C00F6}" dt="2019-05-02T07:11:07.364" v="4165" actId="20577"/>
          <ac:spMkLst>
            <pc:docMk/>
            <pc:sldMk cId="674191278" sldId="260"/>
            <ac:spMk id="22" creationId="{4066516E-F196-481B-9B00-E69A80F1D99F}"/>
          </ac:spMkLst>
        </pc:spChg>
      </pc:sldChg>
      <pc:sldChg chg="del">
        <pc:chgData name="Nagarajan, Karthikeyan" userId="5e1a64a5-b353-4574-ba98-e6f086ac99cb" providerId="ADAL" clId="{70FF8F58-45FA-47D8-8854-4A37AE3C00F6}" dt="2019-05-02T08:10:49.448" v="4241" actId="2696"/>
        <pc:sldMkLst>
          <pc:docMk/>
          <pc:sldMk cId="3073068155" sldId="261"/>
        </pc:sldMkLst>
      </pc:sldChg>
      <pc:sldChg chg="addSp delSp modSp add ord">
        <pc:chgData name="Nagarajan, Karthikeyan" userId="5e1a64a5-b353-4574-ba98-e6f086ac99cb" providerId="ADAL" clId="{70FF8F58-45FA-47D8-8854-4A37AE3C00F6}" dt="2019-05-02T08:27:32.488" v="5398" actId="20577"/>
        <pc:sldMkLst>
          <pc:docMk/>
          <pc:sldMk cId="4110292805" sldId="262"/>
        </pc:sldMkLst>
        <pc:spChg chg="mod">
          <ac:chgData name="Nagarajan, Karthikeyan" userId="5e1a64a5-b353-4574-ba98-e6f086ac99cb" providerId="ADAL" clId="{70FF8F58-45FA-47D8-8854-4A37AE3C00F6}" dt="2019-05-02T02:19:42.886" v="2106" actId="20577"/>
          <ac:spMkLst>
            <pc:docMk/>
            <pc:sldMk cId="4110292805" sldId="262"/>
            <ac:spMk id="3" creationId="{448B6645-F712-4849-9B36-74671E2A937B}"/>
          </ac:spMkLst>
        </pc:spChg>
        <pc:spChg chg="del">
          <ac:chgData name="Nagarajan, Karthikeyan" userId="5e1a64a5-b353-4574-ba98-e6f086ac99cb" providerId="ADAL" clId="{70FF8F58-45FA-47D8-8854-4A37AE3C00F6}" dt="2019-05-01T21:27:48.787" v="1020"/>
          <ac:spMkLst>
            <pc:docMk/>
            <pc:sldMk cId="4110292805" sldId="262"/>
            <ac:spMk id="4" creationId="{0EFF8F62-7AF5-084A-A921-9C994EB62A67}"/>
          </ac:spMkLst>
        </pc:spChg>
        <pc:spChg chg="mod">
          <ac:chgData name="Nagarajan, Karthikeyan" userId="5e1a64a5-b353-4574-ba98-e6f086ac99cb" providerId="ADAL" clId="{70FF8F58-45FA-47D8-8854-4A37AE3C00F6}" dt="2019-05-01T21:07:45.526" v="220" actId="20577"/>
          <ac:spMkLst>
            <pc:docMk/>
            <pc:sldMk cId="4110292805" sldId="262"/>
            <ac:spMk id="5" creationId="{4066516E-F196-481B-9B00-E69A80F1D99F}"/>
          </ac:spMkLst>
        </pc:spChg>
        <pc:spChg chg="add mod">
          <ac:chgData name="Nagarajan, Karthikeyan" userId="5e1a64a5-b353-4574-ba98-e6f086ac99cb" providerId="ADAL" clId="{70FF8F58-45FA-47D8-8854-4A37AE3C00F6}" dt="2019-05-02T08:27:32.488" v="5398" actId="20577"/>
          <ac:spMkLst>
            <pc:docMk/>
            <pc:sldMk cId="4110292805" sldId="262"/>
            <ac:spMk id="15" creationId="{B588D77E-FA90-43EB-B740-94C4C1EF6B83}"/>
          </ac:spMkLst>
        </pc:spChg>
      </pc:sldChg>
      <pc:sldChg chg="add del">
        <pc:chgData name="Nagarajan, Karthikeyan" userId="5e1a64a5-b353-4574-ba98-e6f086ac99cb" providerId="ADAL" clId="{70FF8F58-45FA-47D8-8854-4A37AE3C00F6}" dt="2019-05-01T21:35:39.432" v="1202" actId="2696"/>
        <pc:sldMkLst>
          <pc:docMk/>
          <pc:sldMk cId="98999137" sldId="263"/>
        </pc:sldMkLst>
      </pc:sldChg>
      <pc:sldChg chg="addSp modSp add ord">
        <pc:chgData name="Nagarajan, Karthikeyan" userId="5e1a64a5-b353-4574-ba98-e6f086ac99cb" providerId="ADAL" clId="{70FF8F58-45FA-47D8-8854-4A37AE3C00F6}" dt="2019-05-02T08:21:15.222" v="5327" actId="1076"/>
        <pc:sldMkLst>
          <pc:docMk/>
          <pc:sldMk cId="1415079270" sldId="263"/>
        </pc:sldMkLst>
        <pc:spChg chg="mod">
          <ac:chgData name="Nagarajan, Karthikeyan" userId="5e1a64a5-b353-4574-ba98-e6f086ac99cb" providerId="ADAL" clId="{70FF8F58-45FA-47D8-8854-4A37AE3C00F6}" dt="2019-05-02T02:27:15.821" v="2247" actId="20577"/>
          <ac:spMkLst>
            <pc:docMk/>
            <pc:sldMk cId="1415079270" sldId="263"/>
            <ac:spMk id="3" creationId="{8DF256F3-D6DF-5D40-A071-D7D8C785F8B1}"/>
          </ac:spMkLst>
        </pc:spChg>
        <pc:spChg chg="mod">
          <ac:chgData name="Nagarajan, Karthikeyan" userId="5e1a64a5-b353-4574-ba98-e6f086ac99cb" providerId="ADAL" clId="{70FF8F58-45FA-47D8-8854-4A37AE3C00F6}" dt="2019-05-02T02:14:58.935" v="2087" actId="20577"/>
          <ac:spMkLst>
            <pc:docMk/>
            <pc:sldMk cId="1415079270" sldId="263"/>
            <ac:spMk id="5" creationId="{4066516E-F196-481B-9B00-E69A80F1D99F}"/>
          </ac:spMkLst>
        </pc:spChg>
        <pc:spChg chg="mod">
          <ac:chgData name="Nagarajan, Karthikeyan" userId="5e1a64a5-b353-4574-ba98-e6f086ac99cb" providerId="ADAL" clId="{70FF8F58-45FA-47D8-8854-4A37AE3C00F6}" dt="2019-05-02T08:19:16.118" v="5287" actId="20577"/>
          <ac:spMkLst>
            <pc:docMk/>
            <pc:sldMk cId="1415079270" sldId="263"/>
            <ac:spMk id="13" creationId="{9BF87053-3462-4957-8205-4E446EA955FE}"/>
          </ac:spMkLst>
        </pc:spChg>
        <pc:spChg chg="add mod">
          <ac:chgData name="Nagarajan, Karthikeyan" userId="5e1a64a5-b353-4574-ba98-e6f086ac99cb" providerId="ADAL" clId="{70FF8F58-45FA-47D8-8854-4A37AE3C00F6}" dt="2019-05-02T08:21:15.222" v="5327" actId="1076"/>
          <ac:spMkLst>
            <pc:docMk/>
            <pc:sldMk cId="1415079270" sldId="263"/>
            <ac:spMk id="15" creationId="{F374B4EF-8B88-4492-AA66-CF8C5B74055C}"/>
          </ac:spMkLst>
        </pc:spChg>
        <pc:picChg chg="add mod">
          <ac:chgData name="Nagarajan, Karthikeyan" userId="5e1a64a5-b353-4574-ba98-e6f086ac99cb" providerId="ADAL" clId="{70FF8F58-45FA-47D8-8854-4A37AE3C00F6}" dt="2019-05-02T02:12:11.246" v="2020" actId="1076"/>
          <ac:picMkLst>
            <pc:docMk/>
            <pc:sldMk cId="1415079270" sldId="263"/>
            <ac:picMk id="2" creationId="{388F11DB-ECD9-4E42-AEB9-712AFBE209D9}"/>
          </ac:picMkLst>
        </pc:picChg>
        <pc:picChg chg="add mod">
          <ac:chgData name="Nagarajan, Karthikeyan" userId="5e1a64a5-b353-4574-ba98-e6f086ac99cb" providerId="ADAL" clId="{70FF8F58-45FA-47D8-8854-4A37AE3C00F6}" dt="2019-05-02T02:12:55.917" v="2032" actId="1076"/>
          <ac:picMkLst>
            <pc:docMk/>
            <pc:sldMk cId="1415079270" sldId="263"/>
            <ac:picMk id="4" creationId="{27E061F1-83B1-4F67-9BC4-F278901A0DBD}"/>
          </ac:picMkLst>
        </pc:picChg>
        <pc:picChg chg="add mod">
          <ac:chgData name="Nagarajan, Karthikeyan" userId="5e1a64a5-b353-4574-ba98-e6f086ac99cb" providerId="ADAL" clId="{70FF8F58-45FA-47D8-8854-4A37AE3C00F6}" dt="2019-05-02T02:12:54.406" v="2031" actId="1076"/>
          <ac:picMkLst>
            <pc:docMk/>
            <pc:sldMk cId="1415079270" sldId="263"/>
            <ac:picMk id="2050" creationId="{AB2CFF5C-C079-4F02-A4BC-9694CCD54CD9}"/>
          </ac:picMkLst>
        </pc:picChg>
      </pc:sldChg>
      <pc:sldChg chg="add del ord">
        <pc:chgData name="Nagarajan, Karthikeyan" userId="5e1a64a5-b353-4574-ba98-e6f086ac99cb" providerId="ADAL" clId="{70FF8F58-45FA-47D8-8854-4A37AE3C00F6}" dt="2019-05-01T22:37:41.327" v="1823" actId="2696"/>
        <pc:sldMkLst>
          <pc:docMk/>
          <pc:sldMk cId="2389110039" sldId="263"/>
        </pc:sldMkLst>
      </pc:sldChg>
      <pc:sldChg chg="modSp add del ord">
        <pc:chgData name="Nagarajan, Karthikeyan" userId="5e1a64a5-b353-4574-ba98-e6f086ac99cb" providerId="ADAL" clId="{70FF8F58-45FA-47D8-8854-4A37AE3C00F6}" dt="2019-05-01T21:38:25.602" v="1217" actId="2696"/>
        <pc:sldMkLst>
          <pc:docMk/>
          <pc:sldMk cId="2848060822" sldId="263"/>
        </pc:sldMkLst>
        <pc:spChg chg="mod">
          <ac:chgData name="Nagarajan, Karthikeyan" userId="5e1a64a5-b353-4574-ba98-e6f086ac99cb" providerId="ADAL" clId="{70FF8F58-45FA-47D8-8854-4A37AE3C00F6}" dt="2019-05-01T21:35:49.863" v="1216" actId="20577"/>
          <ac:spMkLst>
            <pc:docMk/>
            <pc:sldMk cId="2848060822" sldId="263"/>
            <ac:spMk id="5" creationId="{4066516E-F196-481B-9B00-E69A80F1D99F}"/>
          </ac:spMkLst>
        </pc:spChg>
      </pc:sldChg>
      <pc:sldChg chg="addSp delSp modSp add ord modAnim">
        <pc:chgData name="Nagarajan, Karthikeyan" userId="5e1a64a5-b353-4574-ba98-e6f086ac99cb" providerId="ADAL" clId="{70FF8F58-45FA-47D8-8854-4A37AE3C00F6}" dt="2019-05-02T08:23:29.950" v="5390" actId="1076"/>
        <pc:sldMkLst>
          <pc:docMk/>
          <pc:sldMk cId="3963021320" sldId="264"/>
        </pc:sldMkLst>
        <pc:spChg chg="del mod">
          <ac:chgData name="Nagarajan, Karthikeyan" userId="5e1a64a5-b353-4574-ba98-e6f086ac99cb" providerId="ADAL" clId="{70FF8F58-45FA-47D8-8854-4A37AE3C00F6}" dt="2019-05-02T03:25:34.642" v="2604" actId="478"/>
          <ac:spMkLst>
            <pc:docMk/>
            <pc:sldMk cId="3963021320" sldId="264"/>
            <ac:spMk id="3" creationId="{8DF256F3-D6DF-5D40-A071-D7D8C785F8B1}"/>
          </ac:spMkLst>
        </pc:spChg>
        <pc:spChg chg="mod">
          <ac:chgData name="Nagarajan, Karthikeyan" userId="5e1a64a5-b353-4574-ba98-e6f086ac99cb" providerId="ADAL" clId="{70FF8F58-45FA-47D8-8854-4A37AE3C00F6}" dt="2019-05-02T02:31:15.799" v="2278" actId="20577"/>
          <ac:spMkLst>
            <pc:docMk/>
            <pc:sldMk cId="3963021320" sldId="264"/>
            <ac:spMk id="5" creationId="{4066516E-F196-481B-9B00-E69A80F1D99F}"/>
          </ac:spMkLst>
        </pc:spChg>
        <pc:spChg chg="mod">
          <ac:chgData name="Nagarajan, Karthikeyan" userId="5e1a64a5-b353-4574-ba98-e6f086ac99cb" providerId="ADAL" clId="{70FF8F58-45FA-47D8-8854-4A37AE3C00F6}" dt="2019-05-02T08:19:20.494" v="5289" actId="20577"/>
          <ac:spMkLst>
            <pc:docMk/>
            <pc:sldMk cId="3963021320" sldId="264"/>
            <ac:spMk id="13" creationId="{9BF87053-3462-4957-8205-4E446EA955FE}"/>
          </ac:spMkLst>
        </pc:spChg>
        <pc:spChg chg="add mod">
          <ac:chgData name="Nagarajan, Karthikeyan" userId="5e1a64a5-b353-4574-ba98-e6f086ac99cb" providerId="ADAL" clId="{70FF8F58-45FA-47D8-8854-4A37AE3C00F6}" dt="2019-05-02T08:22:58.709" v="5367" actId="1076"/>
          <ac:spMkLst>
            <pc:docMk/>
            <pc:sldMk cId="3963021320" sldId="264"/>
            <ac:spMk id="17" creationId="{90B5C4DA-A41F-406A-AD5A-8D7B252C543F}"/>
          </ac:spMkLst>
        </pc:spChg>
        <pc:spChg chg="add mod">
          <ac:chgData name="Nagarajan, Karthikeyan" userId="5e1a64a5-b353-4574-ba98-e6f086ac99cb" providerId="ADAL" clId="{70FF8F58-45FA-47D8-8854-4A37AE3C00F6}" dt="2019-05-02T08:23:05.559" v="5375" actId="20577"/>
          <ac:spMkLst>
            <pc:docMk/>
            <pc:sldMk cId="3963021320" sldId="264"/>
            <ac:spMk id="18" creationId="{2F335801-EFF0-4AB2-971A-3544DA2758F3}"/>
          </ac:spMkLst>
        </pc:spChg>
        <pc:spChg chg="add mod">
          <ac:chgData name="Nagarajan, Karthikeyan" userId="5e1a64a5-b353-4574-ba98-e6f086ac99cb" providerId="ADAL" clId="{70FF8F58-45FA-47D8-8854-4A37AE3C00F6}" dt="2019-05-02T08:23:14.191" v="5385" actId="20577"/>
          <ac:spMkLst>
            <pc:docMk/>
            <pc:sldMk cId="3963021320" sldId="264"/>
            <ac:spMk id="19" creationId="{4AEC6D19-7A09-4F89-BDF1-1AB0DAC0EB7B}"/>
          </ac:spMkLst>
        </pc:spChg>
        <pc:picChg chg="add mod modCrop">
          <ac:chgData name="Nagarajan, Karthikeyan" userId="5e1a64a5-b353-4574-ba98-e6f086ac99cb" providerId="ADAL" clId="{70FF8F58-45FA-47D8-8854-4A37AE3C00F6}" dt="2019-05-02T08:21:59.638" v="5335" actId="1076"/>
          <ac:picMkLst>
            <pc:docMk/>
            <pc:sldMk cId="3963021320" sldId="264"/>
            <ac:picMk id="2" creationId="{A63F006B-30AD-4610-91C1-FC250467350C}"/>
          </ac:picMkLst>
        </pc:picChg>
        <pc:picChg chg="add del mod">
          <ac:chgData name="Nagarajan, Karthikeyan" userId="5e1a64a5-b353-4574-ba98-e6f086ac99cb" providerId="ADAL" clId="{70FF8F58-45FA-47D8-8854-4A37AE3C00F6}" dt="2019-05-02T08:21:31.623" v="5328" actId="478"/>
          <ac:picMkLst>
            <pc:docMk/>
            <pc:sldMk cId="3963021320" sldId="264"/>
            <ac:picMk id="4" creationId="{F1BD27F1-7B81-448C-98DB-FC735ACA4928}"/>
          </ac:picMkLst>
        </pc:picChg>
        <pc:picChg chg="add mod">
          <ac:chgData name="Nagarajan, Karthikeyan" userId="5e1a64a5-b353-4574-ba98-e6f086ac99cb" providerId="ADAL" clId="{70FF8F58-45FA-47D8-8854-4A37AE3C00F6}" dt="2019-05-02T08:21:58.550" v="5334" actId="1076"/>
          <ac:picMkLst>
            <pc:docMk/>
            <pc:sldMk cId="3963021320" sldId="264"/>
            <ac:picMk id="14" creationId="{A4A3359B-20DD-4A90-90F3-EE6CB2814612}"/>
          </ac:picMkLst>
        </pc:picChg>
        <pc:picChg chg="add mod">
          <ac:chgData name="Nagarajan, Karthikeyan" userId="5e1a64a5-b353-4574-ba98-e6f086ac99cb" providerId="ADAL" clId="{70FF8F58-45FA-47D8-8854-4A37AE3C00F6}" dt="2019-05-02T08:22:02.439" v="5336" actId="1076"/>
          <ac:picMkLst>
            <pc:docMk/>
            <pc:sldMk cId="3963021320" sldId="264"/>
            <ac:picMk id="3074" creationId="{5D1BAE78-9675-429C-81BE-6EDFC68E3418}"/>
          </ac:picMkLst>
        </pc:picChg>
        <pc:cxnChg chg="add del mod">
          <ac:chgData name="Nagarajan, Karthikeyan" userId="5e1a64a5-b353-4574-ba98-e6f086ac99cb" providerId="ADAL" clId="{70FF8F58-45FA-47D8-8854-4A37AE3C00F6}" dt="2019-05-02T08:23:21.689" v="5386"/>
          <ac:cxnSpMkLst>
            <pc:docMk/>
            <pc:sldMk cId="3963021320" sldId="264"/>
            <ac:cxnSpMk id="16" creationId="{B08BE7B7-E28F-48C7-B6C6-EE854D36EF92}"/>
          </ac:cxnSpMkLst>
        </pc:cxnChg>
        <pc:cxnChg chg="add mod">
          <ac:chgData name="Nagarajan, Karthikeyan" userId="5e1a64a5-b353-4574-ba98-e6f086ac99cb" providerId="ADAL" clId="{70FF8F58-45FA-47D8-8854-4A37AE3C00F6}" dt="2019-05-02T08:23:26.206" v="5388" actId="1076"/>
          <ac:cxnSpMkLst>
            <pc:docMk/>
            <pc:sldMk cId="3963021320" sldId="264"/>
            <ac:cxnSpMk id="20" creationId="{4AA5C1EF-2A40-45E3-960C-ADF5CA429EB8}"/>
          </ac:cxnSpMkLst>
        </pc:cxnChg>
        <pc:cxnChg chg="add mod">
          <ac:chgData name="Nagarajan, Karthikeyan" userId="5e1a64a5-b353-4574-ba98-e6f086ac99cb" providerId="ADAL" clId="{70FF8F58-45FA-47D8-8854-4A37AE3C00F6}" dt="2019-05-02T08:23:29.950" v="5390" actId="1076"/>
          <ac:cxnSpMkLst>
            <pc:docMk/>
            <pc:sldMk cId="3963021320" sldId="264"/>
            <ac:cxnSpMk id="21" creationId="{7CEDDE29-4F73-4BEE-A27D-05164687EEC8}"/>
          </ac:cxnSpMkLst>
        </pc:cxnChg>
      </pc:sldChg>
      <pc:sldChg chg="addSp delSp modSp add ord modTransition modAnim">
        <pc:chgData name="Nagarajan, Karthikeyan" userId="5e1a64a5-b353-4574-ba98-e6f086ac99cb" providerId="ADAL" clId="{70FF8F58-45FA-47D8-8854-4A37AE3C00F6}" dt="2019-05-02T08:19:25.240" v="5291" actId="20577"/>
        <pc:sldMkLst>
          <pc:docMk/>
          <pc:sldMk cId="2114691966" sldId="265"/>
        </pc:sldMkLst>
        <pc:spChg chg="del mod">
          <ac:chgData name="Nagarajan, Karthikeyan" userId="5e1a64a5-b353-4574-ba98-e6f086ac99cb" providerId="ADAL" clId="{70FF8F58-45FA-47D8-8854-4A37AE3C00F6}" dt="2019-05-02T03:05:51.903" v="2339" actId="478"/>
          <ac:spMkLst>
            <pc:docMk/>
            <pc:sldMk cId="2114691966" sldId="265"/>
            <ac:spMk id="3" creationId="{8DF256F3-D6DF-5D40-A071-D7D8C785F8B1}"/>
          </ac:spMkLst>
        </pc:spChg>
        <pc:spChg chg="mod">
          <ac:chgData name="Nagarajan, Karthikeyan" userId="5e1a64a5-b353-4574-ba98-e6f086ac99cb" providerId="ADAL" clId="{70FF8F58-45FA-47D8-8854-4A37AE3C00F6}" dt="2019-05-02T05:35:37.195" v="3171" actId="1076"/>
          <ac:spMkLst>
            <pc:docMk/>
            <pc:sldMk cId="2114691966" sldId="265"/>
            <ac:spMk id="3" creationId="{C96487CF-912D-4451-A2FD-A920CAAEECEA}"/>
          </ac:spMkLst>
        </pc:spChg>
        <pc:spChg chg="mod">
          <ac:chgData name="Nagarajan, Karthikeyan" userId="5e1a64a5-b353-4574-ba98-e6f086ac99cb" providerId="ADAL" clId="{70FF8F58-45FA-47D8-8854-4A37AE3C00F6}" dt="2019-05-02T06:18:38.334" v="3266" actId="20577"/>
          <ac:spMkLst>
            <pc:docMk/>
            <pc:sldMk cId="2114691966" sldId="265"/>
            <ac:spMk id="5" creationId="{4066516E-F196-481B-9B00-E69A80F1D99F}"/>
          </ac:spMkLst>
        </pc:spChg>
        <pc:spChg chg="mod">
          <ac:chgData name="Nagarajan, Karthikeyan" userId="5e1a64a5-b353-4574-ba98-e6f086ac99cb" providerId="ADAL" clId="{70FF8F58-45FA-47D8-8854-4A37AE3C00F6}" dt="2019-05-02T08:19:25.240" v="5291" actId="20577"/>
          <ac:spMkLst>
            <pc:docMk/>
            <pc:sldMk cId="2114691966" sldId="265"/>
            <ac:spMk id="13" creationId="{9BF87053-3462-4957-8205-4E446EA955FE}"/>
          </ac:spMkLst>
        </pc:spChg>
        <pc:spChg chg="add mod">
          <ac:chgData name="Nagarajan, Karthikeyan" userId="5e1a64a5-b353-4574-ba98-e6f086ac99cb" providerId="ADAL" clId="{70FF8F58-45FA-47D8-8854-4A37AE3C00F6}" dt="2019-05-02T03:12:21.784" v="2413" actId="1076"/>
          <ac:spMkLst>
            <pc:docMk/>
            <pc:sldMk cId="2114691966" sldId="265"/>
            <ac:spMk id="23" creationId="{D2EDBE6A-AD22-4C02-90FB-F1791029D71C}"/>
          </ac:spMkLst>
        </pc:spChg>
        <pc:spChg chg="add mod">
          <ac:chgData name="Nagarajan, Karthikeyan" userId="5e1a64a5-b353-4574-ba98-e6f086ac99cb" providerId="ADAL" clId="{70FF8F58-45FA-47D8-8854-4A37AE3C00F6}" dt="2019-05-02T03:12:21.784" v="2413" actId="1076"/>
          <ac:spMkLst>
            <pc:docMk/>
            <pc:sldMk cId="2114691966" sldId="265"/>
            <ac:spMk id="24" creationId="{944D1423-888B-4875-BBE6-F1962C4D9D1B}"/>
          </ac:spMkLst>
        </pc:spChg>
        <pc:spChg chg="add mod">
          <ac:chgData name="Nagarajan, Karthikeyan" userId="5e1a64a5-b353-4574-ba98-e6f086ac99cb" providerId="ADAL" clId="{70FF8F58-45FA-47D8-8854-4A37AE3C00F6}" dt="2019-05-02T03:12:21.784" v="2413" actId="1076"/>
          <ac:spMkLst>
            <pc:docMk/>
            <pc:sldMk cId="2114691966" sldId="265"/>
            <ac:spMk id="25" creationId="{B605F141-229E-4EA6-88D6-7C5D605F3780}"/>
          </ac:spMkLst>
        </pc:spChg>
        <pc:spChg chg="add mod">
          <ac:chgData name="Nagarajan, Karthikeyan" userId="5e1a64a5-b353-4574-ba98-e6f086ac99cb" providerId="ADAL" clId="{70FF8F58-45FA-47D8-8854-4A37AE3C00F6}" dt="2019-05-02T03:12:21.784" v="2413" actId="1076"/>
          <ac:spMkLst>
            <pc:docMk/>
            <pc:sldMk cId="2114691966" sldId="265"/>
            <ac:spMk id="26" creationId="{F9C5AAE0-74F1-401C-A2F9-880087F49F1C}"/>
          </ac:spMkLst>
        </pc:spChg>
        <pc:spChg chg="add mod">
          <ac:chgData name="Nagarajan, Karthikeyan" userId="5e1a64a5-b353-4574-ba98-e6f086ac99cb" providerId="ADAL" clId="{70FF8F58-45FA-47D8-8854-4A37AE3C00F6}" dt="2019-05-02T03:12:21.784" v="2413" actId="1076"/>
          <ac:spMkLst>
            <pc:docMk/>
            <pc:sldMk cId="2114691966" sldId="265"/>
            <ac:spMk id="27" creationId="{D9AD81D7-3EEB-4637-BB81-D4DFDB0D9DD8}"/>
          </ac:spMkLst>
        </pc:spChg>
        <pc:spChg chg="add mod">
          <ac:chgData name="Nagarajan, Karthikeyan" userId="5e1a64a5-b353-4574-ba98-e6f086ac99cb" providerId="ADAL" clId="{70FF8F58-45FA-47D8-8854-4A37AE3C00F6}" dt="2019-05-02T03:12:21.784" v="2413" actId="1076"/>
          <ac:spMkLst>
            <pc:docMk/>
            <pc:sldMk cId="2114691966" sldId="265"/>
            <ac:spMk id="28" creationId="{BE665460-9CFC-499B-8C38-FD29E4EC7E0E}"/>
          </ac:spMkLst>
        </pc:spChg>
        <pc:spChg chg="add mod">
          <ac:chgData name="Nagarajan, Karthikeyan" userId="5e1a64a5-b353-4574-ba98-e6f086ac99cb" providerId="ADAL" clId="{70FF8F58-45FA-47D8-8854-4A37AE3C00F6}" dt="2019-05-02T03:12:21.784" v="2413" actId="1076"/>
          <ac:spMkLst>
            <pc:docMk/>
            <pc:sldMk cId="2114691966" sldId="265"/>
            <ac:spMk id="29" creationId="{2C409CD2-6C19-496B-A447-67B97F497A13}"/>
          </ac:spMkLst>
        </pc:spChg>
        <pc:spChg chg="add mod">
          <ac:chgData name="Nagarajan, Karthikeyan" userId="5e1a64a5-b353-4574-ba98-e6f086ac99cb" providerId="ADAL" clId="{70FF8F58-45FA-47D8-8854-4A37AE3C00F6}" dt="2019-05-02T03:12:21.784" v="2413" actId="1076"/>
          <ac:spMkLst>
            <pc:docMk/>
            <pc:sldMk cId="2114691966" sldId="265"/>
            <ac:spMk id="30" creationId="{3FA75819-07BC-40AE-9685-BA594998D17E}"/>
          </ac:spMkLst>
        </pc:spChg>
        <pc:spChg chg="add mod">
          <ac:chgData name="Nagarajan, Karthikeyan" userId="5e1a64a5-b353-4574-ba98-e6f086ac99cb" providerId="ADAL" clId="{70FF8F58-45FA-47D8-8854-4A37AE3C00F6}" dt="2019-05-02T03:12:21.784" v="2413" actId="1076"/>
          <ac:spMkLst>
            <pc:docMk/>
            <pc:sldMk cId="2114691966" sldId="265"/>
            <ac:spMk id="31" creationId="{4179ECDE-515F-42FD-B3D6-1DF846984F0F}"/>
          </ac:spMkLst>
        </pc:spChg>
        <pc:spChg chg="add mod">
          <ac:chgData name="Nagarajan, Karthikeyan" userId="5e1a64a5-b353-4574-ba98-e6f086ac99cb" providerId="ADAL" clId="{70FF8F58-45FA-47D8-8854-4A37AE3C00F6}" dt="2019-05-02T03:12:21.784" v="2413" actId="1076"/>
          <ac:spMkLst>
            <pc:docMk/>
            <pc:sldMk cId="2114691966" sldId="265"/>
            <ac:spMk id="32" creationId="{07518240-3AF6-4602-91C1-F439605FDD64}"/>
          </ac:spMkLst>
        </pc:spChg>
        <pc:spChg chg="add del mod">
          <ac:chgData name="Nagarajan, Karthikeyan" userId="5e1a64a5-b353-4574-ba98-e6f086ac99cb" providerId="ADAL" clId="{70FF8F58-45FA-47D8-8854-4A37AE3C00F6}" dt="2019-05-02T03:09:55.175" v="2388" actId="478"/>
          <ac:spMkLst>
            <pc:docMk/>
            <pc:sldMk cId="2114691966" sldId="265"/>
            <ac:spMk id="33" creationId="{4760F92B-1F9B-472A-8A40-BD6F76A6A478}"/>
          </ac:spMkLst>
        </pc:spChg>
        <pc:spChg chg="add mod">
          <ac:chgData name="Nagarajan, Karthikeyan" userId="5e1a64a5-b353-4574-ba98-e6f086ac99cb" providerId="ADAL" clId="{70FF8F58-45FA-47D8-8854-4A37AE3C00F6}" dt="2019-05-02T05:38:03.317" v="3234" actId="1038"/>
          <ac:spMkLst>
            <pc:docMk/>
            <pc:sldMk cId="2114691966" sldId="265"/>
            <ac:spMk id="33" creationId="{83E237C5-AE16-42CE-9756-08FF4B1FC900}"/>
          </ac:spMkLst>
        </pc:spChg>
        <pc:spChg chg="add del mod">
          <ac:chgData name="Nagarajan, Karthikeyan" userId="5e1a64a5-b353-4574-ba98-e6f086ac99cb" providerId="ADAL" clId="{70FF8F58-45FA-47D8-8854-4A37AE3C00F6}" dt="2019-05-02T03:09:52.713" v="2387" actId="478"/>
          <ac:spMkLst>
            <pc:docMk/>
            <pc:sldMk cId="2114691966" sldId="265"/>
            <ac:spMk id="34" creationId="{745B2DC8-0C79-480D-9B4D-5A0C371A41D2}"/>
          </ac:spMkLst>
        </pc:spChg>
        <pc:spChg chg="add mod">
          <ac:chgData name="Nagarajan, Karthikeyan" userId="5e1a64a5-b353-4574-ba98-e6f086ac99cb" providerId="ADAL" clId="{70FF8F58-45FA-47D8-8854-4A37AE3C00F6}" dt="2019-05-02T03:19:02.929" v="2532" actId="1038"/>
          <ac:spMkLst>
            <pc:docMk/>
            <pc:sldMk cId="2114691966" sldId="265"/>
            <ac:spMk id="36" creationId="{26D73B95-EEFF-479E-BF46-4DFBA43F5F19}"/>
          </ac:spMkLst>
        </pc:spChg>
        <pc:picChg chg="add del mod">
          <ac:chgData name="Nagarajan, Karthikeyan" userId="5e1a64a5-b353-4574-ba98-e6f086ac99cb" providerId="ADAL" clId="{70FF8F58-45FA-47D8-8854-4A37AE3C00F6}" dt="2019-05-02T03:05:38.270" v="2334" actId="14100"/>
          <ac:picMkLst>
            <pc:docMk/>
            <pc:sldMk cId="2114691966" sldId="265"/>
            <ac:picMk id="2" creationId="{43114BFF-1C3E-4AC2-94AA-E823D52191BE}"/>
          </ac:picMkLst>
        </pc:picChg>
        <pc:picChg chg="add del mod">
          <ac:chgData name="Nagarajan, Karthikeyan" userId="5e1a64a5-b353-4574-ba98-e6f086ac99cb" providerId="ADAL" clId="{70FF8F58-45FA-47D8-8854-4A37AE3C00F6}" dt="2019-05-02T02:49:51.135" v="2307"/>
          <ac:picMkLst>
            <pc:docMk/>
            <pc:sldMk cId="2114691966" sldId="265"/>
            <ac:picMk id="4" creationId="{68CF05E3-03A4-41CA-ACF4-4CDB9E906015}"/>
          </ac:picMkLst>
        </pc:picChg>
        <pc:picChg chg="add del mod">
          <ac:chgData name="Nagarajan, Karthikeyan" userId="5e1a64a5-b353-4574-ba98-e6f086ac99cb" providerId="ADAL" clId="{70FF8F58-45FA-47D8-8854-4A37AE3C00F6}" dt="2019-05-02T02:50:00.408" v="2311" actId="478"/>
          <ac:picMkLst>
            <pc:docMk/>
            <pc:sldMk cId="2114691966" sldId="265"/>
            <ac:picMk id="14" creationId="{90ECAE50-DB59-4BC5-9CFB-5DE191DB7A2D}"/>
          </ac:picMkLst>
        </pc:picChg>
        <pc:picChg chg="add del mod">
          <ac:chgData name="Nagarajan, Karthikeyan" userId="5e1a64a5-b353-4574-ba98-e6f086ac99cb" providerId="ADAL" clId="{70FF8F58-45FA-47D8-8854-4A37AE3C00F6}" dt="2019-05-02T03:01:42.318" v="2325" actId="478"/>
          <ac:picMkLst>
            <pc:docMk/>
            <pc:sldMk cId="2114691966" sldId="265"/>
            <ac:picMk id="15" creationId="{3910006D-3EF1-421B-8E6D-C9B0B50AEEB2}"/>
          </ac:picMkLst>
        </pc:picChg>
        <pc:picChg chg="add mod">
          <ac:chgData name="Nagarajan, Karthikeyan" userId="5e1a64a5-b353-4574-ba98-e6f086ac99cb" providerId="ADAL" clId="{70FF8F58-45FA-47D8-8854-4A37AE3C00F6}" dt="2019-05-02T03:06:31.959" v="2350" actId="1036"/>
          <ac:picMkLst>
            <pc:docMk/>
            <pc:sldMk cId="2114691966" sldId="265"/>
            <ac:picMk id="16" creationId="{C632966E-024A-4A69-AD24-F576E37E1F0C}"/>
          </ac:picMkLst>
        </pc:picChg>
        <pc:picChg chg="add mod">
          <ac:chgData name="Nagarajan, Karthikeyan" userId="5e1a64a5-b353-4574-ba98-e6f086ac99cb" providerId="ADAL" clId="{70FF8F58-45FA-47D8-8854-4A37AE3C00F6}" dt="2019-05-02T03:13:31.128" v="2418" actId="1076"/>
          <ac:picMkLst>
            <pc:docMk/>
            <pc:sldMk cId="2114691966" sldId="265"/>
            <ac:picMk id="17" creationId="{F32A1962-0CF6-4641-B48F-F31F6DE3ABB7}"/>
          </ac:picMkLst>
        </pc:picChg>
        <pc:cxnChg chg="add mod">
          <ac:chgData name="Nagarajan, Karthikeyan" userId="5e1a64a5-b353-4574-ba98-e6f086ac99cb" providerId="ADAL" clId="{70FF8F58-45FA-47D8-8854-4A37AE3C00F6}" dt="2019-05-02T03:08:02.462" v="2361" actId="1582"/>
          <ac:cxnSpMkLst>
            <pc:docMk/>
            <pc:sldMk cId="2114691966" sldId="265"/>
            <ac:cxnSpMk id="19" creationId="{2AD2D0E9-020C-4957-A35C-69FA71E512A7}"/>
          </ac:cxnSpMkLst>
        </pc:cxnChg>
        <pc:cxnChg chg="add mod">
          <ac:chgData name="Nagarajan, Karthikeyan" userId="5e1a64a5-b353-4574-ba98-e6f086ac99cb" providerId="ADAL" clId="{70FF8F58-45FA-47D8-8854-4A37AE3C00F6}" dt="2019-05-02T05:35:51.660" v="3174" actId="14100"/>
          <ac:cxnSpMkLst>
            <pc:docMk/>
            <pc:sldMk cId="2114691966" sldId="265"/>
            <ac:cxnSpMk id="21" creationId="{AED38584-1F48-4802-B755-9A798F9A8FB3}"/>
          </ac:cxnSpMkLst>
        </pc:cxnChg>
      </pc:sldChg>
      <pc:sldChg chg="addSp modSp add ord">
        <pc:chgData name="Nagarajan, Karthikeyan" userId="5e1a64a5-b353-4574-ba98-e6f086ac99cb" providerId="ADAL" clId="{70FF8F58-45FA-47D8-8854-4A37AE3C00F6}" dt="2019-05-02T08:40:13.193" v="5453" actId="20577"/>
        <pc:sldMkLst>
          <pc:docMk/>
          <pc:sldMk cId="255152571" sldId="266"/>
        </pc:sldMkLst>
        <pc:spChg chg="mod">
          <ac:chgData name="Nagarajan, Karthikeyan" userId="5e1a64a5-b353-4574-ba98-e6f086ac99cb" providerId="ADAL" clId="{70FF8F58-45FA-47D8-8854-4A37AE3C00F6}" dt="2019-05-02T08:40:13.193" v="5453" actId="20577"/>
          <ac:spMkLst>
            <pc:docMk/>
            <pc:sldMk cId="255152571" sldId="266"/>
            <ac:spMk id="3" creationId="{8DF256F3-D6DF-5D40-A071-D7D8C785F8B1}"/>
          </ac:spMkLst>
        </pc:spChg>
        <pc:spChg chg="mod">
          <ac:chgData name="Nagarajan, Karthikeyan" userId="5e1a64a5-b353-4574-ba98-e6f086ac99cb" providerId="ADAL" clId="{70FF8F58-45FA-47D8-8854-4A37AE3C00F6}" dt="2019-05-02T03:27:27.770" v="2640" actId="20577"/>
          <ac:spMkLst>
            <pc:docMk/>
            <pc:sldMk cId="255152571" sldId="266"/>
            <ac:spMk id="5" creationId="{4066516E-F196-481B-9B00-E69A80F1D99F}"/>
          </ac:spMkLst>
        </pc:spChg>
        <pc:spChg chg="mod">
          <ac:chgData name="Nagarajan, Karthikeyan" userId="5e1a64a5-b353-4574-ba98-e6f086ac99cb" providerId="ADAL" clId="{70FF8F58-45FA-47D8-8854-4A37AE3C00F6}" dt="2019-05-02T08:19:29.038" v="5293" actId="20577"/>
          <ac:spMkLst>
            <pc:docMk/>
            <pc:sldMk cId="255152571" sldId="266"/>
            <ac:spMk id="13" creationId="{9BF87053-3462-4957-8205-4E446EA955FE}"/>
          </ac:spMkLst>
        </pc:spChg>
        <pc:picChg chg="add mod">
          <ac:chgData name="Nagarajan, Karthikeyan" userId="5e1a64a5-b353-4574-ba98-e6f086ac99cb" providerId="ADAL" clId="{70FF8F58-45FA-47D8-8854-4A37AE3C00F6}" dt="2019-05-02T08:25:35.861" v="5395" actId="1076"/>
          <ac:picMkLst>
            <pc:docMk/>
            <pc:sldMk cId="255152571" sldId="266"/>
            <ac:picMk id="2" creationId="{4A74C911-5571-48F5-8B07-AC799FE9D8C4}"/>
          </ac:picMkLst>
        </pc:picChg>
      </pc:sldChg>
      <pc:sldChg chg="modSp add ord">
        <pc:chgData name="Nagarajan, Karthikeyan" userId="5e1a64a5-b353-4574-ba98-e6f086ac99cb" providerId="ADAL" clId="{70FF8F58-45FA-47D8-8854-4A37AE3C00F6}" dt="2019-05-02T08:44:34.803" v="5455" actId="20577"/>
        <pc:sldMkLst>
          <pc:docMk/>
          <pc:sldMk cId="714298073" sldId="267"/>
        </pc:sldMkLst>
        <pc:spChg chg="mod">
          <ac:chgData name="Nagarajan, Karthikeyan" userId="5e1a64a5-b353-4574-ba98-e6f086ac99cb" providerId="ADAL" clId="{70FF8F58-45FA-47D8-8854-4A37AE3C00F6}" dt="2019-05-02T08:44:34.803" v="5455" actId="20577"/>
          <ac:spMkLst>
            <pc:docMk/>
            <pc:sldMk cId="714298073" sldId="267"/>
            <ac:spMk id="3" creationId="{8DF256F3-D6DF-5D40-A071-D7D8C785F8B1}"/>
          </ac:spMkLst>
        </pc:spChg>
        <pc:spChg chg="mod">
          <ac:chgData name="Nagarajan, Karthikeyan" userId="5e1a64a5-b353-4574-ba98-e6f086ac99cb" providerId="ADAL" clId="{70FF8F58-45FA-47D8-8854-4A37AE3C00F6}" dt="2019-05-02T06:53:09.823" v="4159" actId="20577"/>
          <ac:spMkLst>
            <pc:docMk/>
            <pc:sldMk cId="714298073" sldId="267"/>
            <ac:spMk id="5" creationId="{4066516E-F196-481B-9B00-E69A80F1D99F}"/>
          </ac:spMkLst>
        </pc:spChg>
        <pc:spChg chg="mod">
          <ac:chgData name="Nagarajan, Karthikeyan" userId="5e1a64a5-b353-4574-ba98-e6f086ac99cb" providerId="ADAL" clId="{70FF8F58-45FA-47D8-8854-4A37AE3C00F6}" dt="2019-05-02T08:19:37.878" v="5298" actId="20577"/>
          <ac:spMkLst>
            <pc:docMk/>
            <pc:sldMk cId="714298073" sldId="267"/>
            <ac:spMk id="13" creationId="{9BF87053-3462-4957-8205-4E446EA955FE}"/>
          </ac:spMkLst>
        </pc:spChg>
      </pc:sldChg>
      <pc:sldChg chg="addSp delSp modSp add ord addAnim delAnim modAnim">
        <pc:chgData name="Nagarajan, Karthikeyan" userId="5e1a64a5-b353-4574-ba98-e6f086ac99cb" providerId="ADAL" clId="{70FF8F58-45FA-47D8-8854-4A37AE3C00F6}" dt="2019-05-02T08:19:32.853" v="5295" actId="20577"/>
        <pc:sldMkLst>
          <pc:docMk/>
          <pc:sldMk cId="2397219262" sldId="268"/>
        </pc:sldMkLst>
        <pc:spChg chg="mod">
          <ac:chgData name="Nagarajan, Karthikeyan" userId="5e1a64a5-b353-4574-ba98-e6f086ac99cb" providerId="ADAL" clId="{70FF8F58-45FA-47D8-8854-4A37AE3C00F6}" dt="2019-05-02T06:45:31.869" v="3484" actId="20577"/>
          <ac:spMkLst>
            <pc:docMk/>
            <pc:sldMk cId="2397219262" sldId="268"/>
            <ac:spMk id="5" creationId="{4066516E-F196-481B-9B00-E69A80F1D99F}"/>
          </ac:spMkLst>
        </pc:spChg>
        <pc:spChg chg="mod">
          <ac:chgData name="Nagarajan, Karthikeyan" userId="5e1a64a5-b353-4574-ba98-e6f086ac99cb" providerId="ADAL" clId="{70FF8F58-45FA-47D8-8854-4A37AE3C00F6}" dt="2019-05-02T08:19:32.853" v="5295" actId="20577"/>
          <ac:spMkLst>
            <pc:docMk/>
            <pc:sldMk cId="2397219262" sldId="268"/>
            <ac:spMk id="13" creationId="{9BF87053-3462-4957-8205-4E446EA955FE}"/>
          </ac:spMkLst>
        </pc:spChg>
        <pc:spChg chg="del">
          <ac:chgData name="Nagarajan, Karthikeyan" userId="5e1a64a5-b353-4574-ba98-e6f086ac99cb" providerId="ADAL" clId="{70FF8F58-45FA-47D8-8854-4A37AE3C00F6}" dt="2019-05-02T06:34:57.261" v="3312" actId="478"/>
          <ac:spMkLst>
            <pc:docMk/>
            <pc:sldMk cId="2397219262" sldId="268"/>
            <ac:spMk id="23" creationId="{D2EDBE6A-AD22-4C02-90FB-F1791029D71C}"/>
          </ac:spMkLst>
        </pc:spChg>
        <pc:spChg chg="del">
          <ac:chgData name="Nagarajan, Karthikeyan" userId="5e1a64a5-b353-4574-ba98-e6f086ac99cb" providerId="ADAL" clId="{70FF8F58-45FA-47D8-8854-4A37AE3C00F6}" dt="2019-05-02T06:34:57.261" v="3312" actId="478"/>
          <ac:spMkLst>
            <pc:docMk/>
            <pc:sldMk cId="2397219262" sldId="268"/>
            <ac:spMk id="24" creationId="{944D1423-888B-4875-BBE6-F1962C4D9D1B}"/>
          </ac:spMkLst>
        </pc:spChg>
        <pc:spChg chg="del">
          <ac:chgData name="Nagarajan, Karthikeyan" userId="5e1a64a5-b353-4574-ba98-e6f086ac99cb" providerId="ADAL" clId="{70FF8F58-45FA-47D8-8854-4A37AE3C00F6}" dt="2019-05-02T06:34:57.261" v="3312" actId="478"/>
          <ac:spMkLst>
            <pc:docMk/>
            <pc:sldMk cId="2397219262" sldId="268"/>
            <ac:spMk id="25" creationId="{B605F141-229E-4EA6-88D6-7C5D605F3780}"/>
          </ac:spMkLst>
        </pc:spChg>
        <pc:spChg chg="del">
          <ac:chgData name="Nagarajan, Karthikeyan" userId="5e1a64a5-b353-4574-ba98-e6f086ac99cb" providerId="ADAL" clId="{70FF8F58-45FA-47D8-8854-4A37AE3C00F6}" dt="2019-05-02T06:34:57.261" v="3312" actId="478"/>
          <ac:spMkLst>
            <pc:docMk/>
            <pc:sldMk cId="2397219262" sldId="268"/>
            <ac:spMk id="26" creationId="{F9C5AAE0-74F1-401C-A2F9-880087F49F1C}"/>
          </ac:spMkLst>
        </pc:spChg>
        <pc:spChg chg="del">
          <ac:chgData name="Nagarajan, Karthikeyan" userId="5e1a64a5-b353-4574-ba98-e6f086ac99cb" providerId="ADAL" clId="{70FF8F58-45FA-47D8-8854-4A37AE3C00F6}" dt="2019-05-02T06:34:57.261" v="3312" actId="478"/>
          <ac:spMkLst>
            <pc:docMk/>
            <pc:sldMk cId="2397219262" sldId="268"/>
            <ac:spMk id="27" creationId="{D9AD81D7-3EEB-4637-BB81-D4DFDB0D9DD8}"/>
          </ac:spMkLst>
        </pc:spChg>
        <pc:spChg chg="del">
          <ac:chgData name="Nagarajan, Karthikeyan" userId="5e1a64a5-b353-4574-ba98-e6f086ac99cb" providerId="ADAL" clId="{70FF8F58-45FA-47D8-8854-4A37AE3C00F6}" dt="2019-05-02T06:34:57.261" v="3312" actId="478"/>
          <ac:spMkLst>
            <pc:docMk/>
            <pc:sldMk cId="2397219262" sldId="268"/>
            <ac:spMk id="28" creationId="{BE665460-9CFC-499B-8C38-FD29E4EC7E0E}"/>
          </ac:spMkLst>
        </pc:spChg>
        <pc:spChg chg="del">
          <ac:chgData name="Nagarajan, Karthikeyan" userId="5e1a64a5-b353-4574-ba98-e6f086ac99cb" providerId="ADAL" clId="{70FF8F58-45FA-47D8-8854-4A37AE3C00F6}" dt="2019-05-02T06:34:57.261" v="3312" actId="478"/>
          <ac:spMkLst>
            <pc:docMk/>
            <pc:sldMk cId="2397219262" sldId="268"/>
            <ac:spMk id="29" creationId="{2C409CD2-6C19-496B-A447-67B97F497A13}"/>
          </ac:spMkLst>
        </pc:spChg>
        <pc:spChg chg="del">
          <ac:chgData name="Nagarajan, Karthikeyan" userId="5e1a64a5-b353-4574-ba98-e6f086ac99cb" providerId="ADAL" clId="{70FF8F58-45FA-47D8-8854-4A37AE3C00F6}" dt="2019-05-02T06:34:57.261" v="3312" actId="478"/>
          <ac:spMkLst>
            <pc:docMk/>
            <pc:sldMk cId="2397219262" sldId="268"/>
            <ac:spMk id="30" creationId="{3FA75819-07BC-40AE-9685-BA594998D17E}"/>
          </ac:spMkLst>
        </pc:spChg>
        <pc:spChg chg="del">
          <ac:chgData name="Nagarajan, Karthikeyan" userId="5e1a64a5-b353-4574-ba98-e6f086ac99cb" providerId="ADAL" clId="{70FF8F58-45FA-47D8-8854-4A37AE3C00F6}" dt="2019-05-02T06:34:57.261" v="3312" actId="478"/>
          <ac:spMkLst>
            <pc:docMk/>
            <pc:sldMk cId="2397219262" sldId="268"/>
            <ac:spMk id="31" creationId="{4179ECDE-515F-42FD-B3D6-1DF846984F0F}"/>
          </ac:spMkLst>
        </pc:spChg>
        <pc:spChg chg="del">
          <ac:chgData name="Nagarajan, Karthikeyan" userId="5e1a64a5-b353-4574-ba98-e6f086ac99cb" providerId="ADAL" clId="{70FF8F58-45FA-47D8-8854-4A37AE3C00F6}" dt="2019-05-02T06:34:57.261" v="3312" actId="478"/>
          <ac:spMkLst>
            <pc:docMk/>
            <pc:sldMk cId="2397219262" sldId="268"/>
            <ac:spMk id="32" creationId="{07518240-3AF6-4602-91C1-F439605FDD64}"/>
          </ac:spMkLst>
        </pc:spChg>
        <pc:spChg chg="mod">
          <ac:chgData name="Nagarajan, Karthikeyan" userId="5e1a64a5-b353-4574-ba98-e6f086ac99cb" providerId="ADAL" clId="{70FF8F58-45FA-47D8-8854-4A37AE3C00F6}" dt="2019-05-02T06:35:19.906" v="3320" actId="1076"/>
          <ac:spMkLst>
            <pc:docMk/>
            <pc:sldMk cId="2397219262" sldId="268"/>
            <ac:spMk id="33" creationId="{83E237C5-AE16-42CE-9756-08FF4B1FC900}"/>
          </ac:spMkLst>
        </pc:spChg>
        <pc:spChg chg="add mod">
          <ac:chgData name="Nagarajan, Karthikeyan" userId="5e1a64a5-b353-4574-ba98-e6f086ac99cb" providerId="ADAL" clId="{70FF8F58-45FA-47D8-8854-4A37AE3C00F6}" dt="2019-05-02T06:36:52.267" v="3361" actId="1036"/>
          <ac:spMkLst>
            <pc:docMk/>
            <pc:sldMk cId="2397219262" sldId="268"/>
            <ac:spMk id="34" creationId="{DB8ED449-AEC4-43C4-A85C-5A04D4362687}"/>
          </ac:spMkLst>
        </pc:spChg>
        <pc:spChg chg="add mod">
          <ac:chgData name="Nagarajan, Karthikeyan" userId="5e1a64a5-b353-4574-ba98-e6f086ac99cb" providerId="ADAL" clId="{70FF8F58-45FA-47D8-8854-4A37AE3C00F6}" dt="2019-05-02T06:36:52.267" v="3361" actId="1036"/>
          <ac:spMkLst>
            <pc:docMk/>
            <pc:sldMk cId="2397219262" sldId="268"/>
            <ac:spMk id="35" creationId="{879DF836-B875-4F40-8395-A1A79C99172D}"/>
          </ac:spMkLst>
        </pc:spChg>
        <pc:spChg chg="add mod">
          <ac:chgData name="Nagarajan, Karthikeyan" userId="5e1a64a5-b353-4574-ba98-e6f086ac99cb" providerId="ADAL" clId="{70FF8F58-45FA-47D8-8854-4A37AE3C00F6}" dt="2019-05-02T06:36:52.267" v="3361" actId="1036"/>
          <ac:spMkLst>
            <pc:docMk/>
            <pc:sldMk cId="2397219262" sldId="268"/>
            <ac:spMk id="37" creationId="{91BFC77C-C10D-4BD7-BA2E-86AE3D42B69C}"/>
          </ac:spMkLst>
        </pc:spChg>
        <pc:spChg chg="add mod">
          <ac:chgData name="Nagarajan, Karthikeyan" userId="5e1a64a5-b353-4574-ba98-e6f086ac99cb" providerId="ADAL" clId="{70FF8F58-45FA-47D8-8854-4A37AE3C00F6}" dt="2019-05-02T06:37:10.538" v="3373" actId="1037"/>
          <ac:spMkLst>
            <pc:docMk/>
            <pc:sldMk cId="2397219262" sldId="268"/>
            <ac:spMk id="38" creationId="{AF711077-2020-412A-8BBB-50667E3D873C}"/>
          </ac:spMkLst>
        </pc:spChg>
        <pc:spChg chg="add mod">
          <ac:chgData name="Nagarajan, Karthikeyan" userId="5e1a64a5-b353-4574-ba98-e6f086ac99cb" providerId="ADAL" clId="{70FF8F58-45FA-47D8-8854-4A37AE3C00F6}" dt="2019-05-02T06:37:04.107" v="3371" actId="1038"/>
          <ac:spMkLst>
            <pc:docMk/>
            <pc:sldMk cId="2397219262" sldId="268"/>
            <ac:spMk id="39" creationId="{79332313-C0FD-4188-808A-2F98042D031A}"/>
          </ac:spMkLst>
        </pc:spChg>
        <pc:spChg chg="add mod">
          <ac:chgData name="Nagarajan, Karthikeyan" userId="5e1a64a5-b353-4574-ba98-e6f086ac99cb" providerId="ADAL" clId="{70FF8F58-45FA-47D8-8854-4A37AE3C00F6}" dt="2019-05-02T06:37:17.211" v="3389" actId="1037"/>
          <ac:spMkLst>
            <pc:docMk/>
            <pc:sldMk cId="2397219262" sldId="268"/>
            <ac:spMk id="40" creationId="{A0E2B4F5-265D-4A76-93A5-FFBE7B2A888D}"/>
          </ac:spMkLst>
        </pc:spChg>
        <pc:spChg chg="add mod">
          <ac:chgData name="Nagarajan, Karthikeyan" userId="5e1a64a5-b353-4574-ba98-e6f086ac99cb" providerId="ADAL" clId="{70FF8F58-45FA-47D8-8854-4A37AE3C00F6}" dt="2019-05-02T06:37:27.459" v="3407" actId="1038"/>
          <ac:spMkLst>
            <pc:docMk/>
            <pc:sldMk cId="2397219262" sldId="268"/>
            <ac:spMk id="41" creationId="{0095817E-22AC-4BD2-8255-02E8CC482C5F}"/>
          </ac:spMkLst>
        </pc:spChg>
        <pc:spChg chg="add mod">
          <ac:chgData name="Nagarajan, Karthikeyan" userId="5e1a64a5-b353-4574-ba98-e6f086ac99cb" providerId="ADAL" clId="{70FF8F58-45FA-47D8-8854-4A37AE3C00F6}" dt="2019-05-02T06:37:35.452" v="3421" actId="1038"/>
          <ac:spMkLst>
            <pc:docMk/>
            <pc:sldMk cId="2397219262" sldId="268"/>
            <ac:spMk id="42" creationId="{4B12082B-3BB7-4050-919B-59786569C20D}"/>
          </ac:spMkLst>
        </pc:spChg>
        <pc:spChg chg="add del mod">
          <ac:chgData name="Nagarajan, Karthikeyan" userId="5e1a64a5-b353-4574-ba98-e6f086ac99cb" providerId="ADAL" clId="{70FF8F58-45FA-47D8-8854-4A37AE3C00F6}" dt="2019-05-02T06:37:43.660" v="3447" actId="1037"/>
          <ac:spMkLst>
            <pc:docMk/>
            <pc:sldMk cId="2397219262" sldId="268"/>
            <ac:spMk id="43" creationId="{9E51A7FF-1937-40AB-BE7F-95E2F93F0E4D}"/>
          </ac:spMkLst>
        </pc:spChg>
        <pc:spChg chg="add del mod">
          <ac:chgData name="Nagarajan, Karthikeyan" userId="5e1a64a5-b353-4574-ba98-e6f086ac99cb" providerId="ADAL" clId="{70FF8F58-45FA-47D8-8854-4A37AE3C00F6}" dt="2019-05-02T06:37:43.660" v="3447" actId="1037"/>
          <ac:spMkLst>
            <pc:docMk/>
            <pc:sldMk cId="2397219262" sldId="268"/>
            <ac:spMk id="44" creationId="{75B5D277-D4B0-4B07-826F-D1DF091B7531}"/>
          </ac:spMkLst>
        </pc:spChg>
        <pc:picChg chg="add del">
          <ac:chgData name="Nagarajan, Karthikeyan" userId="5e1a64a5-b353-4574-ba98-e6f086ac99cb" providerId="ADAL" clId="{70FF8F58-45FA-47D8-8854-4A37AE3C00F6}" dt="2019-05-02T06:33:47.487" v="3282" actId="478"/>
          <ac:picMkLst>
            <pc:docMk/>
            <pc:sldMk cId="2397219262" sldId="268"/>
            <ac:picMk id="2" creationId="{43114BFF-1C3E-4AC2-94AA-E823D52191BE}"/>
          </ac:picMkLst>
        </pc:picChg>
        <pc:picChg chg="add del mod">
          <ac:chgData name="Nagarajan, Karthikeyan" userId="5e1a64a5-b353-4574-ba98-e6f086ac99cb" providerId="ADAL" clId="{70FF8F58-45FA-47D8-8854-4A37AE3C00F6}" dt="2019-05-02T06:33:07.155" v="3281"/>
          <ac:picMkLst>
            <pc:docMk/>
            <pc:sldMk cId="2397219262" sldId="268"/>
            <ac:picMk id="4" creationId="{BBAAEE8C-7E8D-40F0-A456-5C3C440E4DDD}"/>
          </ac:picMkLst>
        </pc:picChg>
        <pc:picChg chg="add mod">
          <ac:chgData name="Nagarajan, Karthikeyan" userId="5e1a64a5-b353-4574-ba98-e6f086ac99cb" providerId="ADAL" clId="{70FF8F58-45FA-47D8-8854-4A37AE3C00F6}" dt="2019-05-02T06:34:04.295" v="3289" actId="1076"/>
          <ac:picMkLst>
            <pc:docMk/>
            <pc:sldMk cId="2397219262" sldId="268"/>
            <ac:picMk id="14" creationId="{498117EC-1CF9-4ACC-94E6-34F92DC69F96}"/>
          </ac:picMkLst>
        </pc:picChg>
        <pc:picChg chg="add mod">
          <ac:chgData name="Nagarajan, Karthikeyan" userId="5e1a64a5-b353-4574-ba98-e6f086ac99cb" providerId="ADAL" clId="{70FF8F58-45FA-47D8-8854-4A37AE3C00F6}" dt="2019-05-02T06:35:16.194" v="3319" actId="1076"/>
          <ac:picMkLst>
            <pc:docMk/>
            <pc:sldMk cId="2397219262" sldId="268"/>
            <ac:picMk id="15" creationId="{E45A8C94-3294-481C-AC1E-0BCAC647F5B4}"/>
          </ac:picMkLst>
        </pc:picChg>
        <pc:picChg chg="add del">
          <ac:chgData name="Nagarajan, Karthikeyan" userId="5e1a64a5-b353-4574-ba98-e6f086ac99cb" providerId="ADAL" clId="{70FF8F58-45FA-47D8-8854-4A37AE3C00F6}" dt="2019-05-02T06:34:18.231" v="3290" actId="478"/>
          <ac:picMkLst>
            <pc:docMk/>
            <pc:sldMk cId="2397219262" sldId="268"/>
            <ac:picMk id="16" creationId="{C632966E-024A-4A69-AD24-F576E37E1F0C}"/>
          </ac:picMkLst>
        </pc:picChg>
        <pc:picChg chg="add del mod">
          <ac:chgData name="Nagarajan, Karthikeyan" userId="5e1a64a5-b353-4574-ba98-e6f086ac99cb" providerId="ADAL" clId="{70FF8F58-45FA-47D8-8854-4A37AE3C00F6}" dt="2019-05-02T06:34:45.832" v="3309" actId="478"/>
          <ac:picMkLst>
            <pc:docMk/>
            <pc:sldMk cId="2397219262" sldId="268"/>
            <ac:picMk id="17" creationId="{F32A1962-0CF6-4641-B48F-F31F6DE3ABB7}"/>
          </ac:picMkLst>
        </pc:picChg>
        <pc:picChg chg="add del">
          <ac:chgData name="Nagarajan, Karthikeyan" userId="5e1a64a5-b353-4574-ba98-e6f086ac99cb" providerId="ADAL" clId="{70FF8F58-45FA-47D8-8854-4A37AE3C00F6}" dt="2019-05-02T06:34:55.063" v="3311"/>
          <ac:picMkLst>
            <pc:docMk/>
            <pc:sldMk cId="2397219262" sldId="268"/>
            <ac:picMk id="18" creationId="{3401D821-F243-4EDB-A462-BDA23309B56E}"/>
          </ac:picMkLst>
        </pc:picChg>
        <pc:picChg chg="add mod">
          <ac:chgData name="Nagarajan, Karthikeyan" userId="5e1a64a5-b353-4574-ba98-e6f086ac99cb" providerId="ADAL" clId="{70FF8F58-45FA-47D8-8854-4A37AE3C00F6}" dt="2019-05-02T06:35:26.739" v="3321" actId="1076"/>
          <ac:picMkLst>
            <pc:docMk/>
            <pc:sldMk cId="2397219262" sldId="268"/>
            <ac:picMk id="20" creationId="{CA0C61D6-D183-461F-9886-F429797E4EB1}"/>
          </ac:picMkLst>
        </pc:picChg>
        <pc:cxnChg chg="mod">
          <ac:chgData name="Nagarajan, Karthikeyan" userId="5e1a64a5-b353-4574-ba98-e6f086ac99cb" providerId="ADAL" clId="{70FF8F58-45FA-47D8-8854-4A37AE3C00F6}" dt="2019-05-02T06:34:34.791" v="3303" actId="1038"/>
          <ac:cxnSpMkLst>
            <pc:docMk/>
            <pc:sldMk cId="2397219262" sldId="268"/>
            <ac:cxnSpMk id="21" creationId="{AED38584-1F48-4802-B755-9A798F9A8FB3}"/>
          </ac:cxnSpMkLst>
        </pc:cxnChg>
      </pc:sldChg>
      <pc:sldChg chg="addSp delSp modSp add ord modNotesTx">
        <pc:chgData name="Nagarajan, Karthikeyan" userId="5e1a64a5-b353-4574-ba98-e6f086ac99cb" providerId="ADAL" clId="{70FF8F58-45FA-47D8-8854-4A37AE3C00F6}" dt="2019-05-02T17:06:52.411" v="5458" actId="20577"/>
        <pc:sldMkLst>
          <pc:docMk/>
          <pc:sldMk cId="2578648183" sldId="269"/>
        </pc:sldMkLst>
        <pc:spChg chg="mod">
          <ac:chgData name="Nagarajan, Karthikeyan" userId="5e1a64a5-b353-4574-ba98-e6f086ac99cb" providerId="ADAL" clId="{70FF8F58-45FA-47D8-8854-4A37AE3C00F6}" dt="2019-05-02T08:10:31.539" v="4209"/>
          <ac:spMkLst>
            <pc:docMk/>
            <pc:sldMk cId="2578648183" sldId="269"/>
            <ac:spMk id="3" creationId="{D67C8F7C-B345-F04C-99EC-E12402E0A24A}"/>
          </ac:spMkLst>
        </pc:spChg>
        <pc:spChg chg="mod">
          <ac:chgData name="Nagarajan, Karthikeyan" userId="5e1a64a5-b353-4574-ba98-e6f086ac99cb" providerId="ADAL" clId="{70FF8F58-45FA-47D8-8854-4A37AE3C00F6}" dt="2019-05-02T07:32:42.797" v="4201" actId="20577"/>
          <ac:spMkLst>
            <pc:docMk/>
            <pc:sldMk cId="2578648183" sldId="269"/>
            <ac:spMk id="22" creationId="{4066516E-F196-481B-9B00-E69A80F1D99F}"/>
          </ac:spMkLst>
        </pc:spChg>
        <pc:spChg chg="mod">
          <ac:chgData name="Nagarajan, Karthikeyan" userId="5e1a64a5-b353-4574-ba98-e6f086ac99cb" providerId="ADAL" clId="{70FF8F58-45FA-47D8-8854-4A37AE3C00F6}" dt="2019-05-02T08:19:44.006" v="5301" actId="20577"/>
          <ac:spMkLst>
            <pc:docMk/>
            <pc:sldMk cId="2578648183" sldId="269"/>
            <ac:spMk id="54" creationId="{9BF87053-3462-4957-8205-4E446EA955FE}"/>
          </ac:spMkLst>
        </pc:spChg>
        <pc:grpChg chg="del">
          <ac:chgData name="Nagarajan, Karthikeyan" userId="5e1a64a5-b353-4574-ba98-e6f086ac99cb" providerId="ADAL" clId="{70FF8F58-45FA-47D8-8854-4A37AE3C00F6}" dt="2019-05-02T07:32:25.477" v="4168" actId="478"/>
          <ac:grpSpMkLst>
            <pc:docMk/>
            <pc:sldMk cId="2578648183" sldId="269"/>
            <ac:grpSpMk id="35" creationId="{2BC546AE-D9E4-3C42-B7FD-6D711BA32B34}"/>
          </ac:grpSpMkLst>
        </pc:grpChg>
        <pc:picChg chg="add mod">
          <ac:chgData name="Nagarajan, Karthikeyan" userId="5e1a64a5-b353-4574-ba98-e6f086ac99cb" providerId="ADAL" clId="{70FF8F58-45FA-47D8-8854-4A37AE3C00F6}" dt="2019-05-02T08:10:36.856" v="4219" actId="1038"/>
          <ac:picMkLst>
            <pc:docMk/>
            <pc:sldMk cId="2578648183" sldId="269"/>
            <ac:picMk id="2" creationId="{21309512-5275-49B7-A59D-6C90058D60EA}"/>
          </ac:picMkLst>
        </pc:picChg>
        <pc:picChg chg="add mod">
          <ac:chgData name="Nagarajan, Karthikeyan" userId="5e1a64a5-b353-4574-ba98-e6f086ac99cb" providerId="ADAL" clId="{70FF8F58-45FA-47D8-8854-4A37AE3C00F6}" dt="2019-05-02T08:10:38.531" v="4238" actId="1036"/>
          <ac:picMkLst>
            <pc:docMk/>
            <pc:sldMk cId="2578648183" sldId="269"/>
            <ac:picMk id="7" creationId="{866539E6-9220-4D8F-9ED3-48710FECBF20}"/>
          </ac:picMkLst>
        </pc:picChg>
      </pc:sldChg>
      <pc:sldChg chg="modSp add">
        <pc:chgData name="Nagarajan, Karthikeyan" userId="5e1a64a5-b353-4574-ba98-e6f086ac99cb" providerId="ADAL" clId="{70FF8F58-45FA-47D8-8854-4A37AE3C00F6}" dt="2019-05-02T08:19:52.742" v="5307" actId="20577"/>
        <pc:sldMkLst>
          <pc:docMk/>
          <pc:sldMk cId="1817458479" sldId="270"/>
        </pc:sldMkLst>
        <pc:spChg chg="mod">
          <ac:chgData name="Nagarajan, Karthikeyan" userId="5e1a64a5-b353-4574-ba98-e6f086ac99cb" providerId="ADAL" clId="{70FF8F58-45FA-47D8-8854-4A37AE3C00F6}" dt="2019-05-02T08:19:00.383" v="5283" actId="20577"/>
          <ac:spMkLst>
            <pc:docMk/>
            <pc:sldMk cId="1817458479" sldId="270"/>
            <ac:spMk id="3" creationId="{8DF256F3-D6DF-5D40-A071-D7D8C785F8B1}"/>
          </ac:spMkLst>
        </pc:spChg>
        <pc:spChg chg="mod">
          <ac:chgData name="Nagarajan, Karthikeyan" userId="5e1a64a5-b353-4574-ba98-e6f086ac99cb" providerId="ADAL" clId="{70FF8F58-45FA-47D8-8854-4A37AE3C00F6}" dt="2019-05-02T08:11:58.877" v="4376" actId="20577"/>
          <ac:spMkLst>
            <pc:docMk/>
            <pc:sldMk cId="1817458479" sldId="270"/>
            <ac:spMk id="5" creationId="{4066516E-F196-481B-9B00-E69A80F1D99F}"/>
          </ac:spMkLst>
        </pc:spChg>
        <pc:spChg chg="mod">
          <ac:chgData name="Nagarajan, Karthikeyan" userId="5e1a64a5-b353-4574-ba98-e6f086ac99cb" providerId="ADAL" clId="{70FF8F58-45FA-47D8-8854-4A37AE3C00F6}" dt="2019-05-02T08:19:52.742" v="5307" actId="20577"/>
          <ac:spMkLst>
            <pc:docMk/>
            <pc:sldMk cId="1817458479" sldId="270"/>
            <ac:spMk id="13" creationId="{9BF87053-3462-4957-8205-4E446EA955FE}"/>
          </ac:spMkLst>
        </pc:spChg>
      </pc:sldChg>
      <pc:sldChg chg="delSp modSp add">
        <pc:chgData name="Nagarajan, Karthikeyan" userId="5e1a64a5-b353-4574-ba98-e6f086ac99cb" providerId="ADAL" clId="{70FF8F58-45FA-47D8-8854-4A37AE3C00F6}" dt="2019-05-02T08:20:19.136" v="5311"/>
        <pc:sldMkLst>
          <pc:docMk/>
          <pc:sldMk cId="226024968" sldId="271"/>
        </pc:sldMkLst>
        <pc:spChg chg="del mod">
          <ac:chgData name="Nagarajan, Karthikeyan" userId="5e1a64a5-b353-4574-ba98-e6f086ac99cb" providerId="ADAL" clId="{70FF8F58-45FA-47D8-8854-4A37AE3C00F6}" dt="2019-05-02T08:20:19.136" v="5311"/>
          <ac:spMkLst>
            <pc:docMk/>
            <pc:sldMk cId="226024968" sldId="271"/>
            <ac:spMk id="15" creationId="{00000000-0000-0000-0000-000000000000}"/>
          </ac:spMkLst>
        </pc:spChg>
      </pc:sldChg>
      <pc:sldChg chg="modSp add del">
        <pc:chgData name="Nagarajan, Karthikeyan" userId="5e1a64a5-b353-4574-ba98-e6f086ac99cb" providerId="ADAL" clId="{70FF8F58-45FA-47D8-8854-4A37AE3C00F6}" dt="2019-05-02T08:18:52.753" v="5280" actId="2696"/>
        <pc:sldMkLst>
          <pc:docMk/>
          <pc:sldMk cId="918090340" sldId="271"/>
        </pc:sldMkLst>
        <pc:spChg chg="mod">
          <ac:chgData name="Nagarajan, Karthikeyan" userId="5e1a64a5-b353-4574-ba98-e6f086ac99cb" providerId="ADAL" clId="{70FF8F58-45FA-47D8-8854-4A37AE3C00F6}" dt="2019-05-02T08:18:46.998" v="5279" actId="20577"/>
          <ac:spMkLst>
            <pc:docMk/>
            <pc:sldMk cId="918090340" sldId="271"/>
            <ac:spMk id="3" creationId="{8DF256F3-D6DF-5D40-A071-D7D8C785F8B1}"/>
          </ac:spMkLst>
        </pc:spChg>
      </pc:sldChg>
    </pc:docChg>
  </pc:docChgLst>
  <pc:docChgLst>
    <pc:chgData name="Nagarajan, Karthikeyan" userId="5e1a64a5-b353-4574-ba98-e6f086ac99cb" providerId="ADAL" clId="{79BDC3BE-591F-6347-BD3E-38202A77C934}"/>
    <pc:docChg chg="undo custSel modSld">
      <pc:chgData name="Nagarajan, Karthikeyan" userId="5e1a64a5-b353-4574-ba98-e6f086ac99cb" providerId="ADAL" clId="{79BDC3BE-591F-6347-BD3E-38202A77C934}" dt="2019-03-20T21:17:58.330" v="431" actId="20577"/>
      <pc:docMkLst>
        <pc:docMk/>
      </pc:docMkLst>
      <pc:sldChg chg="modSp">
        <pc:chgData name="Nagarajan, Karthikeyan" userId="5e1a64a5-b353-4574-ba98-e6f086ac99cb" providerId="ADAL" clId="{79BDC3BE-591F-6347-BD3E-38202A77C934}" dt="2019-03-20T20:33:30.241" v="31" actId="20577"/>
        <pc:sldMkLst>
          <pc:docMk/>
          <pc:sldMk cId="2507116080" sldId="256"/>
        </pc:sldMkLst>
        <pc:spChg chg="mod">
          <ac:chgData name="Nagarajan, Karthikeyan" userId="5e1a64a5-b353-4574-ba98-e6f086ac99cb" providerId="ADAL" clId="{79BDC3BE-591F-6347-BD3E-38202A77C934}" dt="2019-03-20T20:33:30.241" v="31" actId="20577"/>
          <ac:spMkLst>
            <pc:docMk/>
            <pc:sldMk cId="2507116080" sldId="256"/>
            <ac:spMk id="2" creationId="{709B531E-8A9C-0D4E-97D8-FC44FF8EE820}"/>
          </ac:spMkLst>
        </pc:spChg>
      </pc:sldChg>
      <pc:sldChg chg="modSp">
        <pc:chgData name="Nagarajan, Karthikeyan" userId="5e1a64a5-b353-4574-ba98-e6f086ac99cb" providerId="ADAL" clId="{79BDC3BE-591F-6347-BD3E-38202A77C934}" dt="2019-03-20T20:38:25.854" v="219" actId="20577"/>
        <pc:sldMkLst>
          <pc:docMk/>
          <pc:sldMk cId="498774525" sldId="257"/>
        </pc:sldMkLst>
        <pc:spChg chg="mod">
          <ac:chgData name="Nagarajan, Karthikeyan" userId="5e1a64a5-b353-4574-ba98-e6f086ac99cb" providerId="ADAL" clId="{79BDC3BE-591F-6347-BD3E-38202A77C934}" dt="2019-03-20T20:38:25.854" v="219" actId="20577"/>
          <ac:spMkLst>
            <pc:docMk/>
            <pc:sldMk cId="498774525" sldId="257"/>
            <ac:spMk id="3" creationId="{448B6645-F712-4849-9B36-74671E2A937B}"/>
          </ac:spMkLst>
        </pc:spChg>
      </pc:sldChg>
      <pc:sldChg chg="modSp">
        <pc:chgData name="Nagarajan, Karthikeyan" userId="5e1a64a5-b353-4574-ba98-e6f086ac99cb" providerId="ADAL" clId="{79BDC3BE-591F-6347-BD3E-38202A77C934}" dt="2019-03-20T21:12:27.220" v="400" actId="20577"/>
        <pc:sldMkLst>
          <pc:docMk/>
          <pc:sldMk cId="2860899566" sldId="258"/>
        </pc:sldMkLst>
        <pc:spChg chg="mod">
          <ac:chgData name="Nagarajan, Karthikeyan" userId="5e1a64a5-b353-4574-ba98-e6f086ac99cb" providerId="ADAL" clId="{79BDC3BE-591F-6347-BD3E-38202A77C934}" dt="2019-03-20T21:12:27.220" v="400" actId="20577"/>
          <ac:spMkLst>
            <pc:docMk/>
            <pc:sldMk cId="2860899566" sldId="258"/>
            <ac:spMk id="3" creationId="{8DF256F3-D6DF-5D40-A071-D7D8C785F8B1}"/>
          </ac:spMkLst>
        </pc:spChg>
      </pc:sldChg>
      <pc:sldChg chg="modSp">
        <pc:chgData name="Nagarajan, Karthikeyan" userId="5e1a64a5-b353-4574-ba98-e6f086ac99cb" providerId="ADAL" clId="{79BDC3BE-591F-6347-BD3E-38202A77C934}" dt="2019-03-20T21:08:35.383" v="367" actId="255"/>
        <pc:sldMkLst>
          <pc:docMk/>
          <pc:sldMk cId="2830900859" sldId="259"/>
        </pc:sldMkLst>
        <pc:spChg chg="mod">
          <ac:chgData name="Nagarajan, Karthikeyan" userId="5e1a64a5-b353-4574-ba98-e6f086ac99cb" providerId="ADAL" clId="{79BDC3BE-591F-6347-BD3E-38202A77C934}" dt="2019-03-20T21:08:35.383" v="367" actId="255"/>
          <ac:spMkLst>
            <pc:docMk/>
            <pc:sldMk cId="2830900859" sldId="259"/>
            <ac:spMk id="3" creationId="{F3349BCC-8390-5942-A3E9-7AE82302C252}"/>
          </ac:spMkLst>
        </pc:spChg>
      </pc:sldChg>
    </pc:docChg>
  </pc:docChgLst>
  <pc:docChgLst>
    <pc:chgData name="De, Asmit" userId="S::aud311@psu.edu::8b060417-6344-4637-bcc6-b22765ffb686" providerId="AD" clId="Web-{C5C60713-BA26-9116-A117-C9385EFA8937}"/>
    <pc:docChg chg="modSld">
      <pc:chgData name="De, Asmit" userId="S::aud311@psu.edu::8b060417-6344-4637-bcc6-b22765ffb686" providerId="AD" clId="Web-{C5C60713-BA26-9116-A117-C9385EFA8937}" dt="2019-03-20T21:08:11.647" v="3" actId="20577"/>
      <pc:docMkLst>
        <pc:docMk/>
      </pc:docMkLst>
      <pc:sldChg chg="modSp">
        <pc:chgData name="De, Asmit" userId="S::aud311@psu.edu::8b060417-6344-4637-bcc6-b22765ffb686" providerId="AD" clId="Web-{C5C60713-BA26-9116-A117-C9385EFA8937}" dt="2019-03-20T21:08:11.647" v="2" actId="20577"/>
        <pc:sldMkLst>
          <pc:docMk/>
          <pc:sldMk cId="2507116080" sldId="256"/>
        </pc:sldMkLst>
        <pc:spChg chg="mod">
          <ac:chgData name="De, Asmit" userId="S::aud311@psu.edu::8b060417-6344-4637-bcc6-b22765ffb686" providerId="AD" clId="Web-{C5C60713-BA26-9116-A117-C9385EFA8937}" dt="2019-03-20T21:08:11.647" v="2" actId="20577"/>
          <ac:spMkLst>
            <pc:docMk/>
            <pc:sldMk cId="2507116080" sldId="256"/>
            <ac:spMk id="3" creationId="{F6BB83DB-E748-674E-9CC5-43FD99A25049}"/>
          </ac:spMkLst>
        </pc:spChg>
      </pc:sldChg>
    </pc:docChg>
  </pc:docChgLst>
  <pc:docChgLst>
    <pc:chgData name="Guest User" userId="S::urn:spo:anon#7141cd096af542041ce6af1e1fce5e594c9221f798f221e58006e899bce3d880::" providerId="AD" clId="Web-{1EC43ED5-9085-4DF5-B2EA-B5EBAA7DF3B4}"/>
    <pc:docChg chg="modSld">
      <pc:chgData name="Guest User" userId="S::urn:spo:anon#7141cd096af542041ce6af1e1fce5e594c9221f798f221e58006e899bce3d880::" providerId="AD" clId="Web-{1EC43ED5-9085-4DF5-B2EA-B5EBAA7DF3B4}" dt="2019-03-20T20:58:44.340" v="943" actId="20577"/>
      <pc:docMkLst>
        <pc:docMk/>
      </pc:docMkLst>
      <pc:sldChg chg="modSp">
        <pc:chgData name="Guest User" userId="S::urn:spo:anon#7141cd096af542041ce6af1e1fce5e594c9221f798f221e58006e899bce3d880::" providerId="AD" clId="Web-{1EC43ED5-9085-4DF5-B2EA-B5EBAA7DF3B4}" dt="2019-03-20T20:32:07.793" v="118" actId="20577"/>
        <pc:sldMkLst>
          <pc:docMk/>
          <pc:sldMk cId="2507116080" sldId="256"/>
        </pc:sldMkLst>
        <pc:spChg chg="mod">
          <ac:chgData name="Guest User" userId="S::urn:spo:anon#7141cd096af542041ce6af1e1fce5e594c9221f798f221e58006e899bce3d880::" providerId="AD" clId="Web-{1EC43ED5-9085-4DF5-B2EA-B5EBAA7DF3B4}" dt="2019-03-20T20:32:07.793" v="118" actId="20577"/>
          <ac:spMkLst>
            <pc:docMk/>
            <pc:sldMk cId="2507116080" sldId="256"/>
            <ac:spMk id="2" creationId="{709B531E-8A9C-0D4E-97D8-FC44FF8EE820}"/>
          </ac:spMkLst>
        </pc:spChg>
      </pc:sldChg>
      <pc:sldChg chg="modSp">
        <pc:chgData name="Guest User" userId="S::urn:spo:anon#7141cd096af542041ce6af1e1fce5e594c9221f798f221e58006e899bce3d880::" providerId="AD" clId="Web-{1EC43ED5-9085-4DF5-B2EA-B5EBAA7DF3B4}" dt="2019-03-20T20:53:58.949" v="598" actId="20577"/>
        <pc:sldMkLst>
          <pc:docMk/>
          <pc:sldMk cId="2860899566" sldId="258"/>
        </pc:sldMkLst>
        <pc:spChg chg="mod">
          <ac:chgData name="Guest User" userId="S::urn:spo:anon#7141cd096af542041ce6af1e1fce5e594c9221f798f221e58006e899bce3d880::" providerId="AD" clId="Web-{1EC43ED5-9085-4DF5-B2EA-B5EBAA7DF3B4}" dt="2019-03-20T20:53:58.949" v="598" actId="20577"/>
          <ac:spMkLst>
            <pc:docMk/>
            <pc:sldMk cId="2860899566" sldId="258"/>
            <ac:spMk id="3" creationId="{8DF256F3-D6DF-5D40-A071-D7D8C785F8B1}"/>
          </ac:spMkLst>
        </pc:spChg>
      </pc:sldChg>
      <pc:sldChg chg="modSp">
        <pc:chgData name="Guest User" userId="S::urn:spo:anon#7141cd096af542041ce6af1e1fce5e594c9221f798f221e58006e899bce3d880::" providerId="AD" clId="Web-{1EC43ED5-9085-4DF5-B2EA-B5EBAA7DF3B4}" dt="2019-03-20T20:58:44.340" v="942" actId="20577"/>
        <pc:sldMkLst>
          <pc:docMk/>
          <pc:sldMk cId="2830900859" sldId="259"/>
        </pc:sldMkLst>
        <pc:spChg chg="mod">
          <ac:chgData name="Guest User" userId="S::urn:spo:anon#7141cd096af542041ce6af1e1fce5e594c9221f798f221e58006e899bce3d880::" providerId="AD" clId="Web-{1EC43ED5-9085-4DF5-B2EA-B5EBAA7DF3B4}" dt="2019-03-20T20:58:44.340" v="942" actId="20577"/>
          <ac:spMkLst>
            <pc:docMk/>
            <pc:sldMk cId="2830900859" sldId="259"/>
            <ac:spMk id="3" creationId="{F3349BCC-8390-5942-A3E9-7AE82302C252}"/>
          </ac:spMkLst>
        </pc:spChg>
      </pc:sldChg>
    </pc:docChg>
  </pc:docChgLst>
  <pc:docChgLst>
    <pc:chgData name="De, Asmit" userId="S::aud311@psu.edu::8b060417-6344-4637-bcc6-b22765ffb686" providerId="AD" clId="Web-{B6CDC5FB-1D50-3B89-B092-5ADECC5E9A43}"/>
    <pc:docChg chg="modSld">
      <pc:chgData name="De, Asmit" userId="S::aud311@psu.edu::8b060417-6344-4637-bcc6-b22765ffb686" providerId="AD" clId="Web-{B6CDC5FB-1D50-3B89-B092-5ADECC5E9A43}" dt="2019-03-20T21:21:47.127" v="7" actId="20577"/>
      <pc:docMkLst>
        <pc:docMk/>
      </pc:docMkLst>
      <pc:sldChg chg="modSp">
        <pc:chgData name="De, Asmit" userId="S::aud311@psu.edu::8b060417-6344-4637-bcc6-b22765ffb686" providerId="AD" clId="Web-{B6CDC5FB-1D50-3B89-B092-5ADECC5E9A43}" dt="2019-03-20T21:21:47.111" v="6" actId="20577"/>
        <pc:sldMkLst>
          <pc:docMk/>
          <pc:sldMk cId="2860899566" sldId="258"/>
        </pc:sldMkLst>
        <pc:spChg chg="mod">
          <ac:chgData name="De, Asmit" userId="S::aud311@psu.edu::8b060417-6344-4637-bcc6-b22765ffb686" providerId="AD" clId="Web-{B6CDC5FB-1D50-3B89-B092-5ADECC5E9A43}" dt="2019-03-20T21:21:47.111" v="6" actId="20577"/>
          <ac:spMkLst>
            <pc:docMk/>
            <pc:sldMk cId="2860899566" sldId="258"/>
            <ac:spMk id="3" creationId="{8DF256F3-D6DF-5D40-A071-D7D8C785F8B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742A8-AEB1-4204-8A73-4A4D8582D4E4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4930A-B078-4197-B634-0BB0CC17E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46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4930A-B078-4197-B634-0BB0CC17E6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98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4930A-B078-4197-B634-0BB0CC17E6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35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4930A-B078-4197-B634-0BB0CC17E6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00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4930A-B078-4197-B634-0BB0CC17E6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03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4930A-B078-4197-B634-0BB0CC17E6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9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E4CB5-95F8-6D4F-A04F-61EED231E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E7E267-C246-224F-8FCC-8679E18AA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97E43-F7BC-FC40-8280-186F821D2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4DF5-21E5-0343-B1E0-1A2E904B1D74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563CE-A8E9-ED41-8FC8-E5E2AA8A8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67747-461B-A542-BC24-8B611D206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F14DA-3586-7146-800E-D92CA9B3D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25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FC072-AFB7-AA43-BA32-9439C4002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B6253F-1536-E142-84A9-053390EEC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665D9-FF00-5A4C-8C5F-685948888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4DF5-21E5-0343-B1E0-1A2E904B1D74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A6AEC-9E89-2643-9F30-422AAEAC8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47B6E-71C0-D94A-B305-6762C15A2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F14DA-3586-7146-800E-D92CA9B3D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55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55BAC4-8462-D942-AD41-D0B6D1D66A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5A5A87-1B3F-E348-8793-3A45F9D5D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08246-16BF-154E-9A11-940117723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4DF5-21E5-0343-B1E0-1A2E904B1D74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CBB96-F181-DB4C-A3E6-A68D546C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C3441-9F4D-7340-8D93-65B5F23CE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F14DA-3586-7146-800E-D92CA9B3D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52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C5EB9-F568-5445-B48B-0390FA9F2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D3B48-B287-6A40-9CF6-AD60C5983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F5AE8-F07D-5746-BA4C-1EE174947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4DF5-21E5-0343-B1E0-1A2E904B1D74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8B1B2-35B4-5A44-AFE5-B8537FA12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D6565-6DFC-F14C-A2A9-33D7A29F3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F14DA-3586-7146-800E-D92CA9B3D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78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3FFDE-988F-F145-92D7-96539C113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E9DC8-F4EF-3B4D-8319-8D574A5D6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5223A-EC95-9548-A920-575AE5FBE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4DF5-21E5-0343-B1E0-1A2E904B1D74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07E68-2546-144E-9D50-946AFA601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7BCA7-6B37-9243-863A-69554A7D5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F14DA-3586-7146-800E-D92CA9B3D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87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4CAB4-FE0A-024E-AC50-B04AA102F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FED3A-9D99-4D44-86FB-FEB03983C4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9A0D01-16A4-B14F-B118-5A90E4F02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40E4F-3CEF-5B49-AF68-D6965BC3F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4DF5-21E5-0343-B1E0-1A2E904B1D74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305AE-D038-5A46-8398-30F06E213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E2754-D7D3-0948-8D39-1C02ED72C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F14DA-3586-7146-800E-D92CA9B3D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99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DB854-FC61-AE46-9117-C214A095E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2F3E3-F66F-984E-BEE6-8B8C39F88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DB9F91-80C1-0648-A855-A9E2F6DCC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C0C111-ABBE-0C4C-9302-B2C5CE87DA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4B07D3-50D8-A440-BB1D-F9E462D19D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8264A7-A992-7A4D-8186-A68B4D4B0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4DF5-21E5-0343-B1E0-1A2E904B1D74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BF59A6-2CD7-6E48-9466-578B84A3B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5FC9FA-3199-5846-AE9D-7C18FBCBF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F14DA-3586-7146-800E-D92CA9B3D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75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7FB54-1928-D948-89D0-09CEE9DE6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00D4C-5EEA-6D41-8881-B406F1DEC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4DF5-21E5-0343-B1E0-1A2E904B1D74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A1FD37-434F-2044-BC4B-316B8962C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E7CC1F-B7E6-8242-9E2F-37D3C3CF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F14DA-3586-7146-800E-D92CA9B3D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85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042555-645E-CC43-B15A-CEF65AC6A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4DF5-21E5-0343-B1E0-1A2E904B1D74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2A5209-1BEC-4F47-8740-D080FE7EF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BA0BF-BB0B-6247-94D1-3F7CDFF77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F14DA-3586-7146-800E-D92CA9B3D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3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A4C3F-3DB4-A44D-A690-1213B59A6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C95E4-8FDE-3D45-993C-D325B1D64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7BBAE9-E42D-5448-BAE1-6A5B2CCAC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CF0DE-FFB4-4E4A-8F84-72ABC11B4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4DF5-21E5-0343-B1E0-1A2E904B1D74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808E7-EE5E-6748-81A3-BF070B330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8F37A-09AE-CD47-AC4D-E8D7C5CE1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F14DA-3586-7146-800E-D92CA9B3D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12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8571F-2EA4-3048-9654-627AF14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F3075-70DD-A64B-BEA5-1FBD22F671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5B9076-9956-ED4B-A4CD-26BC49CCD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EDCE5-7247-DA4B-8631-F6B2249CF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4DF5-21E5-0343-B1E0-1A2E904B1D74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BBEFE-080E-5E43-963E-39E0C5933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C3D54-B66A-B543-9042-6FB590C48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F14DA-3586-7146-800E-D92CA9B3D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6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0ED322-B1FC-9743-A024-48B752568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D7731-E868-974A-AE4B-2DC170B4D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8AE19-2DA0-A646-B8C8-FC208763A3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D4DF5-21E5-0343-B1E0-1A2E904B1D74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FC418-35A3-7A40-A305-8C97CF9E3C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6A5F8-9D35-A94C-B0F9-6E3241B53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F14DA-3586-7146-800E-D92CA9B3D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21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B531E-8A9C-0D4E-97D8-FC44FF8EE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99515"/>
            <a:ext cx="12192000" cy="154400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1F4E79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VibraCom: </a:t>
            </a:r>
            <a:r>
              <a:rPr lang="en-US" sz="2400" u="sng" dirty="0">
                <a:solidFill>
                  <a:srgbClr val="1F4E79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Vibra</a:t>
            </a:r>
            <a:r>
              <a:rPr lang="en-US" sz="2400" dirty="0">
                <a:solidFill>
                  <a:srgbClr val="1F4E79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tory </a:t>
            </a:r>
            <a:r>
              <a:rPr lang="en-US" sz="2400" u="sng" dirty="0">
                <a:solidFill>
                  <a:srgbClr val="1F4E79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</a:t>
            </a:r>
            <a:r>
              <a:rPr lang="en-US" sz="2400" dirty="0">
                <a:solidFill>
                  <a:srgbClr val="1F4E79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munication in Smart Devices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B83DB-E748-674E-9CC5-43FD99A25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75774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Project Members: Asmit De, Shruti Mohanty, Karthikeyan Nagarajan</a:t>
            </a:r>
          </a:p>
          <a:p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Professor: Dr. Mahanth Gowda</a:t>
            </a:r>
          </a:p>
        </p:txBody>
      </p:sp>
      <p:sp>
        <p:nvSpPr>
          <p:cNvPr id="4" name="Rectangle: Single Corner Snipped 3"/>
          <p:cNvSpPr/>
          <p:nvPr/>
        </p:nvSpPr>
        <p:spPr bwMode="auto">
          <a:xfrm rot="10800000">
            <a:off x="10134598" y="0"/>
            <a:ext cx="2057400" cy="685800"/>
          </a:xfrm>
          <a:prstGeom prst="snip1Rect">
            <a:avLst>
              <a:gd name="adj" fmla="val 50000"/>
            </a:avLst>
          </a:prstGeom>
          <a:solidFill>
            <a:srgbClr val="1F4E79"/>
          </a:solidFill>
          <a:ln w="9525" cap="flat" cmpd="sng" algn="ctr">
            <a:solidFill>
              <a:srgbClr val="1F4E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780" y="0"/>
            <a:ext cx="1908220" cy="685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-1" y="1"/>
            <a:ext cx="10134595" cy="342900"/>
          </a:xfrm>
          <a:prstGeom prst="rect">
            <a:avLst/>
          </a:prstGeom>
          <a:solidFill>
            <a:srgbClr val="1F4E79"/>
          </a:solidFill>
          <a:ln w="9525" cap="flat" cmpd="sng" algn="ctr">
            <a:solidFill>
              <a:srgbClr val="1F4E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cxnSp>
        <p:nvCxnSpPr>
          <p:cNvPr id="7" name="Straight Connector 6"/>
          <p:cNvCxnSpPr>
            <a:endCxn id="4" idx="0"/>
          </p:cNvCxnSpPr>
          <p:nvPr/>
        </p:nvCxnSpPr>
        <p:spPr bwMode="auto">
          <a:xfrm flipV="1">
            <a:off x="0" y="342900"/>
            <a:ext cx="10134598" cy="1"/>
          </a:xfrm>
          <a:prstGeom prst="line">
            <a:avLst/>
          </a:prstGeom>
          <a:solidFill>
            <a:srgbClr val="4F81BD"/>
          </a:solidFill>
          <a:ln w="25400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>
            <a:cxnSpLocks/>
          </p:cNvCxnSpPr>
          <p:nvPr/>
        </p:nvCxnSpPr>
        <p:spPr bwMode="auto">
          <a:xfrm>
            <a:off x="10472760" y="684746"/>
            <a:ext cx="1719241" cy="0"/>
          </a:xfrm>
          <a:prstGeom prst="line">
            <a:avLst/>
          </a:prstGeom>
          <a:solidFill>
            <a:srgbClr val="4F81BD"/>
          </a:solidFill>
          <a:ln w="25400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>
            <a:cxnSpLocks/>
            <a:stCxn id="4" idx="0"/>
          </p:cNvCxnSpPr>
          <p:nvPr/>
        </p:nvCxnSpPr>
        <p:spPr bwMode="auto">
          <a:xfrm>
            <a:off x="10134599" y="342901"/>
            <a:ext cx="338161" cy="341846"/>
          </a:xfrm>
          <a:prstGeom prst="line">
            <a:avLst/>
          </a:prstGeom>
          <a:solidFill>
            <a:srgbClr val="4F81BD"/>
          </a:solidFill>
          <a:ln w="25400" cap="rnd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-2" y="102203"/>
            <a:ext cx="3357563" cy="138499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prstClr val="whit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CSE 597 Project Presentation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2895600" y="3429000"/>
            <a:ext cx="6400800" cy="0"/>
          </a:xfrm>
          <a:prstGeom prst="line">
            <a:avLst/>
          </a:prstGeom>
          <a:noFill/>
          <a:ln w="63500" cap="flat" cmpd="sng" algn="ctr">
            <a:solidFill>
              <a:srgbClr val="1F4E7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07116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256F3-D6DF-5D40-A071-D7D8C785F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/>
                <a:cs typeface="Segoe UI"/>
              </a:rPr>
              <a:t>Throughput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latin typeface="Segoe UI"/>
                <a:cs typeface="Segoe UI"/>
              </a:rPr>
              <a:t>Accelerometer: 0.5 bps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latin typeface="Segoe UI"/>
                <a:cs typeface="Segoe UI"/>
              </a:rPr>
              <a:t>Microphone: 20 bps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/>
                <a:cs typeface="Segoe UI"/>
              </a:rPr>
              <a:t>Accelerometer readings depend on the sampling rate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latin typeface="Segoe UI"/>
                <a:cs typeface="Segoe UI"/>
              </a:rPr>
              <a:t>High accuracy provides ~5 samples/s.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latin typeface="Segoe UI"/>
                <a:cs typeface="Segoe UI"/>
              </a:rPr>
              <a:t>Medium accuracy provides ~15 samples/s.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Segoe UI"/>
              <a:cs typeface="Segoe UI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/>
                <a:cs typeface="Segoe UI"/>
              </a:rPr>
              <a:t>Accelerometer: Unreliable when 1 bit represented </a:t>
            </a:r>
            <a:r>
              <a:rPr lang="en-US" sz="2000">
                <a:latin typeface="Segoe UI"/>
                <a:cs typeface="Segoe UI"/>
              </a:rPr>
              <a:t>by &lt;2s </a:t>
            </a:r>
            <a:r>
              <a:rPr lang="en-US" sz="2000" dirty="0">
                <a:latin typeface="Segoe UI"/>
                <a:cs typeface="Segoe UI"/>
              </a:rPr>
              <a:t>vibration.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latin typeface="Segoe UI"/>
                <a:cs typeface="Segoe UI"/>
              </a:rPr>
              <a:t>Accuracy = 67%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/>
                <a:cs typeface="Segoe UI"/>
              </a:rPr>
              <a:t>Microphone: ~99% accurate when 1 bit represented in ~0.1s of vibration.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066516E-F196-481B-9B00-E69A80F1D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2879"/>
            <a:ext cx="10972800" cy="6858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1F4E79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Discussion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8BC1E3-BAD6-4596-B5CB-331CBD22BF60}"/>
              </a:ext>
            </a:extLst>
          </p:cNvPr>
          <p:cNvSpPr/>
          <p:nvPr/>
        </p:nvSpPr>
        <p:spPr bwMode="auto">
          <a:xfrm>
            <a:off x="0" y="6720840"/>
            <a:ext cx="11506197" cy="137160"/>
          </a:xfrm>
          <a:prstGeom prst="rect">
            <a:avLst/>
          </a:prstGeom>
          <a:solidFill>
            <a:srgbClr val="1F4E79"/>
          </a:solidFill>
          <a:ln w="9525" cap="flat" cmpd="sng" algn="ctr">
            <a:solidFill>
              <a:srgbClr val="1F4E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  <a:cs typeface="Arial" charset="0"/>
            </a:endParaRPr>
          </a:p>
        </p:txBody>
      </p:sp>
      <p:sp>
        <p:nvSpPr>
          <p:cNvPr id="7" name="Rectangle: Single Corner Snipped 4">
            <a:extLst>
              <a:ext uri="{FF2B5EF4-FFF2-40B4-BE49-F238E27FC236}">
                <a16:creationId xmlns:a16="http://schemas.microsoft.com/office/drawing/2014/main" id="{9234F54E-F253-45C6-89B6-D1ECE6E1913A}"/>
              </a:ext>
            </a:extLst>
          </p:cNvPr>
          <p:cNvSpPr/>
          <p:nvPr/>
        </p:nvSpPr>
        <p:spPr bwMode="auto">
          <a:xfrm rot="10800000" flipV="1">
            <a:off x="11506199" y="6571297"/>
            <a:ext cx="685800" cy="286703"/>
          </a:xfrm>
          <a:prstGeom prst="snip1Rect">
            <a:avLst>
              <a:gd name="adj" fmla="val 50000"/>
            </a:avLst>
          </a:prstGeom>
          <a:solidFill>
            <a:srgbClr val="1F4E79"/>
          </a:solidFill>
          <a:ln w="9525" cap="flat" cmpd="sng" algn="ctr">
            <a:solidFill>
              <a:srgbClr val="1F4E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  <a:cs typeface="Arial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9A582B-CA8F-46E4-9049-FC0C80490CD2}"/>
              </a:ext>
            </a:extLst>
          </p:cNvPr>
          <p:cNvCxnSpPr>
            <a:cxnSpLocks/>
            <a:endCxn id="7" idx="0"/>
          </p:cNvCxnSpPr>
          <p:nvPr/>
        </p:nvCxnSpPr>
        <p:spPr bwMode="auto">
          <a:xfrm flipV="1">
            <a:off x="1" y="6714649"/>
            <a:ext cx="11506198" cy="142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D5A9AAC-DD77-4A23-8896-85361E7EAFB9}"/>
              </a:ext>
            </a:extLst>
          </p:cNvPr>
          <p:cNvCxnSpPr>
            <a:cxnSpLocks/>
          </p:cNvCxnSpPr>
          <p:nvPr/>
        </p:nvCxnSpPr>
        <p:spPr bwMode="auto">
          <a:xfrm>
            <a:off x="11657409" y="6565165"/>
            <a:ext cx="53459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21AC4-6685-4E5D-A05A-1157ED6482E8}"/>
              </a:ext>
            </a:extLst>
          </p:cNvPr>
          <p:cNvCxnSpPr>
            <a:cxnSpLocks/>
            <a:stCxn id="7" idx="0"/>
          </p:cNvCxnSpPr>
          <p:nvPr/>
        </p:nvCxnSpPr>
        <p:spPr bwMode="auto">
          <a:xfrm flipV="1">
            <a:off x="11506199" y="6565166"/>
            <a:ext cx="151210" cy="149482"/>
          </a:xfrm>
          <a:prstGeom prst="line">
            <a:avLst/>
          </a:prstGeom>
          <a:solidFill>
            <a:schemeClr val="accent1"/>
          </a:solidFill>
          <a:ln w="19050" cap="rnd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F04986E-F280-4FBF-A46E-C36592554B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4097" y="6583679"/>
            <a:ext cx="260843" cy="2743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0EECBBD-2AE0-4A85-9881-37E5D406C232}"/>
              </a:ext>
            </a:extLst>
          </p:cNvPr>
          <p:cNvSpPr txBox="1"/>
          <p:nvPr/>
        </p:nvSpPr>
        <p:spPr>
          <a:xfrm>
            <a:off x="0" y="6743254"/>
            <a:ext cx="2293145" cy="923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6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CSE 597 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F87053-3462-4957-8205-4E446EA955FE}"/>
              </a:ext>
            </a:extLst>
          </p:cNvPr>
          <p:cNvSpPr txBox="1"/>
          <p:nvPr/>
        </p:nvSpPr>
        <p:spPr>
          <a:xfrm>
            <a:off x="11894940" y="6641811"/>
            <a:ext cx="297060" cy="153888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714298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C8F7C-B345-F04C-99EC-E12402E0A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18056"/>
            <a:ext cx="10515600" cy="219704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Since we are transferring a password, it is essential to minimize the BER.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Transmitting at a higher Bit Rate (BR) might increase the BER.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066516E-F196-481B-9B00-E69A80F1D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2879"/>
            <a:ext cx="10972800" cy="6858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1F4E79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Evaluation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5395239-18C3-394F-9498-E14296D9BC57}"/>
              </a:ext>
            </a:extLst>
          </p:cNvPr>
          <p:cNvSpPr/>
          <p:nvPr/>
        </p:nvSpPr>
        <p:spPr bwMode="auto">
          <a:xfrm>
            <a:off x="0" y="6720840"/>
            <a:ext cx="11506197" cy="137160"/>
          </a:xfrm>
          <a:prstGeom prst="rect">
            <a:avLst/>
          </a:prstGeom>
          <a:solidFill>
            <a:srgbClr val="1F4E79"/>
          </a:solidFill>
          <a:ln w="9525" cap="flat" cmpd="sng" algn="ctr">
            <a:solidFill>
              <a:srgbClr val="1F4E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  <a:cs typeface="Arial" charset="0"/>
            </a:endParaRPr>
          </a:p>
        </p:txBody>
      </p:sp>
      <p:sp>
        <p:nvSpPr>
          <p:cNvPr id="37" name="Rectangle: Single Corner Snipped 4">
            <a:extLst>
              <a:ext uri="{FF2B5EF4-FFF2-40B4-BE49-F238E27FC236}">
                <a16:creationId xmlns:a16="http://schemas.microsoft.com/office/drawing/2014/main" id="{E151CB52-D90C-5840-B421-2169704F7721}"/>
              </a:ext>
            </a:extLst>
          </p:cNvPr>
          <p:cNvSpPr/>
          <p:nvPr/>
        </p:nvSpPr>
        <p:spPr bwMode="auto">
          <a:xfrm rot="10800000" flipV="1">
            <a:off x="11506199" y="6571297"/>
            <a:ext cx="685800" cy="286703"/>
          </a:xfrm>
          <a:prstGeom prst="snip1Rect">
            <a:avLst>
              <a:gd name="adj" fmla="val 50000"/>
            </a:avLst>
          </a:prstGeom>
          <a:solidFill>
            <a:srgbClr val="1F4E79"/>
          </a:solidFill>
          <a:ln w="9525" cap="flat" cmpd="sng" algn="ctr">
            <a:solidFill>
              <a:srgbClr val="1F4E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  <a:cs typeface="Arial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96CBDAA-0915-DA49-A2CC-DB553706E8AE}"/>
              </a:ext>
            </a:extLst>
          </p:cNvPr>
          <p:cNvCxnSpPr>
            <a:cxnSpLocks/>
            <a:endCxn id="37" idx="0"/>
          </p:cNvCxnSpPr>
          <p:nvPr/>
        </p:nvCxnSpPr>
        <p:spPr bwMode="auto">
          <a:xfrm flipV="1">
            <a:off x="1" y="6714649"/>
            <a:ext cx="11506198" cy="142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E3D094C-B106-9A47-A48F-FCB7F30D67C7}"/>
              </a:ext>
            </a:extLst>
          </p:cNvPr>
          <p:cNvCxnSpPr>
            <a:cxnSpLocks/>
          </p:cNvCxnSpPr>
          <p:nvPr/>
        </p:nvCxnSpPr>
        <p:spPr bwMode="auto">
          <a:xfrm>
            <a:off x="11657409" y="6565165"/>
            <a:ext cx="53459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7B812C2-0F2C-9348-8704-BA03B4B5B24C}"/>
              </a:ext>
            </a:extLst>
          </p:cNvPr>
          <p:cNvCxnSpPr>
            <a:cxnSpLocks/>
            <a:stCxn id="37" idx="0"/>
          </p:cNvCxnSpPr>
          <p:nvPr/>
        </p:nvCxnSpPr>
        <p:spPr bwMode="auto">
          <a:xfrm flipV="1">
            <a:off x="11506199" y="6565166"/>
            <a:ext cx="151210" cy="149482"/>
          </a:xfrm>
          <a:prstGeom prst="line">
            <a:avLst/>
          </a:prstGeom>
          <a:solidFill>
            <a:schemeClr val="accent1"/>
          </a:solidFill>
          <a:ln w="19050" cap="rnd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9D81959D-07FB-3149-92B9-EF433FDB2C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4097" y="6583679"/>
            <a:ext cx="260843" cy="27432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E15FB43-86B1-9941-84D0-1FC6679621FD}"/>
              </a:ext>
            </a:extLst>
          </p:cNvPr>
          <p:cNvSpPr txBox="1"/>
          <p:nvPr/>
        </p:nvSpPr>
        <p:spPr>
          <a:xfrm>
            <a:off x="0" y="6743254"/>
            <a:ext cx="2293145" cy="923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6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Lab of Green and secure Integrated Circuit Systems (LOGICS)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BC95F0C-8E99-D349-957C-09128371A077}"/>
              </a:ext>
            </a:extLst>
          </p:cNvPr>
          <p:cNvSpPr txBox="1"/>
          <p:nvPr/>
        </p:nvSpPr>
        <p:spPr>
          <a:xfrm>
            <a:off x="11894940" y="6641811"/>
            <a:ext cx="297060" cy="153888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r"/>
            <a:r>
              <a:rPr lang="en-US" sz="10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A8BC1E3-BAD6-4596-B5CB-331CBD22BF60}"/>
              </a:ext>
            </a:extLst>
          </p:cNvPr>
          <p:cNvSpPr/>
          <p:nvPr/>
        </p:nvSpPr>
        <p:spPr bwMode="auto">
          <a:xfrm>
            <a:off x="0" y="6720840"/>
            <a:ext cx="11506197" cy="137160"/>
          </a:xfrm>
          <a:prstGeom prst="rect">
            <a:avLst/>
          </a:prstGeom>
          <a:solidFill>
            <a:srgbClr val="1F4E79"/>
          </a:solidFill>
          <a:ln w="9525" cap="flat" cmpd="sng" algn="ctr">
            <a:solidFill>
              <a:srgbClr val="1F4E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  <a:cs typeface="Arial" charset="0"/>
            </a:endParaRPr>
          </a:p>
        </p:txBody>
      </p:sp>
      <p:sp>
        <p:nvSpPr>
          <p:cNvPr id="48" name="Rectangle: Single Corner Snipped 4">
            <a:extLst>
              <a:ext uri="{FF2B5EF4-FFF2-40B4-BE49-F238E27FC236}">
                <a16:creationId xmlns:a16="http://schemas.microsoft.com/office/drawing/2014/main" id="{9234F54E-F253-45C6-89B6-D1ECE6E1913A}"/>
              </a:ext>
            </a:extLst>
          </p:cNvPr>
          <p:cNvSpPr/>
          <p:nvPr/>
        </p:nvSpPr>
        <p:spPr bwMode="auto">
          <a:xfrm rot="10800000" flipV="1">
            <a:off x="11506199" y="6571297"/>
            <a:ext cx="685800" cy="286703"/>
          </a:xfrm>
          <a:prstGeom prst="snip1Rect">
            <a:avLst>
              <a:gd name="adj" fmla="val 50000"/>
            </a:avLst>
          </a:prstGeom>
          <a:solidFill>
            <a:srgbClr val="1F4E79"/>
          </a:solidFill>
          <a:ln w="9525" cap="flat" cmpd="sng" algn="ctr">
            <a:solidFill>
              <a:srgbClr val="1F4E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  <a:cs typeface="Arial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89A582B-CA8F-46E4-9049-FC0C80490CD2}"/>
              </a:ext>
            </a:extLst>
          </p:cNvPr>
          <p:cNvCxnSpPr>
            <a:cxnSpLocks/>
            <a:endCxn id="48" idx="0"/>
          </p:cNvCxnSpPr>
          <p:nvPr/>
        </p:nvCxnSpPr>
        <p:spPr bwMode="auto">
          <a:xfrm flipV="1">
            <a:off x="1" y="6714649"/>
            <a:ext cx="11506198" cy="142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D5A9AAC-DD77-4A23-8896-85361E7EAFB9}"/>
              </a:ext>
            </a:extLst>
          </p:cNvPr>
          <p:cNvCxnSpPr>
            <a:cxnSpLocks/>
          </p:cNvCxnSpPr>
          <p:nvPr/>
        </p:nvCxnSpPr>
        <p:spPr bwMode="auto">
          <a:xfrm>
            <a:off x="11657409" y="6565165"/>
            <a:ext cx="53459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5E21AC4-6685-4E5D-A05A-1157ED6482E8}"/>
              </a:ext>
            </a:extLst>
          </p:cNvPr>
          <p:cNvCxnSpPr>
            <a:cxnSpLocks/>
            <a:stCxn id="48" idx="0"/>
          </p:cNvCxnSpPr>
          <p:nvPr/>
        </p:nvCxnSpPr>
        <p:spPr bwMode="auto">
          <a:xfrm flipV="1">
            <a:off x="11506199" y="6565166"/>
            <a:ext cx="151210" cy="149482"/>
          </a:xfrm>
          <a:prstGeom prst="line">
            <a:avLst/>
          </a:prstGeom>
          <a:solidFill>
            <a:schemeClr val="accent1"/>
          </a:solidFill>
          <a:ln w="19050" cap="rnd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2F04986E-F280-4FBF-A46E-C36592554B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4097" y="6583679"/>
            <a:ext cx="260843" cy="27432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90EECBBD-2AE0-4A85-9881-37E5D406C232}"/>
              </a:ext>
            </a:extLst>
          </p:cNvPr>
          <p:cNvSpPr txBox="1"/>
          <p:nvPr/>
        </p:nvSpPr>
        <p:spPr>
          <a:xfrm>
            <a:off x="0" y="6743254"/>
            <a:ext cx="2293145" cy="92333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r>
              <a:rPr lang="en-US" sz="6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CSE 597 Project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BF87053-3462-4957-8205-4E446EA955FE}"/>
              </a:ext>
            </a:extLst>
          </p:cNvPr>
          <p:cNvSpPr txBox="1"/>
          <p:nvPr/>
        </p:nvSpPr>
        <p:spPr>
          <a:xfrm>
            <a:off x="11894940" y="6641811"/>
            <a:ext cx="297060" cy="153888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309512-5275-49B7-A59D-6C90058D6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900" y="1117359"/>
            <a:ext cx="4126465" cy="29520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6539E6-9220-4D8F-9ED3-48710FECBF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7475" y="1106369"/>
            <a:ext cx="4221715" cy="302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648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256F3-D6DF-5D40-A071-D7D8C785F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>
                <a:latin typeface="Segoe UI"/>
                <a:cs typeface="Segoe UI"/>
              </a:rPr>
              <a:t>Vibratory ring worn by user can transfer encoded passwords to smartphones for a secure </a:t>
            </a:r>
            <a:r>
              <a:rPr lang="en-US" sz="2000">
                <a:latin typeface="Segoe UI"/>
                <a:cs typeface="Times New Roman"/>
              </a:rPr>
              <a:t>single</a:t>
            </a:r>
            <a:r>
              <a:rPr lang="en-US" sz="2000">
                <a:latin typeface="Segoe UI"/>
                <a:cs typeface="Segoe UI"/>
              </a:rPr>
              <a:t> factor authentication.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>
                <a:latin typeface="Segoe UI"/>
                <a:cs typeface="Segoe UI"/>
              </a:rPr>
              <a:t>Can be used as a security key for 2-Factor Authentication (2FA). 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>
                <a:latin typeface="Segoe UI"/>
                <a:cs typeface="Segoe UI"/>
              </a:rPr>
              <a:t>Can be used in conjunction with PINs for payment authorizations.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>
                <a:latin typeface="Segoe UI"/>
                <a:cs typeface="Segoe UI"/>
              </a:rPr>
              <a:t>Can be used to send data between two on-body smart devices securely via vibrations instead of insecure wireless channels.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066516E-F196-481B-9B00-E69A80F1D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2879"/>
            <a:ext cx="10972800" cy="685800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rgbClr val="1F4E79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8BC1E3-BAD6-4596-B5CB-331CBD22BF60}"/>
              </a:ext>
            </a:extLst>
          </p:cNvPr>
          <p:cNvSpPr/>
          <p:nvPr/>
        </p:nvSpPr>
        <p:spPr bwMode="auto">
          <a:xfrm>
            <a:off x="0" y="6720840"/>
            <a:ext cx="11506197" cy="137160"/>
          </a:xfrm>
          <a:prstGeom prst="rect">
            <a:avLst/>
          </a:prstGeom>
          <a:solidFill>
            <a:srgbClr val="1F4E79"/>
          </a:solidFill>
          <a:ln w="9525" cap="flat" cmpd="sng" algn="ctr">
            <a:solidFill>
              <a:srgbClr val="1F4E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  <a:cs typeface="Arial" charset="0"/>
            </a:endParaRPr>
          </a:p>
        </p:txBody>
      </p:sp>
      <p:sp>
        <p:nvSpPr>
          <p:cNvPr id="7" name="Rectangle: Single Corner Snipped 4">
            <a:extLst>
              <a:ext uri="{FF2B5EF4-FFF2-40B4-BE49-F238E27FC236}">
                <a16:creationId xmlns:a16="http://schemas.microsoft.com/office/drawing/2014/main" id="{9234F54E-F253-45C6-89B6-D1ECE6E1913A}"/>
              </a:ext>
            </a:extLst>
          </p:cNvPr>
          <p:cNvSpPr/>
          <p:nvPr/>
        </p:nvSpPr>
        <p:spPr bwMode="auto">
          <a:xfrm rot="10800000" flipV="1">
            <a:off x="11506199" y="6571297"/>
            <a:ext cx="685800" cy="286703"/>
          </a:xfrm>
          <a:prstGeom prst="snip1Rect">
            <a:avLst>
              <a:gd name="adj" fmla="val 50000"/>
            </a:avLst>
          </a:prstGeom>
          <a:solidFill>
            <a:srgbClr val="1F4E79"/>
          </a:solidFill>
          <a:ln w="9525" cap="flat" cmpd="sng" algn="ctr">
            <a:solidFill>
              <a:srgbClr val="1F4E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  <a:cs typeface="Arial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9A582B-CA8F-46E4-9049-FC0C80490CD2}"/>
              </a:ext>
            </a:extLst>
          </p:cNvPr>
          <p:cNvCxnSpPr>
            <a:cxnSpLocks/>
            <a:endCxn id="7" idx="0"/>
          </p:cNvCxnSpPr>
          <p:nvPr/>
        </p:nvCxnSpPr>
        <p:spPr bwMode="auto">
          <a:xfrm flipV="1">
            <a:off x="1" y="6714649"/>
            <a:ext cx="11506198" cy="142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D5A9AAC-DD77-4A23-8896-85361E7EAFB9}"/>
              </a:ext>
            </a:extLst>
          </p:cNvPr>
          <p:cNvCxnSpPr>
            <a:cxnSpLocks/>
          </p:cNvCxnSpPr>
          <p:nvPr/>
        </p:nvCxnSpPr>
        <p:spPr bwMode="auto">
          <a:xfrm>
            <a:off x="11657409" y="6565165"/>
            <a:ext cx="53459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21AC4-6685-4E5D-A05A-1157ED6482E8}"/>
              </a:ext>
            </a:extLst>
          </p:cNvPr>
          <p:cNvCxnSpPr>
            <a:cxnSpLocks/>
            <a:stCxn id="7" idx="0"/>
          </p:cNvCxnSpPr>
          <p:nvPr/>
        </p:nvCxnSpPr>
        <p:spPr bwMode="auto">
          <a:xfrm flipV="1">
            <a:off x="11506199" y="6565166"/>
            <a:ext cx="151210" cy="149482"/>
          </a:xfrm>
          <a:prstGeom prst="line">
            <a:avLst/>
          </a:prstGeom>
          <a:solidFill>
            <a:schemeClr val="accent1"/>
          </a:solidFill>
          <a:ln w="19050" cap="rnd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F04986E-F280-4FBF-A46E-C36592554B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4097" y="6583679"/>
            <a:ext cx="260843" cy="2743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0EECBBD-2AE0-4A85-9881-37E5D406C232}"/>
              </a:ext>
            </a:extLst>
          </p:cNvPr>
          <p:cNvSpPr txBox="1"/>
          <p:nvPr/>
        </p:nvSpPr>
        <p:spPr>
          <a:xfrm>
            <a:off x="0" y="6743254"/>
            <a:ext cx="2293145" cy="923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6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CSE 597 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F87053-3462-4957-8205-4E446EA955FE}"/>
              </a:ext>
            </a:extLst>
          </p:cNvPr>
          <p:cNvSpPr txBox="1"/>
          <p:nvPr/>
        </p:nvSpPr>
        <p:spPr>
          <a:xfrm>
            <a:off x="11894940" y="6641811"/>
            <a:ext cx="297060" cy="153888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860899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256F3-D6DF-5D40-A071-D7D8C785F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/>
                <a:cs typeface="Segoe UI"/>
              </a:rPr>
              <a:t>Low Bit rate for accelerometer-based VibraCom.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/>
                <a:cs typeface="Segoe UI"/>
              </a:rPr>
              <a:t>On-body vibratory communication was unsuccessful.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latin typeface="Segoe UI"/>
                <a:cs typeface="Segoe UI"/>
              </a:rPr>
              <a:t>Can be mitigated with high amplitude motors or high precision accelerometers.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latin typeface="Segoe UI"/>
                <a:cs typeface="Segoe UI"/>
              </a:rPr>
              <a:t>Microphone-based VibraCom can be used if receiving device is held in hand.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/>
                <a:cs typeface="Segoe UI"/>
              </a:rPr>
              <a:t>Requires a preamble/header to identify transmission of data.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latin typeface="Segoe UI"/>
                <a:cs typeface="Segoe UI"/>
              </a:rPr>
              <a:t>Ex. We used a 2-bit preamble of ’10’.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/>
                <a:cs typeface="Segoe UI"/>
              </a:rPr>
              <a:t>Microphone-based VibraCom is limited to &lt;5cm proximity between communicating devices.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latin typeface="Segoe UI"/>
                <a:cs typeface="Segoe UI"/>
              </a:rPr>
              <a:t>Beneficial to prevent acoustic side channels.</a:t>
            </a:r>
            <a:endParaRPr lang="en-US" sz="2000" dirty="0">
              <a:latin typeface="Segoe UI"/>
              <a:cs typeface="Segoe UI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Segoe UI"/>
              <a:cs typeface="Segoe U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066516E-F196-481B-9B00-E69A80F1D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2879"/>
            <a:ext cx="10972800" cy="6858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1F4E79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Conclusions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8BC1E3-BAD6-4596-B5CB-331CBD22BF60}"/>
              </a:ext>
            </a:extLst>
          </p:cNvPr>
          <p:cNvSpPr/>
          <p:nvPr/>
        </p:nvSpPr>
        <p:spPr bwMode="auto">
          <a:xfrm>
            <a:off x="0" y="6720840"/>
            <a:ext cx="11506197" cy="137160"/>
          </a:xfrm>
          <a:prstGeom prst="rect">
            <a:avLst/>
          </a:prstGeom>
          <a:solidFill>
            <a:srgbClr val="1F4E79"/>
          </a:solidFill>
          <a:ln w="9525" cap="flat" cmpd="sng" algn="ctr">
            <a:solidFill>
              <a:srgbClr val="1F4E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  <a:cs typeface="Arial" charset="0"/>
            </a:endParaRPr>
          </a:p>
        </p:txBody>
      </p:sp>
      <p:sp>
        <p:nvSpPr>
          <p:cNvPr id="7" name="Rectangle: Single Corner Snipped 4">
            <a:extLst>
              <a:ext uri="{FF2B5EF4-FFF2-40B4-BE49-F238E27FC236}">
                <a16:creationId xmlns:a16="http://schemas.microsoft.com/office/drawing/2014/main" id="{9234F54E-F253-45C6-89B6-D1ECE6E1913A}"/>
              </a:ext>
            </a:extLst>
          </p:cNvPr>
          <p:cNvSpPr/>
          <p:nvPr/>
        </p:nvSpPr>
        <p:spPr bwMode="auto">
          <a:xfrm rot="10800000" flipV="1">
            <a:off x="11506199" y="6571297"/>
            <a:ext cx="685800" cy="286703"/>
          </a:xfrm>
          <a:prstGeom prst="snip1Rect">
            <a:avLst>
              <a:gd name="adj" fmla="val 50000"/>
            </a:avLst>
          </a:prstGeom>
          <a:solidFill>
            <a:srgbClr val="1F4E79"/>
          </a:solidFill>
          <a:ln w="9525" cap="flat" cmpd="sng" algn="ctr">
            <a:solidFill>
              <a:srgbClr val="1F4E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  <a:cs typeface="Arial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9A582B-CA8F-46E4-9049-FC0C80490CD2}"/>
              </a:ext>
            </a:extLst>
          </p:cNvPr>
          <p:cNvCxnSpPr>
            <a:cxnSpLocks/>
            <a:endCxn id="7" idx="0"/>
          </p:cNvCxnSpPr>
          <p:nvPr/>
        </p:nvCxnSpPr>
        <p:spPr bwMode="auto">
          <a:xfrm flipV="1">
            <a:off x="1" y="6714649"/>
            <a:ext cx="11506198" cy="142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D5A9AAC-DD77-4A23-8896-85361E7EAFB9}"/>
              </a:ext>
            </a:extLst>
          </p:cNvPr>
          <p:cNvCxnSpPr>
            <a:cxnSpLocks/>
          </p:cNvCxnSpPr>
          <p:nvPr/>
        </p:nvCxnSpPr>
        <p:spPr bwMode="auto">
          <a:xfrm>
            <a:off x="11657409" y="6565165"/>
            <a:ext cx="53459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21AC4-6685-4E5D-A05A-1157ED6482E8}"/>
              </a:ext>
            </a:extLst>
          </p:cNvPr>
          <p:cNvCxnSpPr>
            <a:cxnSpLocks/>
            <a:stCxn id="7" idx="0"/>
          </p:cNvCxnSpPr>
          <p:nvPr/>
        </p:nvCxnSpPr>
        <p:spPr bwMode="auto">
          <a:xfrm flipV="1">
            <a:off x="11506199" y="6565166"/>
            <a:ext cx="151210" cy="149482"/>
          </a:xfrm>
          <a:prstGeom prst="line">
            <a:avLst/>
          </a:prstGeom>
          <a:solidFill>
            <a:schemeClr val="accent1"/>
          </a:solidFill>
          <a:ln w="19050" cap="rnd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F04986E-F280-4FBF-A46E-C36592554B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4097" y="6583679"/>
            <a:ext cx="260843" cy="2743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0EECBBD-2AE0-4A85-9881-37E5D406C232}"/>
              </a:ext>
            </a:extLst>
          </p:cNvPr>
          <p:cNvSpPr txBox="1"/>
          <p:nvPr/>
        </p:nvSpPr>
        <p:spPr>
          <a:xfrm>
            <a:off x="0" y="6743254"/>
            <a:ext cx="2293145" cy="923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6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CSE 597 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F87053-3462-4957-8205-4E446EA955FE}"/>
              </a:ext>
            </a:extLst>
          </p:cNvPr>
          <p:cNvSpPr txBox="1"/>
          <p:nvPr/>
        </p:nvSpPr>
        <p:spPr>
          <a:xfrm>
            <a:off x="11894940" y="6641811"/>
            <a:ext cx="297060" cy="153888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817458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0" y="6164103"/>
            <a:ext cx="12192000" cy="693896"/>
          </a:xfrm>
          <a:prstGeom prst="rect">
            <a:avLst/>
          </a:prstGeom>
          <a:solidFill>
            <a:srgbClr val="1F4E79"/>
          </a:solidFill>
          <a:ln w="9525" cap="flat" cmpd="sng" algn="ctr">
            <a:solidFill>
              <a:srgbClr val="1F4E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3017044" y="3080515"/>
            <a:ext cx="6172200" cy="34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9452" tIns="34726" rIns="69452" bIns="34726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F4E7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114FFB"/>
                </a:solidFill>
                <a:latin typeface="Neo Sans Intel" pitchFamily="34" charset="0"/>
                <a:cs typeface="Arial" charset="0"/>
              </a:defRPr>
            </a:lvl2pPr>
            <a:lvl3pPr algn="ctr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114FFB"/>
                </a:solidFill>
                <a:latin typeface="Neo Sans Intel" pitchFamily="34" charset="0"/>
                <a:cs typeface="Arial" charset="0"/>
              </a:defRPr>
            </a:lvl3pPr>
            <a:lvl4pPr algn="ctr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114FFB"/>
                </a:solidFill>
                <a:latin typeface="Neo Sans Intel" pitchFamily="34" charset="0"/>
                <a:cs typeface="Arial" charset="0"/>
              </a:defRPr>
            </a:lvl4pPr>
            <a:lvl5pPr algn="ctr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114FFB"/>
                </a:solidFill>
                <a:latin typeface="Neo Sans Intel" pitchFamily="34" charset="0"/>
                <a:cs typeface="Arial" charset="0"/>
              </a:defRPr>
            </a:lvl5pPr>
            <a:lvl6pPr marL="457200" algn="ctr" rtl="0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114FFB"/>
                </a:solidFill>
                <a:latin typeface="Neo Sans Intel" pitchFamily="34" charset="0"/>
                <a:cs typeface="Arial" charset="0"/>
              </a:defRPr>
            </a:lvl6pPr>
            <a:lvl7pPr marL="914400" algn="ctr" rtl="0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114FFB"/>
                </a:solidFill>
                <a:latin typeface="Neo Sans Intel" pitchFamily="34" charset="0"/>
                <a:cs typeface="Arial" charset="0"/>
              </a:defRPr>
            </a:lvl7pPr>
            <a:lvl8pPr marL="1371600" algn="ctr" rtl="0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114FFB"/>
                </a:solidFill>
                <a:latin typeface="Neo Sans Intel" pitchFamily="34" charset="0"/>
                <a:cs typeface="Arial" charset="0"/>
              </a:defRPr>
            </a:lvl8pPr>
            <a:lvl9pPr marL="1828800" algn="ctr" rtl="0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114FFB"/>
                </a:solidFill>
                <a:latin typeface="Neo Sans Intel" pitchFamily="34" charset="0"/>
                <a:cs typeface="Arial" charset="0"/>
              </a:defRPr>
            </a:lvl9pPr>
          </a:lstStyle>
          <a:p>
            <a:pPr defTabSz="685800">
              <a:defRPr/>
            </a:pPr>
            <a:r>
              <a:rPr lang="en-US" sz="2400" b="0" kern="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Thank You!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164103"/>
            <a:ext cx="12192000" cy="0"/>
          </a:xfrm>
          <a:prstGeom prst="line">
            <a:avLst/>
          </a:prstGeom>
          <a:solidFill>
            <a:srgbClr val="4F81BD"/>
          </a:solidFill>
          <a:ln w="25400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397" y="5415531"/>
            <a:ext cx="1371603" cy="144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2496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B6645-F712-4849-9B36-74671E2A9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45854" cy="363975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Introduction and Problem Statement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Solution Platform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VibraCom Design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Data Transfer Using Vibrations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VibraCom Data Detection &amp; Analysis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Raw Vibration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Envelope Application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Clean Output Generation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Encoded Message Extraction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066516E-F196-481B-9B00-E69A80F1D99F}"/>
              </a:ext>
            </a:extLst>
          </p:cNvPr>
          <p:cNvSpPr txBox="1">
            <a:spLocks/>
          </p:cNvSpPr>
          <p:nvPr/>
        </p:nvSpPr>
        <p:spPr>
          <a:xfrm>
            <a:off x="609600" y="182879"/>
            <a:ext cx="10972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1F4E79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Outline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8BC1E3-BAD6-4596-B5CB-331CBD22BF60}"/>
              </a:ext>
            </a:extLst>
          </p:cNvPr>
          <p:cNvSpPr/>
          <p:nvPr/>
        </p:nvSpPr>
        <p:spPr bwMode="auto">
          <a:xfrm>
            <a:off x="0" y="6720840"/>
            <a:ext cx="11506197" cy="137160"/>
          </a:xfrm>
          <a:prstGeom prst="rect">
            <a:avLst/>
          </a:prstGeom>
          <a:solidFill>
            <a:srgbClr val="1F4E79"/>
          </a:solidFill>
          <a:ln w="9525" cap="flat" cmpd="sng" algn="ctr">
            <a:solidFill>
              <a:srgbClr val="1F4E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  <a:cs typeface="Arial" charset="0"/>
            </a:endParaRPr>
          </a:p>
        </p:txBody>
      </p:sp>
      <p:sp>
        <p:nvSpPr>
          <p:cNvPr id="8" name="Rectangle: Single Corner Snipped 4">
            <a:extLst>
              <a:ext uri="{FF2B5EF4-FFF2-40B4-BE49-F238E27FC236}">
                <a16:creationId xmlns:a16="http://schemas.microsoft.com/office/drawing/2014/main" id="{9234F54E-F253-45C6-89B6-D1ECE6E1913A}"/>
              </a:ext>
            </a:extLst>
          </p:cNvPr>
          <p:cNvSpPr/>
          <p:nvPr/>
        </p:nvSpPr>
        <p:spPr bwMode="auto">
          <a:xfrm rot="10800000" flipV="1">
            <a:off x="11506199" y="6571297"/>
            <a:ext cx="685800" cy="286703"/>
          </a:xfrm>
          <a:prstGeom prst="snip1Rect">
            <a:avLst>
              <a:gd name="adj" fmla="val 50000"/>
            </a:avLst>
          </a:prstGeom>
          <a:solidFill>
            <a:srgbClr val="1F4E79"/>
          </a:solidFill>
          <a:ln w="9525" cap="flat" cmpd="sng" algn="ctr">
            <a:solidFill>
              <a:srgbClr val="1F4E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  <a:cs typeface="Arial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9A582B-CA8F-46E4-9049-FC0C80490CD2}"/>
              </a:ext>
            </a:extLst>
          </p:cNvPr>
          <p:cNvCxnSpPr>
            <a:cxnSpLocks/>
            <a:endCxn id="8" idx="0"/>
          </p:cNvCxnSpPr>
          <p:nvPr/>
        </p:nvCxnSpPr>
        <p:spPr bwMode="auto">
          <a:xfrm flipV="1">
            <a:off x="1" y="6714649"/>
            <a:ext cx="11506198" cy="142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5A9AAC-DD77-4A23-8896-85361E7EAFB9}"/>
              </a:ext>
            </a:extLst>
          </p:cNvPr>
          <p:cNvCxnSpPr>
            <a:cxnSpLocks/>
          </p:cNvCxnSpPr>
          <p:nvPr/>
        </p:nvCxnSpPr>
        <p:spPr bwMode="auto">
          <a:xfrm>
            <a:off x="11657409" y="6565165"/>
            <a:ext cx="53459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E21AC4-6685-4E5D-A05A-1157ED6482E8}"/>
              </a:ext>
            </a:extLst>
          </p:cNvPr>
          <p:cNvCxnSpPr>
            <a:cxnSpLocks/>
            <a:stCxn id="8" idx="0"/>
          </p:cNvCxnSpPr>
          <p:nvPr/>
        </p:nvCxnSpPr>
        <p:spPr bwMode="auto">
          <a:xfrm flipV="1">
            <a:off x="11506199" y="6565166"/>
            <a:ext cx="151210" cy="149482"/>
          </a:xfrm>
          <a:prstGeom prst="line">
            <a:avLst/>
          </a:prstGeom>
          <a:solidFill>
            <a:schemeClr val="accent1"/>
          </a:solidFill>
          <a:ln w="19050" cap="rnd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F04986E-F280-4FBF-A46E-C36592554B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4097" y="6583679"/>
            <a:ext cx="260843" cy="2743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0EECBBD-2AE0-4A85-9881-37E5D406C232}"/>
              </a:ext>
            </a:extLst>
          </p:cNvPr>
          <p:cNvSpPr txBox="1"/>
          <p:nvPr/>
        </p:nvSpPr>
        <p:spPr>
          <a:xfrm>
            <a:off x="0" y="6743254"/>
            <a:ext cx="2293145" cy="923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6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CSE 597 Project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F87053-3462-4957-8205-4E446EA955FE}"/>
              </a:ext>
            </a:extLst>
          </p:cNvPr>
          <p:cNvSpPr txBox="1"/>
          <p:nvPr/>
        </p:nvSpPr>
        <p:spPr>
          <a:xfrm>
            <a:off x="11894940" y="6641811"/>
            <a:ext cx="297060" cy="153888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r"/>
            <a:r>
              <a:rPr lang="en-US" sz="10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588D77E-FA90-43EB-B740-94C4C1EF6B83}"/>
              </a:ext>
            </a:extLst>
          </p:cNvPr>
          <p:cNvSpPr txBox="1">
            <a:spLocks/>
          </p:cNvSpPr>
          <p:nvPr/>
        </p:nvSpPr>
        <p:spPr>
          <a:xfrm>
            <a:off x="5988728" y="1815052"/>
            <a:ext cx="4745854" cy="36397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Performance Evaluation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Error Rate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Throughput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Robustness to Multiple Data Patterns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Conclusions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Applications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Limitations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292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B6645-F712-4849-9B36-74671E2A9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3975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Goal: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Investigate the possibility of communicating using vibrations, specifically between a 	user’s finger and a mobile phone.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How: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Leverage techniques shown in [1] and [2] to transfer encoded binary data to a 	 	receiving smartphone.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Key Challenges: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Low accuracy and reliability due to use of smartphone in-built vibration motors, accelerometers, and microphones.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Low SNR: Detect and extract relevant information from very noisy sensor data.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Design space exploration to improve throughput and accuracy of the system.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Explore data transfer through human bone.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FF8F62-7AF5-084A-A921-9C994EB62A67}"/>
              </a:ext>
            </a:extLst>
          </p:cNvPr>
          <p:cNvSpPr/>
          <p:nvPr/>
        </p:nvSpPr>
        <p:spPr>
          <a:xfrm>
            <a:off x="838200" y="5421806"/>
            <a:ext cx="10515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1] 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Roy,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Nirupam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Mahanth Gowda, and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Romit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Roy Choudhury. "</a:t>
            </a:r>
            <a:r>
              <a:rPr lang="en-US" sz="1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Ripple: Communicating through physical vibration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."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12th {USENIX} Symposium on Networked Systems Design and Implementation ({NSDI} 15)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2015.</a:t>
            </a:r>
          </a:p>
          <a:p>
            <a:r>
              <a:rPr lang="en-US" sz="1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Roy, </a:t>
            </a:r>
            <a:r>
              <a:rPr lang="en-US" sz="14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Nirupam</a:t>
            </a:r>
            <a:r>
              <a:rPr lang="en-US" sz="1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4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Romit</a:t>
            </a:r>
            <a:r>
              <a:rPr lang="en-US" sz="1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Roy Choudhury. "</a:t>
            </a:r>
            <a:r>
              <a:rPr lang="en-US" sz="14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Ripple {II}: Faster Communication through Physical Vibration</a:t>
            </a:r>
            <a:r>
              <a:rPr lang="en-US" sz="1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." </a:t>
            </a:r>
            <a:r>
              <a:rPr lang="en-US" sz="14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13th {USENIX} Symposium on Networked Systems Design and Implementation ({NSDI} 16)</a:t>
            </a:r>
            <a:r>
              <a:rPr lang="en-US" sz="1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2016.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066516E-F196-481B-9B00-E69A80F1D99F}"/>
              </a:ext>
            </a:extLst>
          </p:cNvPr>
          <p:cNvSpPr txBox="1">
            <a:spLocks/>
          </p:cNvSpPr>
          <p:nvPr/>
        </p:nvSpPr>
        <p:spPr>
          <a:xfrm>
            <a:off x="609600" y="182879"/>
            <a:ext cx="10972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1F4E79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Introduction &amp; Problem Statement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8BC1E3-BAD6-4596-B5CB-331CBD22BF60}"/>
              </a:ext>
            </a:extLst>
          </p:cNvPr>
          <p:cNvSpPr/>
          <p:nvPr/>
        </p:nvSpPr>
        <p:spPr bwMode="auto">
          <a:xfrm>
            <a:off x="0" y="6720840"/>
            <a:ext cx="11506197" cy="137160"/>
          </a:xfrm>
          <a:prstGeom prst="rect">
            <a:avLst/>
          </a:prstGeom>
          <a:solidFill>
            <a:srgbClr val="1F4E79"/>
          </a:solidFill>
          <a:ln w="9525" cap="flat" cmpd="sng" algn="ctr">
            <a:solidFill>
              <a:srgbClr val="1F4E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  <a:cs typeface="Arial" charset="0"/>
            </a:endParaRPr>
          </a:p>
        </p:txBody>
      </p:sp>
      <p:sp>
        <p:nvSpPr>
          <p:cNvPr id="8" name="Rectangle: Single Corner Snipped 4">
            <a:extLst>
              <a:ext uri="{FF2B5EF4-FFF2-40B4-BE49-F238E27FC236}">
                <a16:creationId xmlns:a16="http://schemas.microsoft.com/office/drawing/2014/main" id="{9234F54E-F253-45C6-89B6-D1ECE6E1913A}"/>
              </a:ext>
            </a:extLst>
          </p:cNvPr>
          <p:cNvSpPr/>
          <p:nvPr/>
        </p:nvSpPr>
        <p:spPr bwMode="auto">
          <a:xfrm rot="10800000" flipV="1">
            <a:off x="11506199" y="6571297"/>
            <a:ext cx="685800" cy="286703"/>
          </a:xfrm>
          <a:prstGeom prst="snip1Rect">
            <a:avLst>
              <a:gd name="adj" fmla="val 50000"/>
            </a:avLst>
          </a:prstGeom>
          <a:solidFill>
            <a:srgbClr val="1F4E79"/>
          </a:solidFill>
          <a:ln w="9525" cap="flat" cmpd="sng" algn="ctr">
            <a:solidFill>
              <a:srgbClr val="1F4E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  <a:cs typeface="Arial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9A582B-CA8F-46E4-9049-FC0C80490CD2}"/>
              </a:ext>
            </a:extLst>
          </p:cNvPr>
          <p:cNvCxnSpPr>
            <a:cxnSpLocks/>
            <a:endCxn id="8" idx="0"/>
          </p:cNvCxnSpPr>
          <p:nvPr/>
        </p:nvCxnSpPr>
        <p:spPr bwMode="auto">
          <a:xfrm flipV="1">
            <a:off x="1" y="6714649"/>
            <a:ext cx="11506198" cy="142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5A9AAC-DD77-4A23-8896-85361E7EAFB9}"/>
              </a:ext>
            </a:extLst>
          </p:cNvPr>
          <p:cNvCxnSpPr>
            <a:cxnSpLocks/>
          </p:cNvCxnSpPr>
          <p:nvPr/>
        </p:nvCxnSpPr>
        <p:spPr bwMode="auto">
          <a:xfrm>
            <a:off x="11657409" y="6565165"/>
            <a:ext cx="53459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E21AC4-6685-4E5D-A05A-1157ED6482E8}"/>
              </a:ext>
            </a:extLst>
          </p:cNvPr>
          <p:cNvCxnSpPr>
            <a:cxnSpLocks/>
            <a:stCxn id="8" idx="0"/>
          </p:cNvCxnSpPr>
          <p:nvPr/>
        </p:nvCxnSpPr>
        <p:spPr bwMode="auto">
          <a:xfrm flipV="1">
            <a:off x="11506199" y="6565166"/>
            <a:ext cx="151210" cy="149482"/>
          </a:xfrm>
          <a:prstGeom prst="line">
            <a:avLst/>
          </a:prstGeom>
          <a:solidFill>
            <a:schemeClr val="accent1"/>
          </a:solidFill>
          <a:ln w="19050" cap="rnd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F04986E-F280-4FBF-A46E-C36592554B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4097" y="6583679"/>
            <a:ext cx="260843" cy="2743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0EECBBD-2AE0-4A85-9881-37E5D406C232}"/>
              </a:ext>
            </a:extLst>
          </p:cNvPr>
          <p:cNvSpPr txBox="1"/>
          <p:nvPr/>
        </p:nvSpPr>
        <p:spPr>
          <a:xfrm>
            <a:off x="0" y="6743254"/>
            <a:ext cx="2293145" cy="923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6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CSE 597 Project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F87053-3462-4957-8205-4E446EA955FE}"/>
              </a:ext>
            </a:extLst>
          </p:cNvPr>
          <p:cNvSpPr txBox="1"/>
          <p:nvPr/>
        </p:nvSpPr>
        <p:spPr>
          <a:xfrm>
            <a:off x="11894940" y="6641811"/>
            <a:ext cx="297060" cy="153888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98774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Accelerometer in smartphones">
            <a:extLst>
              <a:ext uri="{FF2B5EF4-FFF2-40B4-BE49-F238E27FC236}">
                <a16:creationId xmlns:a16="http://schemas.microsoft.com/office/drawing/2014/main" id="{42ADB5C4-0302-4CD7-B9CB-207A114E51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015"/>
          <a:stretch/>
        </p:blipFill>
        <p:spPr bwMode="auto">
          <a:xfrm>
            <a:off x="8246931" y="3429000"/>
            <a:ext cx="1374056" cy="132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Smartphone">
            <a:extLst>
              <a:ext uri="{FF2B5EF4-FFF2-40B4-BE49-F238E27FC236}">
                <a16:creationId xmlns:a16="http://schemas.microsoft.com/office/drawing/2014/main" id="{4FAC8B72-0F23-40A4-9B64-9C54B7E755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57" r="32125"/>
          <a:stretch/>
        </p:blipFill>
        <p:spPr bwMode="auto">
          <a:xfrm>
            <a:off x="10386874" y="3429000"/>
            <a:ext cx="1047565" cy="1956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49BCC-8390-5942-A3E9-7AE82302C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Android OS and sensor APIs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Smartphone haptic motors for transmitting data signals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Smartphone IMUs for receiving encoded data signals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Human body as the communication channel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Smartphone mics for side-channel exploration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066516E-F196-481B-9B00-E69A80F1D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2879"/>
            <a:ext cx="10972800" cy="685800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rgbClr val="1F4E79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Evaluation Platform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8BC1E3-BAD6-4596-B5CB-331CBD22BF60}"/>
              </a:ext>
            </a:extLst>
          </p:cNvPr>
          <p:cNvSpPr/>
          <p:nvPr/>
        </p:nvSpPr>
        <p:spPr bwMode="auto">
          <a:xfrm>
            <a:off x="0" y="6720840"/>
            <a:ext cx="11506197" cy="137160"/>
          </a:xfrm>
          <a:prstGeom prst="rect">
            <a:avLst/>
          </a:prstGeom>
          <a:solidFill>
            <a:srgbClr val="1F4E79"/>
          </a:solidFill>
          <a:ln w="9525" cap="flat" cmpd="sng" algn="ctr">
            <a:solidFill>
              <a:srgbClr val="1F4E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  <a:cs typeface="Arial" charset="0"/>
            </a:endParaRPr>
          </a:p>
        </p:txBody>
      </p:sp>
      <p:sp>
        <p:nvSpPr>
          <p:cNvPr id="7" name="Rectangle: Single Corner Snipped 4">
            <a:extLst>
              <a:ext uri="{FF2B5EF4-FFF2-40B4-BE49-F238E27FC236}">
                <a16:creationId xmlns:a16="http://schemas.microsoft.com/office/drawing/2014/main" id="{9234F54E-F253-45C6-89B6-D1ECE6E1913A}"/>
              </a:ext>
            </a:extLst>
          </p:cNvPr>
          <p:cNvSpPr/>
          <p:nvPr/>
        </p:nvSpPr>
        <p:spPr bwMode="auto">
          <a:xfrm rot="10800000" flipV="1">
            <a:off x="11506199" y="6571297"/>
            <a:ext cx="685800" cy="286703"/>
          </a:xfrm>
          <a:prstGeom prst="snip1Rect">
            <a:avLst>
              <a:gd name="adj" fmla="val 50000"/>
            </a:avLst>
          </a:prstGeom>
          <a:solidFill>
            <a:srgbClr val="1F4E79"/>
          </a:solidFill>
          <a:ln w="9525" cap="flat" cmpd="sng" algn="ctr">
            <a:solidFill>
              <a:srgbClr val="1F4E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  <a:cs typeface="Arial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9A582B-CA8F-46E4-9049-FC0C80490CD2}"/>
              </a:ext>
            </a:extLst>
          </p:cNvPr>
          <p:cNvCxnSpPr>
            <a:cxnSpLocks/>
            <a:endCxn id="7" idx="0"/>
          </p:cNvCxnSpPr>
          <p:nvPr/>
        </p:nvCxnSpPr>
        <p:spPr bwMode="auto">
          <a:xfrm flipV="1">
            <a:off x="1" y="6714649"/>
            <a:ext cx="11506198" cy="142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D5A9AAC-DD77-4A23-8896-85361E7EAFB9}"/>
              </a:ext>
            </a:extLst>
          </p:cNvPr>
          <p:cNvCxnSpPr>
            <a:cxnSpLocks/>
          </p:cNvCxnSpPr>
          <p:nvPr/>
        </p:nvCxnSpPr>
        <p:spPr bwMode="auto">
          <a:xfrm>
            <a:off x="11657409" y="6565165"/>
            <a:ext cx="53459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21AC4-6685-4E5D-A05A-1157ED6482E8}"/>
              </a:ext>
            </a:extLst>
          </p:cNvPr>
          <p:cNvCxnSpPr>
            <a:cxnSpLocks/>
            <a:stCxn id="7" idx="0"/>
          </p:cNvCxnSpPr>
          <p:nvPr/>
        </p:nvCxnSpPr>
        <p:spPr bwMode="auto">
          <a:xfrm flipV="1">
            <a:off x="11506199" y="6565166"/>
            <a:ext cx="151210" cy="149482"/>
          </a:xfrm>
          <a:prstGeom prst="line">
            <a:avLst/>
          </a:prstGeom>
          <a:solidFill>
            <a:schemeClr val="accent1"/>
          </a:solidFill>
          <a:ln w="19050" cap="rnd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F04986E-F280-4FBF-A46E-C36592554B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4097" y="6583679"/>
            <a:ext cx="260843" cy="2743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0EECBBD-2AE0-4A85-9881-37E5D406C232}"/>
              </a:ext>
            </a:extLst>
          </p:cNvPr>
          <p:cNvSpPr txBox="1"/>
          <p:nvPr/>
        </p:nvSpPr>
        <p:spPr>
          <a:xfrm>
            <a:off x="0" y="6743254"/>
            <a:ext cx="2293145" cy="923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6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CSE 597 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F87053-3462-4957-8205-4E446EA955FE}"/>
              </a:ext>
            </a:extLst>
          </p:cNvPr>
          <p:cNvSpPr txBox="1"/>
          <p:nvPr/>
        </p:nvSpPr>
        <p:spPr>
          <a:xfrm>
            <a:off x="11894940" y="6641811"/>
            <a:ext cx="297060" cy="153888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r"/>
            <a:r>
              <a:rPr lang="en-US" sz="10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84CA69-11FF-4D39-BD57-BA24B77C0E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8839" y="1012032"/>
            <a:ext cx="4315679" cy="230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900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256F3-D6DF-5D40-A071-D7D8C785F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3986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/>
                <a:cs typeface="Segoe UI"/>
              </a:rPr>
              <a:t>Vibration → Change in accelerometer 		          Reading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/>
                <a:cs typeface="Segoe UI"/>
              </a:rPr>
              <a:t>Three key operations: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latin typeface="Segoe UI"/>
                <a:cs typeface="Segoe UI"/>
              </a:rPr>
              <a:t>Vibration Control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latin typeface="Segoe UI"/>
                <a:cs typeface="Segoe UI"/>
              </a:rPr>
              <a:t>Accelerometer Data Sensing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latin typeface="Segoe UI"/>
                <a:cs typeface="Segoe UI"/>
              </a:rPr>
              <a:t>Data Analysis/Message Extraction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066516E-F196-481B-9B00-E69A80F1D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2879"/>
            <a:ext cx="10972800" cy="6858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1F4E79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VibraCom Design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8BC1E3-BAD6-4596-B5CB-331CBD22BF60}"/>
              </a:ext>
            </a:extLst>
          </p:cNvPr>
          <p:cNvSpPr/>
          <p:nvPr/>
        </p:nvSpPr>
        <p:spPr bwMode="auto">
          <a:xfrm>
            <a:off x="0" y="6720840"/>
            <a:ext cx="11506197" cy="137160"/>
          </a:xfrm>
          <a:prstGeom prst="rect">
            <a:avLst/>
          </a:prstGeom>
          <a:solidFill>
            <a:srgbClr val="1F4E79"/>
          </a:solidFill>
          <a:ln w="9525" cap="flat" cmpd="sng" algn="ctr">
            <a:solidFill>
              <a:srgbClr val="1F4E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  <a:cs typeface="Arial" charset="0"/>
            </a:endParaRPr>
          </a:p>
        </p:txBody>
      </p:sp>
      <p:sp>
        <p:nvSpPr>
          <p:cNvPr id="7" name="Rectangle: Single Corner Snipped 4">
            <a:extLst>
              <a:ext uri="{FF2B5EF4-FFF2-40B4-BE49-F238E27FC236}">
                <a16:creationId xmlns:a16="http://schemas.microsoft.com/office/drawing/2014/main" id="{9234F54E-F253-45C6-89B6-D1ECE6E1913A}"/>
              </a:ext>
            </a:extLst>
          </p:cNvPr>
          <p:cNvSpPr/>
          <p:nvPr/>
        </p:nvSpPr>
        <p:spPr bwMode="auto">
          <a:xfrm rot="10800000" flipV="1">
            <a:off x="11506199" y="6571297"/>
            <a:ext cx="685800" cy="286703"/>
          </a:xfrm>
          <a:prstGeom prst="snip1Rect">
            <a:avLst>
              <a:gd name="adj" fmla="val 50000"/>
            </a:avLst>
          </a:prstGeom>
          <a:solidFill>
            <a:srgbClr val="1F4E79"/>
          </a:solidFill>
          <a:ln w="9525" cap="flat" cmpd="sng" algn="ctr">
            <a:solidFill>
              <a:srgbClr val="1F4E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  <a:cs typeface="Arial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9A582B-CA8F-46E4-9049-FC0C80490CD2}"/>
              </a:ext>
            </a:extLst>
          </p:cNvPr>
          <p:cNvCxnSpPr>
            <a:cxnSpLocks/>
            <a:endCxn id="7" idx="0"/>
          </p:cNvCxnSpPr>
          <p:nvPr/>
        </p:nvCxnSpPr>
        <p:spPr bwMode="auto">
          <a:xfrm flipV="1">
            <a:off x="1" y="6714649"/>
            <a:ext cx="11506198" cy="142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D5A9AAC-DD77-4A23-8896-85361E7EAFB9}"/>
              </a:ext>
            </a:extLst>
          </p:cNvPr>
          <p:cNvCxnSpPr>
            <a:cxnSpLocks/>
          </p:cNvCxnSpPr>
          <p:nvPr/>
        </p:nvCxnSpPr>
        <p:spPr bwMode="auto">
          <a:xfrm>
            <a:off x="11657409" y="6565165"/>
            <a:ext cx="53459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21AC4-6685-4E5D-A05A-1157ED6482E8}"/>
              </a:ext>
            </a:extLst>
          </p:cNvPr>
          <p:cNvCxnSpPr>
            <a:cxnSpLocks/>
            <a:stCxn id="7" idx="0"/>
          </p:cNvCxnSpPr>
          <p:nvPr/>
        </p:nvCxnSpPr>
        <p:spPr bwMode="auto">
          <a:xfrm flipV="1">
            <a:off x="11506199" y="6565166"/>
            <a:ext cx="151210" cy="149482"/>
          </a:xfrm>
          <a:prstGeom prst="line">
            <a:avLst/>
          </a:prstGeom>
          <a:solidFill>
            <a:schemeClr val="accent1"/>
          </a:solidFill>
          <a:ln w="19050" cap="rnd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F04986E-F280-4FBF-A46E-C36592554B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4097" y="6583679"/>
            <a:ext cx="260843" cy="2743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0EECBBD-2AE0-4A85-9881-37E5D406C232}"/>
              </a:ext>
            </a:extLst>
          </p:cNvPr>
          <p:cNvSpPr txBox="1"/>
          <p:nvPr/>
        </p:nvSpPr>
        <p:spPr>
          <a:xfrm>
            <a:off x="0" y="6743254"/>
            <a:ext cx="2293145" cy="923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6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CSE 597 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F87053-3462-4957-8205-4E446EA955FE}"/>
              </a:ext>
            </a:extLst>
          </p:cNvPr>
          <p:cNvSpPr txBox="1"/>
          <p:nvPr/>
        </p:nvSpPr>
        <p:spPr>
          <a:xfrm>
            <a:off x="11894940" y="6641811"/>
            <a:ext cx="297060" cy="153888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5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8F11DB-ECD9-4E42-AEB9-712AFBE20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424" y="1012031"/>
            <a:ext cx="4577179" cy="31250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7E061F1-83B1-4F67-9BC4-F278901A0D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1188" y="4674788"/>
            <a:ext cx="3552825" cy="1562100"/>
          </a:xfrm>
          <a:prstGeom prst="rect">
            <a:avLst/>
          </a:prstGeom>
        </p:spPr>
      </p:pic>
      <p:pic>
        <p:nvPicPr>
          <p:cNvPr id="2050" name="Picture 2" descr="https://www.mathworks.com/help/examples/signal/win64/EnvelopeExtractionUsingTheAnalyticSignalExample_01.png">
            <a:extLst>
              <a:ext uri="{FF2B5EF4-FFF2-40B4-BE49-F238E27FC236}">
                <a16:creationId xmlns:a16="http://schemas.microsoft.com/office/drawing/2014/main" id="{AB2CFF5C-C079-4F02-A4BC-9694CCD54C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62" t="6920" r="9021" b="10688"/>
          <a:stretch/>
        </p:blipFill>
        <p:spPr bwMode="auto">
          <a:xfrm>
            <a:off x="8968155" y="4532513"/>
            <a:ext cx="2258684" cy="178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374B4EF-8B88-4492-AA66-CF8C5B74055C}"/>
              </a:ext>
            </a:extLst>
          </p:cNvPr>
          <p:cNvSpPr/>
          <p:nvPr/>
        </p:nvSpPr>
        <p:spPr>
          <a:xfrm>
            <a:off x="8167931" y="6291918"/>
            <a:ext cx="4381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079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066516E-F196-481B-9B00-E69A80F1D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2879"/>
            <a:ext cx="10972800" cy="6858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1F4E79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VibraCom Operations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8BC1E3-BAD6-4596-B5CB-331CBD22BF60}"/>
              </a:ext>
            </a:extLst>
          </p:cNvPr>
          <p:cNvSpPr/>
          <p:nvPr/>
        </p:nvSpPr>
        <p:spPr bwMode="auto">
          <a:xfrm>
            <a:off x="0" y="6720840"/>
            <a:ext cx="11506197" cy="137160"/>
          </a:xfrm>
          <a:prstGeom prst="rect">
            <a:avLst/>
          </a:prstGeom>
          <a:solidFill>
            <a:srgbClr val="1F4E79"/>
          </a:solidFill>
          <a:ln w="9525" cap="flat" cmpd="sng" algn="ctr">
            <a:solidFill>
              <a:srgbClr val="1F4E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  <a:cs typeface="Arial" charset="0"/>
            </a:endParaRPr>
          </a:p>
        </p:txBody>
      </p:sp>
      <p:sp>
        <p:nvSpPr>
          <p:cNvPr id="7" name="Rectangle: Single Corner Snipped 4">
            <a:extLst>
              <a:ext uri="{FF2B5EF4-FFF2-40B4-BE49-F238E27FC236}">
                <a16:creationId xmlns:a16="http://schemas.microsoft.com/office/drawing/2014/main" id="{9234F54E-F253-45C6-89B6-D1ECE6E1913A}"/>
              </a:ext>
            </a:extLst>
          </p:cNvPr>
          <p:cNvSpPr/>
          <p:nvPr/>
        </p:nvSpPr>
        <p:spPr bwMode="auto">
          <a:xfrm rot="10800000" flipV="1">
            <a:off x="11506199" y="6571297"/>
            <a:ext cx="685800" cy="286703"/>
          </a:xfrm>
          <a:prstGeom prst="snip1Rect">
            <a:avLst>
              <a:gd name="adj" fmla="val 50000"/>
            </a:avLst>
          </a:prstGeom>
          <a:solidFill>
            <a:srgbClr val="1F4E79"/>
          </a:solidFill>
          <a:ln w="9525" cap="flat" cmpd="sng" algn="ctr">
            <a:solidFill>
              <a:srgbClr val="1F4E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  <a:cs typeface="Arial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9A582B-CA8F-46E4-9049-FC0C80490CD2}"/>
              </a:ext>
            </a:extLst>
          </p:cNvPr>
          <p:cNvCxnSpPr>
            <a:cxnSpLocks/>
            <a:endCxn id="7" idx="0"/>
          </p:cNvCxnSpPr>
          <p:nvPr/>
        </p:nvCxnSpPr>
        <p:spPr bwMode="auto">
          <a:xfrm flipV="1">
            <a:off x="1" y="6714649"/>
            <a:ext cx="11506198" cy="142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D5A9AAC-DD77-4A23-8896-85361E7EAFB9}"/>
              </a:ext>
            </a:extLst>
          </p:cNvPr>
          <p:cNvCxnSpPr>
            <a:cxnSpLocks/>
          </p:cNvCxnSpPr>
          <p:nvPr/>
        </p:nvCxnSpPr>
        <p:spPr bwMode="auto">
          <a:xfrm>
            <a:off x="11657409" y="6565165"/>
            <a:ext cx="53459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21AC4-6685-4E5D-A05A-1157ED6482E8}"/>
              </a:ext>
            </a:extLst>
          </p:cNvPr>
          <p:cNvCxnSpPr>
            <a:cxnSpLocks/>
            <a:stCxn id="7" idx="0"/>
          </p:cNvCxnSpPr>
          <p:nvPr/>
        </p:nvCxnSpPr>
        <p:spPr bwMode="auto">
          <a:xfrm flipV="1">
            <a:off x="11506199" y="6565166"/>
            <a:ext cx="151210" cy="149482"/>
          </a:xfrm>
          <a:prstGeom prst="line">
            <a:avLst/>
          </a:prstGeom>
          <a:solidFill>
            <a:schemeClr val="accent1"/>
          </a:solidFill>
          <a:ln w="19050" cap="rnd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F04986E-F280-4FBF-A46E-C36592554B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4097" y="6583679"/>
            <a:ext cx="260843" cy="2743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0EECBBD-2AE0-4A85-9881-37E5D406C232}"/>
              </a:ext>
            </a:extLst>
          </p:cNvPr>
          <p:cNvSpPr txBox="1"/>
          <p:nvPr/>
        </p:nvSpPr>
        <p:spPr>
          <a:xfrm>
            <a:off x="0" y="6743254"/>
            <a:ext cx="2293145" cy="923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6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CSE 597 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F87053-3462-4957-8205-4E446EA955FE}"/>
              </a:ext>
            </a:extLst>
          </p:cNvPr>
          <p:cNvSpPr txBox="1"/>
          <p:nvPr/>
        </p:nvSpPr>
        <p:spPr>
          <a:xfrm>
            <a:off x="11894940" y="6641811"/>
            <a:ext cx="297060" cy="153888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6</a:t>
            </a:r>
          </a:p>
        </p:txBody>
      </p:sp>
      <p:pic>
        <p:nvPicPr>
          <p:cNvPr id="3074" name="Picture 2" descr="Image result for MATLAB logo">
            <a:extLst>
              <a:ext uri="{FF2B5EF4-FFF2-40B4-BE49-F238E27FC236}">
                <a16:creationId xmlns:a16="http://schemas.microsoft.com/office/drawing/2014/main" id="{5D1BAE78-9675-429C-81BE-6EDFC68E3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210" y="2822021"/>
            <a:ext cx="3705987" cy="1401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63F006B-30AD-4610-91C1-FC25046735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4997171" y="1301528"/>
            <a:ext cx="2197658" cy="46394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4A3359B-20DD-4A90-90F3-EE6CB28146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2021" y="1301528"/>
            <a:ext cx="2205673" cy="465642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0B5C4DA-A41F-406A-AD5A-8D7B252C543F}"/>
              </a:ext>
            </a:extLst>
          </p:cNvPr>
          <p:cNvSpPr txBox="1"/>
          <p:nvPr/>
        </p:nvSpPr>
        <p:spPr>
          <a:xfrm>
            <a:off x="1238713" y="5890023"/>
            <a:ext cx="2236763" cy="8925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600" dirty="0">
                <a:latin typeface="Times New Roman"/>
                <a:cs typeface="Times New Roman"/>
              </a:rPr>
              <a:t>Vibrations</a:t>
            </a:r>
          </a:p>
          <a:p>
            <a:pPr algn="ctr"/>
            <a:r>
              <a:rPr lang="en-US" sz="2600" dirty="0">
                <a:latin typeface="Times New Roman"/>
                <a:cs typeface="Times New Roman"/>
              </a:rPr>
              <a:t>Generated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335801-EFF0-4AB2-971A-3544DA2758F3}"/>
              </a:ext>
            </a:extLst>
          </p:cNvPr>
          <p:cNvSpPr txBox="1"/>
          <p:nvPr/>
        </p:nvSpPr>
        <p:spPr>
          <a:xfrm>
            <a:off x="4982167" y="5870734"/>
            <a:ext cx="2236763" cy="8925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600" dirty="0">
                <a:latin typeface="Times New Roman"/>
                <a:cs typeface="Times New Roman"/>
              </a:rPr>
              <a:t>Vibrations</a:t>
            </a:r>
          </a:p>
          <a:p>
            <a:pPr algn="ctr"/>
            <a:r>
              <a:rPr lang="en-US" sz="2600" dirty="0">
                <a:latin typeface="Times New Roman"/>
                <a:cs typeface="Times New Roman"/>
              </a:rPr>
              <a:t>Sensed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EC6D19-7A09-4F89-BDF1-1AB0DAC0EB7B}"/>
              </a:ext>
            </a:extLst>
          </p:cNvPr>
          <p:cNvSpPr txBox="1"/>
          <p:nvPr/>
        </p:nvSpPr>
        <p:spPr>
          <a:xfrm>
            <a:off x="8972377" y="5890023"/>
            <a:ext cx="2236763" cy="8925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600" dirty="0">
                <a:latin typeface="Times New Roman"/>
                <a:cs typeface="Times New Roman"/>
              </a:rPr>
              <a:t>Vibrations</a:t>
            </a:r>
          </a:p>
          <a:p>
            <a:pPr algn="ctr"/>
            <a:r>
              <a:rPr lang="en-US" sz="2600" dirty="0">
                <a:latin typeface="Times New Roman"/>
                <a:cs typeface="Times New Roman"/>
              </a:rPr>
              <a:t>Decoded!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AA5C1EF-2A40-45E3-960C-ADF5CA429EB8}"/>
              </a:ext>
            </a:extLst>
          </p:cNvPr>
          <p:cNvCxnSpPr>
            <a:cxnSpLocks/>
          </p:cNvCxnSpPr>
          <p:nvPr/>
        </p:nvCxnSpPr>
        <p:spPr>
          <a:xfrm>
            <a:off x="3577519" y="6369776"/>
            <a:ext cx="1439467" cy="41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CEDDE29-4F73-4BEE-A27D-05164687EEC8}"/>
              </a:ext>
            </a:extLst>
          </p:cNvPr>
          <p:cNvCxnSpPr>
            <a:cxnSpLocks/>
          </p:cNvCxnSpPr>
          <p:nvPr/>
        </p:nvCxnSpPr>
        <p:spPr>
          <a:xfrm>
            <a:off x="7532910" y="6336153"/>
            <a:ext cx="1439467" cy="41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02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066516E-F196-481B-9B00-E69A80F1D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2879"/>
            <a:ext cx="10972800" cy="6858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1F4E79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Analysis of Accelerometer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8BC1E3-BAD6-4596-B5CB-331CBD22BF60}"/>
              </a:ext>
            </a:extLst>
          </p:cNvPr>
          <p:cNvSpPr/>
          <p:nvPr/>
        </p:nvSpPr>
        <p:spPr bwMode="auto">
          <a:xfrm>
            <a:off x="0" y="6720840"/>
            <a:ext cx="11506197" cy="137160"/>
          </a:xfrm>
          <a:prstGeom prst="rect">
            <a:avLst/>
          </a:prstGeom>
          <a:solidFill>
            <a:srgbClr val="1F4E79"/>
          </a:solidFill>
          <a:ln w="9525" cap="flat" cmpd="sng" algn="ctr">
            <a:solidFill>
              <a:srgbClr val="1F4E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  <a:cs typeface="Arial" charset="0"/>
            </a:endParaRPr>
          </a:p>
        </p:txBody>
      </p:sp>
      <p:sp>
        <p:nvSpPr>
          <p:cNvPr id="7" name="Rectangle: Single Corner Snipped 4">
            <a:extLst>
              <a:ext uri="{FF2B5EF4-FFF2-40B4-BE49-F238E27FC236}">
                <a16:creationId xmlns:a16="http://schemas.microsoft.com/office/drawing/2014/main" id="{9234F54E-F253-45C6-89B6-D1ECE6E1913A}"/>
              </a:ext>
            </a:extLst>
          </p:cNvPr>
          <p:cNvSpPr/>
          <p:nvPr/>
        </p:nvSpPr>
        <p:spPr bwMode="auto">
          <a:xfrm rot="10800000" flipV="1">
            <a:off x="11506199" y="6571297"/>
            <a:ext cx="685800" cy="286703"/>
          </a:xfrm>
          <a:prstGeom prst="snip1Rect">
            <a:avLst>
              <a:gd name="adj" fmla="val 50000"/>
            </a:avLst>
          </a:prstGeom>
          <a:solidFill>
            <a:srgbClr val="1F4E79"/>
          </a:solidFill>
          <a:ln w="9525" cap="flat" cmpd="sng" algn="ctr">
            <a:solidFill>
              <a:srgbClr val="1F4E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  <a:cs typeface="Arial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9A582B-CA8F-46E4-9049-FC0C80490CD2}"/>
              </a:ext>
            </a:extLst>
          </p:cNvPr>
          <p:cNvCxnSpPr>
            <a:cxnSpLocks/>
            <a:endCxn id="7" idx="0"/>
          </p:cNvCxnSpPr>
          <p:nvPr/>
        </p:nvCxnSpPr>
        <p:spPr bwMode="auto">
          <a:xfrm flipV="1">
            <a:off x="1" y="6714649"/>
            <a:ext cx="11506198" cy="142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D5A9AAC-DD77-4A23-8896-85361E7EAFB9}"/>
              </a:ext>
            </a:extLst>
          </p:cNvPr>
          <p:cNvCxnSpPr>
            <a:cxnSpLocks/>
          </p:cNvCxnSpPr>
          <p:nvPr/>
        </p:nvCxnSpPr>
        <p:spPr bwMode="auto">
          <a:xfrm>
            <a:off x="11657409" y="6565165"/>
            <a:ext cx="53459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21AC4-6685-4E5D-A05A-1157ED6482E8}"/>
              </a:ext>
            </a:extLst>
          </p:cNvPr>
          <p:cNvCxnSpPr>
            <a:cxnSpLocks/>
            <a:stCxn id="7" idx="0"/>
          </p:cNvCxnSpPr>
          <p:nvPr/>
        </p:nvCxnSpPr>
        <p:spPr bwMode="auto">
          <a:xfrm flipV="1">
            <a:off x="11506199" y="6565166"/>
            <a:ext cx="151210" cy="149482"/>
          </a:xfrm>
          <a:prstGeom prst="line">
            <a:avLst/>
          </a:prstGeom>
          <a:solidFill>
            <a:schemeClr val="accent1"/>
          </a:solidFill>
          <a:ln w="19050" cap="rnd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F04986E-F280-4FBF-A46E-C36592554B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4097" y="6583679"/>
            <a:ext cx="260843" cy="2743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0EECBBD-2AE0-4A85-9881-37E5D406C232}"/>
              </a:ext>
            </a:extLst>
          </p:cNvPr>
          <p:cNvSpPr txBox="1"/>
          <p:nvPr/>
        </p:nvSpPr>
        <p:spPr>
          <a:xfrm>
            <a:off x="0" y="6743254"/>
            <a:ext cx="2293145" cy="923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6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CSE 597 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F87053-3462-4957-8205-4E446EA955FE}"/>
              </a:ext>
            </a:extLst>
          </p:cNvPr>
          <p:cNvSpPr txBox="1"/>
          <p:nvPr/>
        </p:nvSpPr>
        <p:spPr>
          <a:xfrm>
            <a:off x="11894940" y="6641811"/>
            <a:ext cx="297060" cy="153888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7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114BFF-1C3E-4AC2-94AA-E823D5219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1989" y="1217404"/>
            <a:ext cx="3554304" cy="25427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632966E-024A-4A69-AD24-F576E37E1F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5760" y="1281215"/>
            <a:ext cx="3387370" cy="242327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32A1962-0CF6-4641-B48F-F31F6DE3AB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2293" y="3897190"/>
            <a:ext cx="3554304" cy="25427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D2D0E9-020C-4957-A35C-69FA71E512A7}"/>
              </a:ext>
            </a:extLst>
          </p:cNvPr>
          <p:cNvCxnSpPr>
            <a:cxnSpLocks/>
          </p:cNvCxnSpPr>
          <p:nvPr/>
        </p:nvCxnSpPr>
        <p:spPr>
          <a:xfrm>
            <a:off x="4946507" y="2488754"/>
            <a:ext cx="1439467" cy="41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AED38584-1F48-4802-B755-9A798F9A8FB3}"/>
              </a:ext>
            </a:extLst>
          </p:cNvPr>
          <p:cNvCxnSpPr>
            <a:stCxn id="16" idx="3"/>
            <a:endCxn id="17" idx="3"/>
          </p:cNvCxnSpPr>
          <p:nvPr/>
        </p:nvCxnSpPr>
        <p:spPr>
          <a:xfrm>
            <a:off x="9913130" y="2492854"/>
            <a:ext cx="83467" cy="2675686"/>
          </a:xfrm>
          <a:prstGeom prst="curvedConnector3">
            <a:avLst>
              <a:gd name="adj1" fmla="val 1587147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2EDBE6A-AD22-4C02-90FB-F1791029D71C}"/>
              </a:ext>
            </a:extLst>
          </p:cNvPr>
          <p:cNvSpPr txBox="1"/>
          <p:nvPr/>
        </p:nvSpPr>
        <p:spPr>
          <a:xfrm>
            <a:off x="7192063" y="4742916"/>
            <a:ext cx="188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4D1423-888B-4875-BBE6-F1962C4D9D1B}"/>
              </a:ext>
            </a:extLst>
          </p:cNvPr>
          <p:cNvSpPr txBox="1"/>
          <p:nvPr/>
        </p:nvSpPr>
        <p:spPr>
          <a:xfrm>
            <a:off x="7405708" y="4743563"/>
            <a:ext cx="188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05F141-229E-4EA6-88D6-7C5D605F3780}"/>
              </a:ext>
            </a:extLst>
          </p:cNvPr>
          <p:cNvSpPr txBox="1"/>
          <p:nvPr/>
        </p:nvSpPr>
        <p:spPr>
          <a:xfrm>
            <a:off x="7602261" y="4742916"/>
            <a:ext cx="188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C5AAE0-74F1-401C-A2F9-880087F49F1C}"/>
              </a:ext>
            </a:extLst>
          </p:cNvPr>
          <p:cNvSpPr txBox="1"/>
          <p:nvPr/>
        </p:nvSpPr>
        <p:spPr>
          <a:xfrm>
            <a:off x="7815906" y="4743563"/>
            <a:ext cx="188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AD81D7-3EEB-4637-BB81-D4DFDB0D9DD8}"/>
              </a:ext>
            </a:extLst>
          </p:cNvPr>
          <p:cNvSpPr txBox="1"/>
          <p:nvPr/>
        </p:nvSpPr>
        <p:spPr>
          <a:xfrm>
            <a:off x="8032081" y="4742284"/>
            <a:ext cx="188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665460-9CFC-499B-8C38-FD29E4EC7E0E}"/>
              </a:ext>
            </a:extLst>
          </p:cNvPr>
          <p:cNvSpPr txBox="1"/>
          <p:nvPr/>
        </p:nvSpPr>
        <p:spPr>
          <a:xfrm>
            <a:off x="8237180" y="4742931"/>
            <a:ext cx="188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409CD2-6C19-496B-A447-67B97F497A13}"/>
              </a:ext>
            </a:extLst>
          </p:cNvPr>
          <p:cNvSpPr txBox="1"/>
          <p:nvPr/>
        </p:nvSpPr>
        <p:spPr>
          <a:xfrm>
            <a:off x="8442279" y="4742284"/>
            <a:ext cx="188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A75819-07BC-40AE-9685-BA594998D17E}"/>
              </a:ext>
            </a:extLst>
          </p:cNvPr>
          <p:cNvSpPr txBox="1"/>
          <p:nvPr/>
        </p:nvSpPr>
        <p:spPr>
          <a:xfrm>
            <a:off x="8655924" y="4742931"/>
            <a:ext cx="188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179ECDE-515F-42FD-B3D6-1DF846984F0F}"/>
              </a:ext>
            </a:extLst>
          </p:cNvPr>
          <p:cNvSpPr txBox="1"/>
          <p:nvPr/>
        </p:nvSpPr>
        <p:spPr>
          <a:xfrm>
            <a:off x="8861997" y="4741637"/>
            <a:ext cx="188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518240-3AF6-4602-91C1-F439605FDD64}"/>
              </a:ext>
            </a:extLst>
          </p:cNvPr>
          <p:cNvSpPr txBox="1"/>
          <p:nvPr/>
        </p:nvSpPr>
        <p:spPr>
          <a:xfrm>
            <a:off x="9075642" y="4742284"/>
            <a:ext cx="188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D73B95-EEFF-479E-BF46-4DFBA43F5F19}"/>
              </a:ext>
            </a:extLst>
          </p:cNvPr>
          <p:cNvSpPr txBox="1"/>
          <p:nvPr/>
        </p:nvSpPr>
        <p:spPr>
          <a:xfrm>
            <a:off x="2532163" y="4695470"/>
            <a:ext cx="22367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6487CF-912D-4451-A2FD-A920CAAEECEA}"/>
              </a:ext>
            </a:extLst>
          </p:cNvPr>
          <p:cNvSpPr txBox="1"/>
          <p:nvPr/>
        </p:nvSpPr>
        <p:spPr>
          <a:xfrm>
            <a:off x="4547858" y="1456082"/>
            <a:ext cx="2236763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dirty="0">
                <a:latin typeface="Times New Roman"/>
                <a:cs typeface="Times New Roman"/>
              </a:rPr>
              <a:t>Envelope</a:t>
            </a:r>
            <a:br>
              <a:rPr lang="en-US" sz="3000" dirty="0">
                <a:latin typeface="Times New Roman"/>
                <a:cs typeface="Times New Roman"/>
              </a:rPr>
            </a:br>
            <a:r>
              <a:rPr lang="en-US" sz="3000" dirty="0">
                <a:latin typeface="Times New Roman"/>
                <a:cs typeface="Times New Roman"/>
              </a:rPr>
              <a:t>Function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E237C5-AE16-42CE-9756-08FF4B1FC900}"/>
              </a:ext>
            </a:extLst>
          </p:cNvPr>
          <p:cNvSpPr txBox="1"/>
          <p:nvPr/>
        </p:nvSpPr>
        <p:spPr>
          <a:xfrm>
            <a:off x="9317562" y="3312139"/>
            <a:ext cx="2236763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dirty="0">
                <a:latin typeface="Times New Roman"/>
                <a:cs typeface="Times New Roman"/>
              </a:rPr>
              <a:t>Sq. Wave</a:t>
            </a:r>
            <a:br>
              <a:rPr lang="en-US" sz="3000" dirty="0">
                <a:latin typeface="Times New Roman"/>
                <a:cs typeface="Times New Roman"/>
              </a:rPr>
            </a:br>
            <a:r>
              <a:rPr lang="en-US" sz="3000" dirty="0">
                <a:latin typeface="Times New Roman"/>
                <a:cs typeface="Times New Roman"/>
              </a:rPr>
              <a:t>Gen.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69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4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5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5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5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5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5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3" grpId="0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256F3-D6DF-5D40-A071-D7D8C785F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/>
                <a:cs typeface="Segoe UI"/>
              </a:rPr>
              <a:t>Each bit requires ~2 seconds to be sensed accurately.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latin typeface="Segoe UI"/>
                <a:cs typeface="Segoe UI"/>
              </a:rPr>
              <a:t>Noise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latin typeface="Segoe UI"/>
                <a:cs typeface="Segoe UI"/>
              </a:rPr>
              <a:t>Sampling Rate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/>
                <a:cs typeface="Segoe UI"/>
              </a:rPr>
              <a:t>Bone Conduction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latin typeface="Segoe UI"/>
                <a:cs typeface="Segoe UI"/>
              </a:rPr>
              <a:t>Damping Effect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latin typeface="Segoe UI"/>
                <a:cs typeface="Segoe UI"/>
              </a:rPr>
              <a:t>Low Vibration Amplitude → Low SNR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>
              <a:latin typeface="Segoe UI"/>
              <a:cs typeface="Segoe UI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>
              <a:latin typeface="Segoe UI"/>
              <a:cs typeface="Segoe UI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/>
                <a:cs typeface="Segoe UI"/>
              </a:rPr>
              <a:t>Solution?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latin typeface="Segoe UI"/>
                <a:cs typeface="Segoe UI"/>
              </a:rPr>
              <a:t>Need for alternate sensing method.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latin typeface="Segoe UI"/>
                <a:cs typeface="Segoe UI"/>
              </a:rPr>
              <a:t>Ripple II [2] uses acoustic sensing of vibration using the smartphone microphone.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066516E-F196-481B-9B00-E69A80F1D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2879"/>
            <a:ext cx="10972800" cy="6858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1F4E79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Accelerometer Challenges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8BC1E3-BAD6-4596-B5CB-331CBD22BF60}"/>
              </a:ext>
            </a:extLst>
          </p:cNvPr>
          <p:cNvSpPr/>
          <p:nvPr/>
        </p:nvSpPr>
        <p:spPr bwMode="auto">
          <a:xfrm>
            <a:off x="0" y="6720840"/>
            <a:ext cx="11506197" cy="137160"/>
          </a:xfrm>
          <a:prstGeom prst="rect">
            <a:avLst/>
          </a:prstGeom>
          <a:solidFill>
            <a:srgbClr val="1F4E79"/>
          </a:solidFill>
          <a:ln w="9525" cap="flat" cmpd="sng" algn="ctr">
            <a:solidFill>
              <a:srgbClr val="1F4E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  <a:cs typeface="Arial" charset="0"/>
            </a:endParaRPr>
          </a:p>
        </p:txBody>
      </p:sp>
      <p:sp>
        <p:nvSpPr>
          <p:cNvPr id="7" name="Rectangle: Single Corner Snipped 4">
            <a:extLst>
              <a:ext uri="{FF2B5EF4-FFF2-40B4-BE49-F238E27FC236}">
                <a16:creationId xmlns:a16="http://schemas.microsoft.com/office/drawing/2014/main" id="{9234F54E-F253-45C6-89B6-D1ECE6E1913A}"/>
              </a:ext>
            </a:extLst>
          </p:cNvPr>
          <p:cNvSpPr/>
          <p:nvPr/>
        </p:nvSpPr>
        <p:spPr bwMode="auto">
          <a:xfrm rot="10800000" flipV="1">
            <a:off x="11506199" y="6571297"/>
            <a:ext cx="685800" cy="286703"/>
          </a:xfrm>
          <a:prstGeom prst="snip1Rect">
            <a:avLst>
              <a:gd name="adj" fmla="val 50000"/>
            </a:avLst>
          </a:prstGeom>
          <a:solidFill>
            <a:srgbClr val="1F4E79"/>
          </a:solidFill>
          <a:ln w="9525" cap="flat" cmpd="sng" algn="ctr">
            <a:solidFill>
              <a:srgbClr val="1F4E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  <a:cs typeface="Arial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9A582B-CA8F-46E4-9049-FC0C80490CD2}"/>
              </a:ext>
            </a:extLst>
          </p:cNvPr>
          <p:cNvCxnSpPr>
            <a:cxnSpLocks/>
            <a:endCxn id="7" idx="0"/>
          </p:cNvCxnSpPr>
          <p:nvPr/>
        </p:nvCxnSpPr>
        <p:spPr bwMode="auto">
          <a:xfrm flipV="1">
            <a:off x="1" y="6714649"/>
            <a:ext cx="11506198" cy="142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D5A9AAC-DD77-4A23-8896-85361E7EAFB9}"/>
              </a:ext>
            </a:extLst>
          </p:cNvPr>
          <p:cNvCxnSpPr>
            <a:cxnSpLocks/>
          </p:cNvCxnSpPr>
          <p:nvPr/>
        </p:nvCxnSpPr>
        <p:spPr bwMode="auto">
          <a:xfrm>
            <a:off x="11657409" y="6565165"/>
            <a:ext cx="53459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21AC4-6685-4E5D-A05A-1157ED6482E8}"/>
              </a:ext>
            </a:extLst>
          </p:cNvPr>
          <p:cNvCxnSpPr>
            <a:cxnSpLocks/>
            <a:stCxn id="7" idx="0"/>
          </p:cNvCxnSpPr>
          <p:nvPr/>
        </p:nvCxnSpPr>
        <p:spPr bwMode="auto">
          <a:xfrm flipV="1">
            <a:off x="11506199" y="6565166"/>
            <a:ext cx="151210" cy="149482"/>
          </a:xfrm>
          <a:prstGeom prst="line">
            <a:avLst/>
          </a:prstGeom>
          <a:solidFill>
            <a:schemeClr val="accent1"/>
          </a:solidFill>
          <a:ln w="19050" cap="rnd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F04986E-F280-4FBF-A46E-C36592554B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4097" y="6583679"/>
            <a:ext cx="260843" cy="2743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0EECBBD-2AE0-4A85-9881-37E5D406C232}"/>
              </a:ext>
            </a:extLst>
          </p:cNvPr>
          <p:cNvSpPr txBox="1"/>
          <p:nvPr/>
        </p:nvSpPr>
        <p:spPr>
          <a:xfrm>
            <a:off x="0" y="6743254"/>
            <a:ext cx="2293145" cy="923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6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CSE 597 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F87053-3462-4957-8205-4E446EA955FE}"/>
              </a:ext>
            </a:extLst>
          </p:cNvPr>
          <p:cNvSpPr txBox="1"/>
          <p:nvPr/>
        </p:nvSpPr>
        <p:spPr>
          <a:xfrm>
            <a:off x="11894940" y="6641811"/>
            <a:ext cx="297060" cy="153888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8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74C911-5571-48F5-8B07-AC799FE9D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6699" y="5328878"/>
            <a:ext cx="2847975" cy="111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52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066516E-F196-481B-9B00-E69A80F1D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2879"/>
            <a:ext cx="10972800" cy="6858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1F4E79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Analysis of Microphone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8BC1E3-BAD6-4596-B5CB-331CBD22BF60}"/>
              </a:ext>
            </a:extLst>
          </p:cNvPr>
          <p:cNvSpPr/>
          <p:nvPr/>
        </p:nvSpPr>
        <p:spPr bwMode="auto">
          <a:xfrm>
            <a:off x="0" y="6720840"/>
            <a:ext cx="11506197" cy="137160"/>
          </a:xfrm>
          <a:prstGeom prst="rect">
            <a:avLst/>
          </a:prstGeom>
          <a:solidFill>
            <a:srgbClr val="1F4E79"/>
          </a:solidFill>
          <a:ln w="9525" cap="flat" cmpd="sng" algn="ctr">
            <a:solidFill>
              <a:srgbClr val="1F4E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  <a:cs typeface="Arial" charset="0"/>
            </a:endParaRPr>
          </a:p>
        </p:txBody>
      </p:sp>
      <p:sp>
        <p:nvSpPr>
          <p:cNvPr id="7" name="Rectangle: Single Corner Snipped 4">
            <a:extLst>
              <a:ext uri="{FF2B5EF4-FFF2-40B4-BE49-F238E27FC236}">
                <a16:creationId xmlns:a16="http://schemas.microsoft.com/office/drawing/2014/main" id="{9234F54E-F253-45C6-89B6-D1ECE6E1913A}"/>
              </a:ext>
            </a:extLst>
          </p:cNvPr>
          <p:cNvSpPr/>
          <p:nvPr/>
        </p:nvSpPr>
        <p:spPr bwMode="auto">
          <a:xfrm rot="10800000" flipV="1">
            <a:off x="11506199" y="6571297"/>
            <a:ext cx="685800" cy="286703"/>
          </a:xfrm>
          <a:prstGeom prst="snip1Rect">
            <a:avLst>
              <a:gd name="adj" fmla="val 50000"/>
            </a:avLst>
          </a:prstGeom>
          <a:solidFill>
            <a:srgbClr val="1F4E79"/>
          </a:solidFill>
          <a:ln w="9525" cap="flat" cmpd="sng" algn="ctr">
            <a:solidFill>
              <a:srgbClr val="1F4E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  <a:cs typeface="Arial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9A582B-CA8F-46E4-9049-FC0C80490CD2}"/>
              </a:ext>
            </a:extLst>
          </p:cNvPr>
          <p:cNvCxnSpPr>
            <a:cxnSpLocks/>
            <a:endCxn id="7" idx="0"/>
          </p:cNvCxnSpPr>
          <p:nvPr/>
        </p:nvCxnSpPr>
        <p:spPr bwMode="auto">
          <a:xfrm flipV="1">
            <a:off x="1" y="6714649"/>
            <a:ext cx="11506198" cy="142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D5A9AAC-DD77-4A23-8896-85361E7EAFB9}"/>
              </a:ext>
            </a:extLst>
          </p:cNvPr>
          <p:cNvCxnSpPr>
            <a:cxnSpLocks/>
          </p:cNvCxnSpPr>
          <p:nvPr/>
        </p:nvCxnSpPr>
        <p:spPr bwMode="auto">
          <a:xfrm>
            <a:off x="11657409" y="6565165"/>
            <a:ext cx="53459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21AC4-6685-4E5D-A05A-1157ED6482E8}"/>
              </a:ext>
            </a:extLst>
          </p:cNvPr>
          <p:cNvCxnSpPr>
            <a:cxnSpLocks/>
            <a:stCxn id="7" idx="0"/>
          </p:cNvCxnSpPr>
          <p:nvPr/>
        </p:nvCxnSpPr>
        <p:spPr bwMode="auto">
          <a:xfrm flipV="1">
            <a:off x="11506199" y="6565166"/>
            <a:ext cx="151210" cy="149482"/>
          </a:xfrm>
          <a:prstGeom prst="line">
            <a:avLst/>
          </a:prstGeom>
          <a:solidFill>
            <a:schemeClr val="accent1"/>
          </a:solidFill>
          <a:ln w="19050" cap="rnd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F04986E-F280-4FBF-A46E-C36592554B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4097" y="6583679"/>
            <a:ext cx="260843" cy="2743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0EECBBD-2AE0-4A85-9881-37E5D406C232}"/>
              </a:ext>
            </a:extLst>
          </p:cNvPr>
          <p:cNvSpPr txBox="1"/>
          <p:nvPr/>
        </p:nvSpPr>
        <p:spPr>
          <a:xfrm>
            <a:off x="0" y="6743254"/>
            <a:ext cx="2293145" cy="923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6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CSE 597 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F87053-3462-4957-8205-4E446EA955FE}"/>
              </a:ext>
            </a:extLst>
          </p:cNvPr>
          <p:cNvSpPr txBox="1"/>
          <p:nvPr/>
        </p:nvSpPr>
        <p:spPr>
          <a:xfrm>
            <a:off x="11894940" y="6641811"/>
            <a:ext cx="297060" cy="153888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9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D2D0E9-020C-4957-A35C-69FA71E512A7}"/>
              </a:ext>
            </a:extLst>
          </p:cNvPr>
          <p:cNvCxnSpPr>
            <a:cxnSpLocks/>
          </p:cNvCxnSpPr>
          <p:nvPr/>
        </p:nvCxnSpPr>
        <p:spPr>
          <a:xfrm>
            <a:off x="4946507" y="2488754"/>
            <a:ext cx="1439467" cy="41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AED38584-1F48-4802-B755-9A798F9A8FB3}"/>
              </a:ext>
            </a:extLst>
          </p:cNvPr>
          <p:cNvCxnSpPr>
            <a:cxnSpLocks/>
          </p:cNvCxnSpPr>
          <p:nvPr/>
        </p:nvCxnSpPr>
        <p:spPr>
          <a:xfrm>
            <a:off x="10117669" y="2492854"/>
            <a:ext cx="83467" cy="2675686"/>
          </a:xfrm>
          <a:prstGeom prst="curvedConnector3">
            <a:avLst>
              <a:gd name="adj1" fmla="val 1587147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6D73B95-EEFF-479E-BF46-4DFBA43F5F19}"/>
              </a:ext>
            </a:extLst>
          </p:cNvPr>
          <p:cNvSpPr txBox="1"/>
          <p:nvPr/>
        </p:nvSpPr>
        <p:spPr>
          <a:xfrm>
            <a:off x="2532163" y="4695470"/>
            <a:ext cx="22367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Message?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6487CF-912D-4451-A2FD-A920CAAEECEA}"/>
              </a:ext>
            </a:extLst>
          </p:cNvPr>
          <p:cNvSpPr txBox="1"/>
          <p:nvPr/>
        </p:nvSpPr>
        <p:spPr>
          <a:xfrm>
            <a:off x="4547858" y="1456082"/>
            <a:ext cx="2236763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dirty="0">
                <a:latin typeface="Times New Roman"/>
                <a:cs typeface="Times New Roman"/>
              </a:rPr>
              <a:t>Envelope</a:t>
            </a:r>
            <a:br>
              <a:rPr lang="en-US" sz="3000" dirty="0">
                <a:latin typeface="Times New Roman"/>
                <a:cs typeface="Times New Roman"/>
              </a:rPr>
            </a:br>
            <a:r>
              <a:rPr lang="en-US" sz="3000" dirty="0">
                <a:latin typeface="Times New Roman"/>
                <a:cs typeface="Times New Roman"/>
              </a:rPr>
              <a:t>Function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E237C5-AE16-42CE-9756-08FF4B1FC900}"/>
              </a:ext>
            </a:extLst>
          </p:cNvPr>
          <p:cNvSpPr txBox="1"/>
          <p:nvPr/>
        </p:nvSpPr>
        <p:spPr>
          <a:xfrm>
            <a:off x="9527755" y="3322865"/>
            <a:ext cx="2236763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dirty="0">
                <a:latin typeface="Times New Roman"/>
                <a:cs typeface="Times New Roman"/>
              </a:rPr>
              <a:t>Sq. Wave</a:t>
            </a:r>
            <a:br>
              <a:rPr lang="en-US" sz="3000" dirty="0">
                <a:latin typeface="Times New Roman"/>
                <a:cs typeface="Times New Roman"/>
              </a:rPr>
            </a:br>
            <a:r>
              <a:rPr lang="en-US" sz="3000" dirty="0">
                <a:latin typeface="Times New Roman"/>
                <a:cs typeface="Times New Roman"/>
              </a:rPr>
              <a:t>Gen.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98117EC-1CF9-4ACC-94E6-34F92DC69F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428" y="1249491"/>
            <a:ext cx="3959292" cy="28324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45A8C94-3294-481C-AC1E-0BCAC647F5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3301" y="1249491"/>
            <a:ext cx="3704368" cy="265005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A0C61D6-D183-461F-9886-F429797E4E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4155" y="4063577"/>
            <a:ext cx="3522715" cy="252010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B8ED449-AEC4-43C4-A85C-5A04D4362687}"/>
              </a:ext>
            </a:extLst>
          </p:cNvPr>
          <p:cNvSpPr txBox="1"/>
          <p:nvPr/>
        </p:nvSpPr>
        <p:spPr>
          <a:xfrm>
            <a:off x="7565047" y="4766980"/>
            <a:ext cx="188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79DF836-B875-4F40-8395-A1A79C99172D}"/>
              </a:ext>
            </a:extLst>
          </p:cNvPr>
          <p:cNvSpPr txBox="1"/>
          <p:nvPr/>
        </p:nvSpPr>
        <p:spPr>
          <a:xfrm>
            <a:off x="7778692" y="4767627"/>
            <a:ext cx="188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BFC77C-C10D-4BD7-BA2E-86AE3D42B69C}"/>
              </a:ext>
            </a:extLst>
          </p:cNvPr>
          <p:cNvSpPr txBox="1"/>
          <p:nvPr/>
        </p:nvSpPr>
        <p:spPr>
          <a:xfrm>
            <a:off x="7975245" y="4766980"/>
            <a:ext cx="188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711077-2020-412A-8BBB-50667E3D873C}"/>
              </a:ext>
            </a:extLst>
          </p:cNvPr>
          <p:cNvSpPr txBox="1"/>
          <p:nvPr/>
        </p:nvSpPr>
        <p:spPr>
          <a:xfrm>
            <a:off x="8178500" y="4767627"/>
            <a:ext cx="188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332313-C0FD-4188-808A-2F98042D031A}"/>
              </a:ext>
            </a:extLst>
          </p:cNvPr>
          <p:cNvSpPr txBox="1"/>
          <p:nvPr/>
        </p:nvSpPr>
        <p:spPr>
          <a:xfrm>
            <a:off x="8344906" y="4766348"/>
            <a:ext cx="188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0E2B4F5-265D-4A76-93A5-FFBE7B2A888D}"/>
              </a:ext>
            </a:extLst>
          </p:cNvPr>
          <p:cNvSpPr txBox="1"/>
          <p:nvPr/>
        </p:nvSpPr>
        <p:spPr>
          <a:xfrm>
            <a:off x="8511456" y="4766995"/>
            <a:ext cx="188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095817E-22AC-4BD2-8255-02E8CC482C5F}"/>
              </a:ext>
            </a:extLst>
          </p:cNvPr>
          <p:cNvSpPr txBox="1"/>
          <p:nvPr/>
        </p:nvSpPr>
        <p:spPr>
          <a:xfrm>
            <a:off x="8669795" y="4766348"/>
            <a:ext cx="188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B12082B-3BB7-4050-919B-59786569C20D}"/>
              </a:ext>
            </a:extLst>
          </p:cNvPr>
          <p:cNvSpPr txBox="1"/>
          <p:nvPr/>
        </p:nvSpPr>
        <p:spPr>
          <a:xfrm>
            <a:off x="8815902" y="4766995"/>
            <a:ext cx="188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51A7FF-1937-40AB-BE7F-95E2F93F0E4D}"/>
              </a:ext>
            </a:extLst>
          </p:cNvPr>
          <p:cNvSpPr txBox="1"/>
          <p:nvPr/>
        </p:nvSpPr>
        <p:spPr>
          <a:xfrm>
            <a:off x="8975215" y="4765701"/>
            <a:ext cx="188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5B5D277-D4B0-4B07-826F-D1DF091B7531}"/>
              </a:ext>
            </a:extLst>
          </p:cNvPr>
          <p:cNvSpPr txBox="1"/>
          <p:nvPr/>
        </p:nvSpPr>
        <p:spPr>
          <a:xfrm>
            <a:off x="9188860" y="4766348"/>
            <a:ext cx="188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39721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7037E-6 L -0.25 -3.7037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3.7037E-6 L -0.25 -3.7037E-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22222E-6 L -0.25 -2.22222E-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7037E-6 L -0.25 -3.7037E-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2.22222E-6 L -0.25 -2.22222E-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6 L -0.25 -3.7037E-6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22222E-6 L -0.25 -2.22222E-6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2.22222E-6 L -0.25 -2.22222E-6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3" grpId="0"/>
      <p:bldP spid="34" grpId="0"/>
      <p:bldP spid="35" grpId="0"/>
      <p:bldP spid="37" grpId="0"/>
      <p:bldP spid="37" grpId="1"/>
      <p:bldP spid="38" grpId="0"/>
      <p:bldP spid="38" grpId="1"/>
      <p:bldP spid="39" grpId="0"/>
      <p:bldP spid="39" grpId="1"/>
      <p:bldP spid="40" grpId="0"/>
      <p:bldP spid="40" grpId="1"/>
      <p:bldP spid="41" grpId="0"/>
      <p:bldP spid="41" grpId="1"/>
      <p:bldP spid="42" grpId="0"/>
      <p:bldP spid="42" grpId="1"/>
      <p:bldP spid="43" grpId="0"/>
      <p:bldP spid="43" grpId="1"/>
      <p:bldP spid="44" grpId="0"/>
      <p:bldP spid="44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523</Words>
  <Application>Microsoft Office PowerPoint</Application>
  <PresentationFormat>Widescreen</PresentationFormat>
  <Paragraphs>161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Segoe UI</vt:lpstr>
      <vt:lpstr>Segoe UI Semibold</vt:lpstr>
      <vt:lpstr>Times New Roman</vt:lpstr>
      <vt:lpstr>Wingdings</vt:lpstr>
      <vt:lpstr>Office Theme</vt:lpstr>
      <vt:lpstr>VibraCom: Vibratory Communication in Smart Devices</vt:lpstr>
      <vt:lpstr>PowerPoint Presentation</vt:lpstr>
      <vt:lpstr>PowerPoint Presentation</vt:lpstr>
      <vt:lpstr>Evaluation Platform</vt:lpstr>
      <vt:lpstr>VibraCom Design </vt:lpstr>
      <vt:lpstr>VibraCom Operations</vt:lpstr>
      <vt:lpstr>Data Analysis of Accelerometer Data</vt:lpstr>
      <vt:lpstr>Accelerometer Challenges</vt:lpstr>
      <vt:lpstr>Data Analysis of Microphone Data</vt:lpstr>
      <vt:lpstr>Discussion</vt:lpstr>
      <vt:lpstr>Evaluation</vt:lpstr>
      <vt:lpstr>Applications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Communications via on-body vibratory communications</dc:title>
  <dc:creator>Nagarajan, Karthikeyan</dc:creator>
  <cp:lastModifiedBy>Nagarajan, Karthikeyan</cp:lastModifiedBy>
  <cp:revision>1</cp:revision>
  <dcterms:created xsi:type="dcterms:W3CDTF">2019-03-20T01:29:53Z</dcterms:created>
  <dcterms:modified xsi:type="dcterms:W3CDTF">2019-05-02T17:06:53Z</dcterms:modified>
</cp:coreProperties>
</file>