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80E-D5C7-324A-B5F2-8CA1320EA20B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F84-FDD6-F94A-9EB5-EF354C00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80E-D5C7-324A-B5F2-8CA1320EA20B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F84-FDD6-F94A-9EB5-EF354C00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80E-D5C7-324A-B5F2-8CA1320EA20B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F84-FDD6-F94A-9EB5-EF354C00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4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80E-D5C7-324A-B5F2-8CA1320EA20B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F84-FDD6-F94A-9EB5-EF354C00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80E-D5C7-324A-B5F2-8CA1320EA20B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F84-FDD6-F94A-9EB5-EF354C00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4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80E-D5C7-324A-B5F2-8CA1320EA20B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F84-FDD6-F94A-9EB5-EF354C00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80E-D5C7-324A-B5F2-8CA1320EA20B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F84-FDD6-F94A-9EB5-EF354C00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0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80E-D5C7-324A-B5F2-8CA1320EA20B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F84-FDD6-F94A-9EB5-EF354C00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8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80E-D5C7-324A-B5F2-8CA1320EA20B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F84-FDD6-F94A-9EB5-EF354C00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80E-D5C7-324A-B5F2-8CA1320EA20B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F84-FDD6-F94A-9EB5-EF354C00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80E-D5C7-324A-B5F2-8CA1320EA20B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7F84-FDD6-F94A-9EB5-EF354C00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7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9480E-D5C7-324A-B5F2-8CA1320EA20B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7F84-FDD6-F94A-9EB5-EF354C008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6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85242" y="1424109"/>
            <a:ext cx="2711691" cy="3078749"/>
            <a:chOff x="192222" y="323756"/>
            <a:chExt cx="2711691" cy="3078749"/>
          </a:xfrm>
        </p:grpSpPr>
        <p:sp>
          <p:nvSpPr>
            <p:cNvPr id="4" name="Rectangle 3"/>
            <p:cNvSpPr/>
            <p:nvPr/>
          </p:nvSpPr>
          <p:spPr>
            <a:xfrm>
              <a:off x="208335" y="323756"/>
              <a:ext cx="2695578" cy="307874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Main</a:t>
              </a:r>
              <a:endParaRPr lang="en-US" sz="2000" dirty="0" smtClean="0">
                <a:solidFill>
                  <a:schemeClr val="tx1"/>
                </a:solidFill>
              </a:endParaRP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root: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AnchorPane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scene: </a:t>
              </a:r>
              <a:r>
                <a:rPr lang="en-US" sz="1200" dirty="0" smtClean="0">
                  <a:solidFill>
                    <a:schemeClr val="tx1"/>
                  </a:solidFill>
                </a:rPr>
                <a:t>Scene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boardMap</a:t>
              </a:r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BoardMap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scale: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player: Player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bugs</a:t>
              </a:r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LinkedList</a:t>
              </a:r>
              <a:r>
                <a:rPr lang="en-US" sz="1200" dirty="0" smtClean="0">
                  <a:solidFill>
                    <a:schemeClr val="tx1"/>
                  </a:solidFill>
                </a:rPr>
                <a:t>&lt;Bug&gt; 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</a:rPr>
                <a:t>hips: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LinkedList</a:t>
              </a:r>
              <a:r>
                <a:rPr lang="en-US" sz="1200" dirty="0" smtClean="0">
                  <a:solidFill>
                    <a:schemeClr val="tx1"/>
                  </a:solidFill>
                </a:rPr>
                <a:t>&lt;Chip&gt;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bugCount</a:t>
              </a:r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playerImage</a:t>
              </a:r>
              <a:r>
                <a:rPr lang="en-US" sz="1200" dirty="0" smtClean="0">
                  <a:solidFill>
                    <a:schemeClr val="tx1"/>
                  </a:solidFill>
                </a:rPr>
                <a:t>: Image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playerImageView</a:t>
              </a:r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ImageView</a:t>
              </a:r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 main()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movePlayer</a:t>
              </a:r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 start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192222" y="2690779"/>
              <a:ext cx="2695578" cy="119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208335" y="652127"/>
              <a:ext cx="2695578" cy="119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19996" y="4679644"/>
            <a:ext cx="2695578" cy="2082166"/>
            <a:chOff x="3560746" y="6092"/>
            <a:chExt cx="2695578" cy="2068856"/>
          </a:xfrm>
        </p:grpSpPr>
        <p:sp>
          <p:nvSpPr>
            <p:cNvPr id="7" name="Rectangle 6"/>
            <p:cNvSpPr/>
            <p:nvPr/>
          </p:nvSpPr>
          <p:spPr>
            <a:xfrm>
              <a:off x="3560746" y="6092"/>
              <a:ext cx="2695578" cy="20688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Board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Map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board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Grid</a:t>
              </a:r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[][]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dimensions: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squareImage</a:t>
              </a:r>
              <a:r>
                <a:rPr lang="en-US" sz="1200" dirty="0" smtClean="0">
                  <a:solidFill>
                    <a:schemeClr val="tx1"/>
                  </a:solidFill>
                </a:rPr>
                <a:t>: Image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sqImageView</a:t>
              </a:r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ImageView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drawMap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createMaze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3560746" y="544031"/>
              <a:ext cx="2695578" cy="119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560746" y="1380546"/>
              <a:ext cx="2695578" cy="119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277346" y="1779305"/>
            <a:ext cx="2695578" cy="2526863"/>
            <a:chOff x="3376957" y="3573755"/>
            <a:chExt cx="2695578" cy="2526863"/>
          </a:xfrm>
        </p:grpSpPr>
        <p:sp>
          <p:nvSpPr>
            <p:cNvPr id="10" name="Rectangle 9"/>
            <p:cNvSpPr/>
            <p:nvPr/>
          </p:nvSpPr>
          <p:spPr>
            <a:xfrm>
              <a:off x="3376957" y="3573755"/>
              <a:ext cx="2695578" cy="252686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Player</a:t>
              </a:r>
              <a:endParaRPr lang="en-US" sz="2000" dirty="0" smtClean="0">
                <a:solidFill>
                  <a:schemeClr val="tx1"/>
                </a:solidFill>
              </a:endParaRP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currentLocation</a:t>
              </a:r>
              <a:r>
                <a:rPr lang="en-US" sz="1200" dirty="0" smtClean="0">
                  <a:solidFill>
                    <a:schemeClr val="tx1"/>
                  </a:solidFill>
                </a:rPr>
                <a:t>: Point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board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Map</a:t>
              </a:r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Board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smtClean="0">
                  <a:solidFill>
                    <a:schemeClr val="tx1"/>
                  </a:solidFill>
                </a:rPr>
                <a:t>Player</a:t>
              </a:r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getPlayerLocation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goEast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goWest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goNorth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goSouth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376957" y="4140113"/>
              <a:ext cx="2695578" cy="119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376957" y="4713136"/>
              <a:ext cx="2695578" cy="119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22363" y="1444391"/>
            <a:ext cx="2695578" cy="2851521"/>
            <a:chOff x="6355936" y="1855323"/>
            <a:chExt cx="2695578" cy="3388492"/>
          </a:xfrm>
        </p:grpSpPr>
        <p:sp>
          <p:nvSpPr>
            <p:cNvPr id="13" name="Rectangle 12"/>
            <p:cNvSpPr/>
            <p:nvPr/>
          </p:nvSpPr>
          <p:spPr>
            <a:xfrm>
              <a:off x="6355936" y="1855323"/>
              <a:ext cx="2695578" cy="338849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Bug</a:t>
              </a:r>
              <a:endParaRPr lang="en-US" sz="2000" dirty="0" smtClean="0">
                <a:solidFill>
                  <a:schemeClr val="tx1"/>
                </a:solidFill>
              </a:endParaRPr>
            </a:p>
            <a:p>
              <a:pPr algn="ctr"/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player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Location</a:t>
              </a:r>
              <a:r>
                <a:rPr lang="en-US" sz="1200" dirty="0" smtClean="0">
                  <a:solidFill>
                    <a:schemeClr val="tx1"/>
                  </a:solidFill>
                </a:rPr>
                <a:t>: Point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currentLocation</a:t>
              </a:r>
              <a:r>
                <a:rPr lang="en-US" sz="1200" dirty="0" smtClean="0">
                  <a:solidFill>
                    <a:schemeClr val="tx1"/>
                  </a:solidFill>
                </a:rPr>
                <a:t>: Point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bugImage</a:t>
              </a:r>
              <a:r>
                <a:rPr lang="en-US" sz="1200" dirty="0" smtClean="0">
                  <a:solidFill>
                    <a:schemeClr val="tx1"/>
                  </a:solidFill>
                </a:rPr>
                <a:t>: Image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bugImageView</a:t>
              </a:r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ImageView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board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Map</a:t>
              </a:r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Board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Map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scale: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smtClean="0">
                  <a:solidFill>
                    <a:schemeClr val="tx1"/>
                  </a:solidFill>
                </a:rPr>
                <a:t>Bug</a:t>
              </a:r>
              <a:r>
                <a:rPr lang="en-US" sz="1200" dirty="0" smtClean="0">
                  <a:solidFill>
                    <a:schemeClr val="tx1"/>
                  </a:solidFill>
                </a:rPr>
                <a:t>(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getPlayerLocation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 move(</a:t>
              </a:r>
              <a:r>
                <a:rPr lang="en-US" sz="12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 update()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6355936" y="2424923"/>
              <a:ext cx="2695578" cy="119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355936" y="4115350"/>
              <a:ext cx="2695578" cy="119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277346" y="168079"/>
            <a:ext cx="2695578" cy="1070880"/>
            <a:chOff x="3376957" y="2228929"/>
            <a:chExt cx="2695578" cy="1070880"/>
          </a:xfrm>
        </p:grpSpPr>
        <p:sp>
          <p:nvSpPr>
            <p:cNvPr id="16" name="Rectangle 15"/>
            <p:cNvSpPr/>
            <p:nvPr/>
          </p:nvSpPr>
          <p:spPr>
            <a:xfrm>
              <a:off x="3376957" y="2228929"/>
              <a:ext cx="2695578" cy="10708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Observable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+ </a:t>
              </a:r>
              <a:r>
                <a:rPr lang="en-US" sz="1200" dirty="0" err="1">
                  <a:solidFill>
                    <a:schemeClr val="tx1"/>
                  </a:solidFill>
                </a:rPr>
                <a:t>setChanged</a:t>
              </a:r>
              <a:r>
                <a:rPr lang="en-US" sz="12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+ </a:t>
              </a:r>
              <a:r>
                <a:rPr lang="en-US" sz="1200" dirty="0" err="1">
                  <a:solidFill>
                    <a:schemeClr val="tx1"/>
                  </a:solidFill>
                </a:rPr>
                <a:t>notifyObservers</a:t>
              </a:r>
              <a:r>
                <a:rPr lang="en-US" sz="1200" dirty="0">
                  <a:solidFill>
                    <a:schemeClr val="tx1"/>
                  </a:solidFill>
                </a:rPr>
                <a:t>()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3376957" y="2764105"/>
              <a:ext cx="2695578" cy="119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08335" y="168079"/>
            <a:ext cx="2695578" cy="784482"/>
            <a:chOff x="208335" y="4545020"/>
            <a:chExt cx="2695578" cy="784482"/>
          </a:xfrm>
        </p:grpSpPr>
        <p:sp>
          <p:nvSpPr>
            <p:cNvPr id="18" name="Rectangle 17"/>
            <p:cNvSpPr/>
            <p:nvPr/>
          </p:nvSpPr>
          <p:spPr>
            <a:xfrm>
              <a:off x="208335" y="4545020"/>
              <a:ext cx="2695578" cy="78448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+ launch()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208335" y="5017937"/>
              <a:ext cx="2695578" cy="119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>
            <a:stCxn id="4" idx="0"/>
            <a:endCxn id="18" idx="2"/>
          </p:cNvCxnSpPr>
          <p:nvPr/>
        </p:nvCxnSpPr>
        <p:spPr>
          <a:xfrm flipV="1">
            <a:off x="1549144" y="952561"/>
            <a:ext cx="6980" cy="471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>
            <a:off x="1430852" y="946309"/>
            <a:ext cx="237331" cy="211686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565367" y="1238959"/>
            <a:ext cx="0" cy="513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>
            <a:off x="4446701" y="1232707"/>
            <a:ext cx="237331" cy="211686"/>
          </a:xfrm>
          <a:prstGeom prst="triangl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08335" y="556806"/>
            <a:ext cx="2695578" cy="119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277346" y="629014"/>
            <a:ext cx="2695578" cy="119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6" idx="1"/>
            <a:endCxn id="42" idx="5"/>
          </p:cNvCxnSpPr>
          <p:nvPr/>
        </p:nvCxnSpPr>
        <p:spPr>
          <a:xfrm flipH="1" flipV="1">
            <a:off x="4179122" y="5599015"/>
            <a:ext cx="2043241" cy="6484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700865" y="5221044"/>
            <a:ext cx="560313" cy="44282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398991" y="4838355"/>
            <a:ext cx="1525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Observer</a:t>
            </a:r>
            <a:endParaRPr lang="en-US" sz="2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6222363" y="4629436"/>
            <a:ext cx="2695578" cy="2068856"/>
            <a:chOff x="3560746" y="6092"/>
            <a:chExt cx="2695578" cy="2068856"/>
          </a:xfrm>
        </p:grpSpPr>
        <p:sp>
          <p:nvSpPr>
            <p:cNvPr id="46" name="Rectangle 45"/>
            <p:cNvSpPr/>
            <p:nvPr/>
          </p:nvSpPr>
          <p:spPr>
            <a:xfrm>
              <a:off x="3560746" y="6092"/>
              <a:ext cx="2695578" cy="20688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Chip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location: Point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boardMap</a:t>
              </a:r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BoardMap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playerLocation</a:t>
              </a:r>
              <a:r>
                <a:rPr lang="en-US" sz="1200" dirty="0" smtClean="0">
                  <a:solidFill>
                    <a:schemeClr val="tx1"/>
                  </a:solidFill>
                </a:rPr>
                <a:t>: Point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chipImage</a:t>
              </a:r>
              <a:r>
                <a:rPr lang="en-US" sz="1200" dirty="0" smtClean="0">
                  <a:solidFill>
                    <a:schemeClr val="tx1"/>
                  </a:solidFill>
                </a:rPr>
                <a:t>: Image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chipImageView</a:t>
              </a:r>
              <a:r>
                <a:rPr lang="en-US" sz="1200" dirty="0" smtClean="0">
                  <a:solidFill>
                    <a:schemeClr val="tx1"/>
                  </a:solidFill>
                </a:rPr>
                <a:t>: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ImageView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 </a:t>
              </a:r>
              <a:r>
                <a:rPr lang="en-US" sz="1200" dirty="0" smtClean="0">
                  <a:solidFill>
                    <a:schemeClr val="tx1"/>
                  </a:solidFill>
                </a:rPr>
                <a:t>Chip()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getPlayerLocation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+show()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+update()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3560746" y="312753"/>
              <a:ext cx="2695578" cy="119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560746" y="1365740"/>
              <a:ext cx="2695578" cy="1198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>
            <a:endCxn id="42" idx="5"/>
          </p:cNvCxnSpPr>
          <p:nvPr/>
        </p:nvCxnSpPr>
        <p:spPr>
          <a:xfrm flipH="1">
            <a:off x="4179122" y="4306168"/>
            <a:ext cx="2215052" cy="12928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1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185</Words>
  <Application>Microsoft Macintosh PowerPoint</Application>
  <PresentationFormat>On-screen Show (4:3)</PresentationFormat>
  <Paragraphs>67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Smith</dc:creator>
  <cp:lastModifiedBy>Anna Smith</cp:lastModifiedBy>
  <cp:revision>9</cp:revision>
  <dcterms:created xsi:type="dcterms:W3CDTF">2018-09-17T12:57:00Z</dcterms:created>
  <dcterms:modified xsi:type="dcterms:W3CDTF">2018-10-03T00:40:01Z</dcterms:modified>
</cp:coreProperties>
</file>