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2554542" y="3314150"/>
            <a:ext cx="86106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R Asmitha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D1426F9719F3F29A2EB4A962F326AB59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BCA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&amp; UNIVERSITY: Hindustan college of arts and science-university of madras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9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9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9"/>
          <p:cNvPicPr preferRelativeResize="0"/>
          <p:nvPr/>
        </p:nvPicPr>
        <p:blipFill/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9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14" name="Google Shape;114;p9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" name="Google Shape;115;p9"/>
          <p:cNvSpPr txBox="1"/>
          <p:nvPr/>
        </p:nvSpPr>
        <p:spPr>
          <a:xfrm>
            <a:off x="2526025" y="1380328"/>
            <a:ext cx="85341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36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9"/>
          <p:cNvSpPr txBox="1"/>
          <p:nvPr/>
        </p:nvSpPr>
        <p:spPr>
          <a:xfrm flipH="1" rot="6297509">
            <a:off x="9891964" y="-11626562"/>
            <a:ext cx="12192050" cy="7427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9"/>
          <p:cNvSpPr txBox="1"/>
          <p:nvPr/>
        </p:nvSpPr>
        <p:spPr>
          <a:xfrm>
            <a:off x="0" y="1770303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9"/>
          <p:cNvSpPr txBox="1"/>
          <p:nvPr/>
        </p:nvSpPr>
        <p:spPr>
          <a:xfrm>
            <a:off x="0" y="1770303"/>
            <a:ext cx="12192000" cy="29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                       Functional  well structure portfolio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           Website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                       User friendly design with responsiveness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                      Demonstrates project,skills ,and achievements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                Effectively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0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25" name="Google Shape;125;p10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6" name="Google Shape;126;p10"/>
          <p:cNvSpPr txBox="1"/>
          <p:nvPr/>
        </p:nvSpPr>
        <p:spPr>
          <a:xfrm>
            <a:off x="0" y="1485970"/>
            <a:ext cx="121920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  A digital portfolio enhances visibility and professional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Indentify  it helps in showcase skills project and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Experiences interactivity useful for studies ,job seekers,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And professionals in today's digital era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</a:t>
            </a: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Digital portfolio using 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Frontend  development 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9" name="Google Shape;39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40" name="Google Shape;40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54" name="Google Shape;54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55" name="Google Shape;55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Google Shape;57;p2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3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60" name="Google Shape;60;p3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2" name="Google Shape;62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" name="Google Shape;63;p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65" name="Google Shape;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3"/>
          <p:cNvSpPr txBox="1"/>
          <p:nvPr/>
        </p:nvSpPr>
        <p:spPr>
          <a:xfrm flipH="1" rot="10800000">
            <a:off x="0" y="5833764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0" y="2718570"/>
            <a:ext cx="121920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F.                         </a:t>
            </a: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1. Traditional resume are not enough to highlight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             Skills and project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         2. Lack of structure online presence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             For student and professional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        3. A digital portfolio provides an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             Interactive and accessible way to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             Showcase achievement skills.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4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71" name="Google Shape;71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3" name="Google Shape;73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76" name="Google Shape;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4"/>
          <p:cNvSpPr txBox="1"/>
          <p:nvPr/>
        </p:nvSpPr>
        <p:spPr>
          <a:xfrm>
            <a:off x="0" y="2499745"/>
            <a:ext cx="121920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Calibri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        1. A personal portfolio  website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Calibri"/>
              <a:buAutoNum type="arabicPeriod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                Developed.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Calibri"/>
              <a:buAutoNum type="arabicPeriod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          2. Section : about me ,project,skills,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Calibri"/>
              <a:buAutoNum type="arabicPeriod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               Contact.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Calibri"/>
              <a:buAutoNum type="arabicPeriod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          3. Main goal: showcase personal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Calibri"/>
              <a:buAutoNum type="arabicPeriod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               Achievement ,technical skills,and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SzPts val="3600"/>
              <a:buFont typeface="Calibri"/>
              <a:buAutoNum type="arabicPeriod"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               Project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5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84" name="Google Shape;8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5"/>
          <p:cNvSpPr txBox="1"/>
          <p:nvPr/>
        </p:nvSpPr>
        <p:spPr>
          <a:xfrm>
            <a:off x="0" y="2718570"/>
            <a:ext cx="121920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          Student: Academic projects &amp; resumes.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          Job seekers: share with recruiters.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          Freeplancers: present works to client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          Professional: Highlight experience &amp; achivement.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6"/>
          <p:cNvPicPr preferRelativeResize="0"/>
          <p:nvPr/>
        </p:nvPicPr>
        <p:blipFill/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6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93" name="Google Shape;9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6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6"/>
          <p:cNvSpPr txBox="1"/>
          <p:nvPr/>
        </p:nvSpPr>
        <p:spPr>
          <a:xfrm>
            <a:off x="2819400" y="2019296"/>
            <a:ext cx="93726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    HTML: structure (pages,section)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    CSS: styling (color,layout, responsiveness)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    Javascript:interactivity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    (Navigation,animation)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7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0" name="Google Shape;100;p7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1" name="Google Shape;101;p7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7"/>
          <p:cNvSpPr txBox="1"/>
          <p:nvPr/>
        </p:nvSpPr>
        <p:spPr>
          <a:xfrm>
            <a:off x="292485" y="1366332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7"/>
          <p:cNvSpPr txBox="1"/>
          <p:nvPr/>
        </p:nvSpPr>
        <p:spPr>
          <a:xfrm>
            <a:off x="0" y="1366333"/>
            <a:ext cx="12192000" cy="3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            Home and about you : introduction and back ground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             Project: showcase with image&amp; descriptions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             Skill: technical expertise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            Contact: form with validation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            Responsive  layout: optimize for desktop&amp;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            Mobile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06" name="Google Shape;106;p8"/>
          <p:cNvSpPr txBox="1"/>
          <p:nvPr/>
        </p:nvSpPr>
        <p:spPr>
          <a:xfrm>
            <a:off x="348360" y="1415786"/>
            <a:ext cx="12192000" cy="29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 Smooth navigation bar &amp;scrolling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 Interactive project showcase with visuals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 Hover effect and animation for better UX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Contact from with Validation 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     Full responsive across devices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