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File </a:t>
            </a:r>
            <a:r>
              <a:rPr lang="en-IN" smtClean="0"/>
              <a:t>Handling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I/O in Standard I/O (java.io Package)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 descr="IO_StreamVsCharac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878320" cy="263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IO_LayeredInpu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7465" y="4495800"/>
            <a:ext cx="6561455" cy="175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656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  Byte-Based I/O &amp; Byte Streams</a:t>
            </a:r>
            <a:endParaRPr lang="en-IN" dirty="0"/>
          </a:p>
        </p:txBody>
      </p:sp>
      <p:pic>
        <p:nvPicPr>
          <p:cNvPr id="3" name="Picture 2" descr="IO_InputOutputStream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92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653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Character-Based I/O &amp; Character Streams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 descr="IO_InputOutputReadersWriter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6836410" cy="28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307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File Handling</vt:lpstr>
      <vt:lpstr>Stream I/O in Standard I/O (java.io Package) </vt:lpstr>
      <vt:lpstr>.  Byte-Based I/O &amp; Byte Streams</vt:lpstr>
      <vt:lpstr>Character-Based I/O &amp; Character Streams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Handaling</dc:title>
  <dc:creator>Praveen</dc:creator>
  <cp:lastModifiedBy>Hi</cp:lastModifiedBy>
  <cp:revision>8</cp:revision>
  <dcterms:created xsi:type="dcterms:W3CDTF">2006-08-16T00:00:00Z</dcterms:created>
  <dcterms:modified xsi:type="dcterms:W3CDTF">2024-08-28T09:20:04Z</dcterms:modified>
</cp:coreProperties>
</file>