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17458e81c_1_4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17458e81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17458e81c_1_5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17458e81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17458e81c_0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17458e8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17458e81c_1_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17458e81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17458e81c_1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17458e81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17458e81c_1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17458e81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17458e81c_1_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17458e81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17458e81c_1_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17458e81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17458e81c_1_3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17458e81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17458e81c_1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17458e81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quora.com/profile/Asmit-Raj-82" TargetMode="External"/><Relationship Id="rId4" Type="http://schemas.openxmlformats.org/officeDocument/2006/relationships/hyperlink" Target="https://www.hackerrank.com/profile/asmitraj9472" TargetMode="External"/><Relationship Id="rId10" Type="http://schemas.openxmlformats.org/officeDocument/2006/relationships/hyperlink" Target="https://www.hackerearth.com/@asmitraj9472/" TargetMode="External"/><Relationship Id="rId9" Type="http://schemas.openxmlformats.org/officeDocument/2006/relationships/hyperlink" Target="https://chat.stackoverflow.com/?tab=favorite&amp;sort=active" TargetMode="External"/><Relationship Id="rId5" Type="http://schemas.openxmlformats.org/officeDocument/2006/relationships/hyperlink" Target="https://www.linkedin.com/in/asmitraj94/" TargetMode="External"/><Relationship Id="rId6" Type="http://schemas.openxmlformats.org/officeDocument/2006/relationships/hyperlink" Target="https://github.com/asmittshah" TargetMode="External"/><Relationship Id="rId7" Type="http://schemas.openxmlformats.org/officeDocument/2006/relationships/hyperlink" Target="https://www.figma.com/files/team/1432397687254423052/user/1432397685407132732?fuid=1432397685407132732" TargetMode="External"/><Relationship Id="rId8" Type="http://schemas.openxmlformats.org/officeDocument/2006/relationships/hyperlink" Target="https://www.geeksforgeeks.org/user/asmitratbt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1376" y="-634889"/>
            <a:ext cx="7290300" cy="147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                               PORTFOLIO</a:t>
            </a:r>
            <a:endParaRPr sz="2500"/>
          </a:p>
        </p:txBody>
      </p:sp>
      <p:sp>
        <p:nvSpPr>
          <p:cNvPr id="55" name="Google Shape;55;p13"/>
          <p:cNvSpPr txBox="1"/>
          <p:nvPr>
            <p:ph idx="1" type="subTitle"/>
          </p:nvPr>
        </p:nvSpPr>
        <p:spPr>
          <a:xfrm>
            <a:off x="411375" y="4406833"/>
            <a:ext cx="8097000" cy="13278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a:t>                                                                               </a:t>
            </a:r>
            <a:r>
              <a:rPr b="1" lang="en"/>
              <a:t>DECLARATION</a:t>
            </a:r>
            <a:endParaRPr b="1"/>
          </a:p>
          <a:p>
            <a:pPr indent="0" lvl="0" marL="0" rtl="0" algn="l">
              <a:spcBef>
                <a:spcPts val="0"/>
              </a:spcBef>
              <a:spcAft>
                <a:spcPts val="0"/>
              </a:spcAft>
              <a:buNone/>
            </a:pPr>
            <a:r>
              <a:rPr b="1" lang="en"/>
              <a:t>   </a:t>
            </a:r>
            <a:endParaRPr b="1"/>
          </a:p>
          <a:p>
            <a:pPr indent="0" lvl="0" marL="0" rtl="0" algn="l">
              <a:spcBef>
                <a:spcPts val="0"/>
              </a:spcBef>
              <a:spcAft>
                <a:spcPts val="0"/>
              </a:spcAft>
              <a:buNone/>
            </a:pPr>
            <a:r>
              <a:rPr b="1" lang="en" sz="3431"/>
              <a:t>I, Asmit, a student of Bachelor of Technology under CSE discipline at Lovely Professional University,Punjab,hereby declare that all the information furnished in this project report is based on my own work and is genuine.</a:t>
            </a:r>
            <a:endParaRPr b="1" sz="3431"/>
          </a:p>
          <a:p>
            <a:pPr indent="0" lvl="0" marL="0" rtl="0" algn="l">
              <a:spcBef>
                <a:spcPts val="0"/>
              </a:spcBef>
              <a:spcAft>
                <a:spcPts val="0"/>
              </a:spcAft>
              <a:buNone/>
            </a:pPr>
            <a:r>
              <a:t/>
            </a:r>
            <a:endParaRPr b="1" sz="3431"/>
          </a:p>
          <a:p>
            <a:pPr indent="0" lvl="0" marL="0" rtl="0" algn="l">
              <a:spcBef>
                <a:spcPts val="0"/>
              </a:spcBef>
              <a:spcAft>
                <a:spcPts val="0"/>
              </a:spcAft>
              <a:buNone/>
            </a:pPr>
            <a:r>
              <a:t/>
            </a:r>
            <a:endParaRPr b="1" sz="932"/>
          </a:p>
        </p:txBody>
      </p:sp>
      <p:pic>
        <p:nvPicPr>
          <p:cNvPr id="56" name="Google Shape;56;p13"/>
          <p:cNvPicPr preferRelativeResize="0"/>
          <p:nvPr/>
        </p:nvPicPr>
        <p:blipFill>
          <a:blip r:embed="rId3">
            <a:alphaModFix/>
          </a:blip>
          <a:stretch>
            <a:fillRect/>
          </a:stretch>
        </p:blipFill>
        <p:spPr>
          <a:xfrm>
            <a:off x="2814050" y="2544153"/>
            <a:ext cx="2724150" cy="1676400"/>
          </a:xfrm>
          <a:prstGeom prst="rect">
            <a:avLst/>
          </a:prstGeom>
          <a:noFill/>
          <a:ln>
            <a:noFill/>
          </a:ln>
        </p:spPr>
      </p:pic>
      <p:sp>
        <p:nvSpPr>
          <p:cNvPr id="57" name="Google Shape;57;p13"/>
          <p:cNvSpPr txBox="1"/>
          <p:nvPr/>
        </p:nvSpPr>
        <p:spPr>
          <a:xfrm>
            <a:off x="1376175" y="767000"/>
            <a:ext cx="6167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a:t>
            </a:r>
            <a:r>
              <a:rPr b="1" lang="en">
                <a:solidFill>
                  <a:schemeClr val="dk2"/>
                </a:solidFill>
              </a:rPr>
              <a:t>COMPUTER SCIENCE AND ENGINEERING</a:t>
            </a:r>
            <a:endParaRPr b="1">
              <a:solidFill>
                <a:schemeClr val="dk2"/>
              </a:solidFill>
            </a:endParaRPr>
          </a:p>
          <a:p>
            <a:pPr indent="0" lvl="0" marL="0" rtl="0" algn="l">
              <a:spcBef>
                <a:spcPts val="0"/>
              </a:spcBef>
              <a:spcAft>
                <a:spcPts val="0"/>
              </a:spcAft>
              <a:buNone/>
            </a:pPr>
            <a:r>
              <a:rPr b="1" lang="en">
                <a:solidFill>
                  <a:schemeClr val="dk2"/>
                </a:solidFill>
              </a:rPr>
              <a:t>                                Submitted by</a:t>
            </a:r>
            <a:r>
              <a:rPr lang="en">
                <a:solidFill>
                  <a:schemeClr val="dk2"/>
                </a:solidFill>
              </a:rPr>
              <a:t>:</a:t>
            </a:r>
            <a:endParaRPr>
              <a:solidFill>
                <a:schemeClr val="dk2"/>
              </a:solidFill>
            </a:endParaRPr>
          </a:p>
          <a:p>
            <a:pPr indent="0" lvl="0" marL="0" rtl="0" algn="l">
              <a:spcBef>
                <a:spcPts val="0"/>
              </a:spcBef>
              <a:spcAft>
                <a:spcPts val="0"/>
              </a:spcAft>
              <a:buNone/>
            </a:pPr>
            <a:r>
              <a:rPr lang="en">
                <a:solidFill>
                  <a:schemeClr val="dk2"/>
                </a:solidFill>
              </a:rPr>
              <a:t>                                Name: Asmit Raj</a:t>
            </a:r>
            <a:endParaRPr>
              <a:solidFill>
                <a:schemeClr val="dk2"/>
              </a:solidFill>
            </a:endParaRPr>
          </a:p>
          <a:p>
            <a:pPr indent="0" lvl="0" marL="0" rtl="0" algn="l">
              <a:spcBef>
                <a:spcPts val="0"/>
              </a:spcBef>
              <a:spcAft>
                <a:spcPts val="0"/>
              </a:spcAft>
              <a:buNone/>
            </a:pPr>
            <a:r>
              <a:rPr lang="en">
                <a:solidFill>
                  <a:schemeClr val="dk2"/>
                </a:solidFill>
              </a:rPr>
              <a:t>                               Reg. No :12401006</a:t>
            </a:r>
            <a:endParaRPr>
              <a:solidFill>
                <a:schemeClr val="dk2"/>
              </a:solidFill>
            </a:endParaRPr>
          </a:p>
          <a:p>
            <a:pPr indent="0" lvl="0" marL="0" rtl="0" algn="l">
              <a:spcBef>
                <a:spcPts val="0"/>
              </a:spcBef>
              <a:spcAft>
                <a:spcPts val="0"/>
              </a:spcAft>
              <a:buNone/>
            </a:pPr>
            <a:r>
              <a:rPr lang="en">
                <a:solidFill>
                  <a:schemeClr val="dk2"/>
                </a:solidFill>
              </a:rPr>
              <a:t>                               Roll No:RK24CTB69</a:t>
            </a:r>
            <a:endParaRPr>
              <a:solidFill>
                <a:schemeClr val="dk2"/>
              </a:solidFill>
            </a:endParaRPr>
          </a:p>
          <a:p>
            <a:pPr indent="0" lvl="0" marL="0" rtl="0" algn="l">
              <a:spcBef>
                <a:spcPts val="0"/>
              </a:spcBef>
              <a:spcAft>
                <a:spcPts val="0"/>
              </a:spcAft>
              <a:buNone/>
            </a:pPr>
            <a:r>
              <a:rPr lang="en">
                <a:solidFill>
                  <a:schemeClr val="dk2"/>
                </a:solidFill>
              </a:rPr>
              <a:t>                               Section: K24CT</a:t>
            </a:r>
            <a:endParaRPr>
              <a:solidFill>
                <a:schemeClr val="dk2"/>
              </a:solidFill>
            </a:endParaRPr>
          </a:p>
          <a:p>
            <a:pPr indent="0" lvl="0" marL="0" rtl="0" algn="l">
              <a:spcBef>
                <a:spcPts val="0"/>
              </a:spcBef>
              <a:spcAft>
                <a:spcPts val="0"/>
              </a:spcAft>
              <a:buNone/>
            </a:pPr>
            <a:r>
              <a:rPr lang="en">
                <a:solidFill>
                  <a:schemeClr val="dk2"/>
                </a:solidFill>
              </a:rPr>
              <a:t>                    </a:t>
            </a:r>
            <a:r>
              <a:rPr b="1" lang="en">
                <a:solidFill>
                  <a:schemeClr val="dk2"/>
                </a:solidFill>
              </a:rPr>
              <a:t>Submitted to:</a:t>
            </a:r>
            <a:r>
              <a:rPr lang="en">
                <a:solidFill>
                  <a:schemeClr val="dk2"/>
                </a:solidFill>
              </a:rPr>
              <a:t> Dr.joshva Raj</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StackOverflow</a:t>
            </a:r>
            <a:endParaRPr/>
          </a:p>
        </p:txBody>
      </p:sp>
      <p:sp>
        <p:nvSpPr>
          <p:cNvPr id="118" name="Google Shape;118;p2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151525" y="1280525"/>
            <a:ext cx="8992476" cy="4184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HackerEarth:</a:t>
            </a:r>
            <a:endParaRPr/>
          </a:p>
        </p:txBody>
      </p:sp>
      <p:sp>
        <p:nvSpPr>
          <p:cNvPr id="125" name="Google Shape;125;p2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238100" y="1280525"/>
            <a:ext cx="8594202" cy="4130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03611"/>
            <a:ext cx="85206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ASMIT</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218200" y="839944"/>
            <a:ext cx="8520600" cy="3795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Registration Number: 12401006</a:t>
            </a:r>
            <a:endParaRPr/>
          </a:p>
          <a:p>
            <a:pPr indent="0" lvl="0" marL="0" rtl="0" algn="l">
              <a:spcBef>
                <a:spcPts val="1200"/>
              </a:spcBef>
              <a:spcAft>
                <a:spcPts val="0"/>
              </a:spcAft>
              <a:buNone/>
            </a:pPr>
            <a:r>
              <a:rPr b="1" lang="en"/>
              <a:t>QUORA: </a:t>
            </a:r>
            <a:r>
              <a:rPr lang="en" sz="1100" u="sng">
                <a:solidFill>
                  <a:schemeClr val="hlink"/>
                </a:solidFill>
                <a:hlinkClick r:id="rId3"/>
              </a:rPr>
              <a:t>https://www.quora.com/profile/Asmit-Raj-82</a:t>
            </a:r>
            <a:endParaRPr b="1"/>
          </a:p>
          <a:p>
            <a:pPr indent="0" lvl="0" marL="0" rtl="0" algn="l">
              <a:spcBef>
                <a:spcPts val="1200"/>
              </a:spcBef>
              <a:spcAft>
                <a:spcPts val="0"/>
              </a:spcAft>
              <a:buNone/>
            </a:pPr>
            <a:r>
              <a:rPr b="1" lang="en"/>
              <a:t>HACKERRANK: </a:t>
            </a:r>
            <a:r>
              <a:rPr lang="en" sz="1100" u="sng">
                <a:solidFill>
                  <a:schemeClr val="hlink"/>
                </a:solidFill>
                <a:hlinkClick r:id="rId4"/>
              </a:rPr>
              <a:t>https://www.hackerrank.com/profile/asmitraj9472</a:t>
            </a:r>
            <a:endParaRPr b="1"/>
          </a:p>
          <a:p>
            <a:pPr indent="0" lvl="0" marL="0" rtl="0" algn="l">
              <a:spcBef>
                <a:spcPts val="1200"/>
              </a:spcBef>
              <a:spcAft>
                <a:spcPts val="0"/>
              </a:spcAft>
              <a:buNone/>
            </a:pPr>
            <a:r>
              <a:rPr b="1" lang="en"/>
              <a:t>LINKEDIN: </a:t>
            </a:r>
            <a:r>
              <a:rPr lang="en" sz="1100" u="sng">
                <a:solidFill>
                  <a:schemeClr val="hlink"/>
                </a:solidFill>
                <a:hlinkClick r:id="rId5"/>
              </a:rPr>
              <a:t>https://www.linkedin.com/in/asmitraj94/</a:t>
            </a:r>
            <a:endParaRPr b="1"/>
          </a:p>
          <a:p>
            <a:pPr indent="0" lvl="0" marL="0" rtl="0" algn="l">
              <a:spcBef>
                <a:spcPts val="1200"/>
              </a:spcBef>
              <a:spcAft>
                <a:spcPts val="0"/>
              </a:spcAft>
              <a:buNone/>
            </a:pPr>
            <a:r>
              <a:rPr b="1" lang="en"/>
              <a:t>GITHUB: </a:t>
            </a:r>
            <a:r>
              <a:rPr lang="en" sz="1100" u="sng">
                <a:solidFill>
                  <a:schemeClr val="hlink"/>
                </a:solidFill>
                <a:hlinkClick r:id="rId6"/>
              </a:rPr>
              <a:t>https://github.com/asmittshah</a:t>
            </a:r>
            <a:endParaRPr b="1"/>
          </a:p>
          <a:p>
            <a:pPr indent="0" lvl="0" marL="0" rtl="0" algn="l">
              <a:spcBef>
                <a:spcPts val="1200"/>
              </a:spcBef>
              <a:spcAft>
                <a:spcPts val="0"/>
              </a:spcAft>
              <a:buNone/>
            </a:pPr>
            <a:r>
              <a:rPr b="1" lang="en"/>
              <a:t>FIGMA: </a:t>
            </a:r>
            <a:r>
              <a:rPr lang="en" sz="1100" u="sng">
                <a:solidFill>
                  <a:schemeClr val="hlink"/>
                </a:solidFill>
                <a:hlinkClick r:id="rId7"/>
              </a:rPr>
              <a:t>https://www.figma.com/files/team/1432397687254423052/user/1432397685407132732?fuid=1432397685407132732</a:t>
            </a:r>
            <a:endParaRPr b="1"/>
          </a:p>
          <a:p>
            <a:pPr indent="0" lvl="0" marL="0" rtl="0" algn="l">
              <a:spcBef>
                <a:spcPts val="1200"/>
              </a:spcBef>
              <a:spcAft>
                <a:spcPts val="0"/>
              </a:spcAft>
              <a:buNone/>
            </a:pPr>
            <a:r>
              <a:rPr b="1" lang="en"/>
              <a:t>GEEKSFORGEEKS: </a:t>
            </a:r>
            <a:r>
              <a:rPr lang="en" sz="1100" u="sng">
                <a:solidFill>
                  <a:schemeClr val="hlink"/>
                </a:solidFill>
                <a:hlinkClick r:id="rId8"/>
              </a:rPr>
              <a:t>https://www.geeksforgeeks.org/user/asmitratbt5/</a:t>
            </a:r>
            <a:endParaRPr b="1"/>
          </a:p>
          <a:p>
            <a:pPr indent="0" lvl="0" marL="0" rtl="0" algn="l">
              <a:spcBef>
                <a:spcPts val="1200"/>
              </a:spcBef>
              <a:spcAft>
                <a:spcPts val="0"/>
              </a:spcAft>
              <a:buNone/>
            </a:pPr>
            <a:r>
              <a:rPr b="1" lang="en"/>
              <a:t>STACK OVERFLOW: </a:t>
            </a:r>
            <a:r>
              <a:rPr lang="en" sz="1100" u="sng">
                <a:solidFill>
                  <a:schemeClr val="hlink"/>
                </a:solidFill>
                <a:hlinkClick r:id="rId9"/>
              </a:rPr>
              <a:t>https://chat.stackoverflow.com/?tab=favorite&amp;sort=active</a:t>
            </a:r>
            <a:endParaRPr b="1"/>
          </a:p>
          <a:p>
            <a:pPr indent="0" lvl="0" marL="0" rtl="0" algn="l">
              <a:spcBef>
                <a:spcPts val="1200"/>
              </a:spcBef>
              <a:spcAft>
                <a:spcPts val="0"/>
              </a:spcAft>
              <a:buNone/>
            </a:pPr>
            <a:r>
              <a:rPr b="1" lang="en"/>
              <a:t>HACKEREARTH: </a:t>
            </a:r>
            <a:r>
              <a:rPr lang="en" sz="1100" u="sng">
                <a:solidFill>
                  <a:schemeClr val="hlink"/>
                </a:solidFill>
                <a:hlinkClick r:id="rId10"/>
              </a:rPr>
              <a:t>https://www.hackerearth.com/@asmitraj9472/</a:t>
            </a:r>
            <a:endParaRPr b="1"/>
          </a:p>
          <a:p>
            <a:pPr indent="0" lvl="0" marL="0" rtl="0" algn="l">
              <a:spcBef>
                <a:spcPts val="1200"/>
              </a:spcBef>
              <a:spcAft>
                <a:spcPts val="0"/>
              </a:spcAft>
              <a:buNone/>
            </a:pPr>
            <a:r>
              <a:t/>
            </a:r>
            <a:endParaRPr b="1"/>
          </a:p>
          <a:p>
            <a:pPr indent="0" lvl="0" marL="0" rtl="0" algn="l">
              <a:lnSpc>
                <a:spcPct val="11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CV:</a:t>
            </a:r>
            <a:endParaRPr/>
          </a:p>
        </p:txBody>
      </p:sp>
      <p:sp>
        <p:nvSpPr>
          <p:cNvPr id="69" name="Google Shape;69;p1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279250" y="541200"/>
            <a:ext cx="8585526" cy="4914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QUORA:</a:t>
            </a:r>
            <a:endParaRPr/>
          </a:p>
        </p:txBody>
      </p:sp>
      <p:sp>
        <p:nvSpPr>
          <p:cNvPr id="76" name="Google Shape;76;p1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11700" y="1130776"/>
            <a:ext cx="7910124" cy="449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HackerRank:</a:t>
            </a:r>
            <a:endParaRPr/>
          </a:p>
        </p:txBody>
      </p:sp>
      <p:sp>
        <p:nvSpPr>
          <p:cNvPr id="83" name="Google Shape;83;p1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11701" y="1193925"/>
            <a:ext cx="8520602" cy="426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LinkedIn:</a:t>
            </a:r>
            <a:endParaRPr/>
          </a:p>
        </p:txBody>
      </p:sp>
      <p:sp>
        <p:nvSpPr>
          <p:cNvPr id="90" name="Google Shape;90;p18"/>
          <p:cNvSpPr txBox="1"/>
          <p:nvPr>
            <p:ph idx="1" type="body"/>
          </p:nvPr>
        </p:nvSpPr>
        <p:spPr>
          <a:xfrm>
            <a:off x="629915" y="2055059"/>
            <a:ext cx="7158900" cy="292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68025" y="1277226"/>
            <a:ext cx="7682775" cy="3983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57575" y="420247"/>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a:t>
            </a:r>
            <a:endParaRPr/>
          </a:p>
        </p:txBody>
      </p:sp>
      <p:sp>
        <p:nvSpPr>
          <p:cNvPr id="97" name="Google Shape;97;p19"/>
          <p:cNvSpPr txBox="1"/>
          <p:nvPr>
            <p:ph idx="1" type="body"/>
          </p:nvPr>
        </p:nvSpPr>
        <p:spPr>
          <a:xfrm>
            <a:off x="463225"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116850" y="946525"/>
            <a:ext cx="8375501" cy="4768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03475"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Figma:</a:t>
            </a:r>
            <a:endParaRPr/>
          </a:p>
        </p:txBody>
      </p:sp>
      <p:sp>
        <p:nvSpPr>
          <p:cNvPr id="104" name="Google Shape;104;p2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248950" y="1208350"/>
            <a:ext cx="8680750" cy="4445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Geeks</a:t>
            </a:r>
            <a:r>
              <a:rPr lang="en"/>
              <a:t> for Geeks:</a:t>
            </a:r>
            <a:endParaRPr/>
          </a:p>
        </p:txBody>
      </p:sp>
      <p:sp>
        <p:nvSpPr>
          <p:cNvPr id="111" name="Google Shape;111;p2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11700" y="1130775"/>
            <a:ext cx="8520602" cy="4454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