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7" r:id="rId10"/>
    <p:sldId id="268" r:id="rId11"/>
    <p:sldId id="269"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564" y="11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FF66C1-0340-4C92-BFC4-10AE6AAAE571}" type="datetimeFigureOut">
              <a:rPr lang="en-US" smtClean="0"/>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FF66C1-0340-4C92-BFC4-10AE6AAAE571}" type="datetimeFigureOut">
              <a:rPr lang="en-US" smtClean="0"/>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FF66C1-0340-4C92-BFC4-10AE6AAAE571}" type="datetimeFigureOut">
              <a:rPr lang="en-US" smtClean="0"/>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FF66C1-0340-4C92-BFC4-10AE6AAAE571}" type="datetimeFigureOut">
              <a:rPr lang="en-US" smtClean="0"/>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F66C1-0340-4C92-BFC4-10AE6AAAE571}" type="datetimeFigureOut">
              <a:rPr lang="en-US" smtClean="0"/>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FF66C1-0340-4C92-BFC4-10AE6AAAE571}" type="datetimeFigureOut">
              <a:rPr lang="en-US" smtClean="0"/>
              <a:t>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FF66C1-0340-4C92-BFC4-10AE6AAAE571}" type="datetimeFigureOut">
              <a:rPr lang="en-US" smtClean="0"/>
              <a:t>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FF66C1-0340-4C92-BFC4-10AE6AAAE571}" type="datetimeFigureOut">
              <a:rPr lang="en-US" smtClean="0"/>
              <a:t>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F66C1-0340-4C92-BFC4-10AE6AAAE571}" type="datetimeFigureOut">
              <a:rPr lang="en-US" smtClean="0"/>
              <a:t>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F66C1-0340-4C92-BFC4-10AE6AAAE571}" type="datetimeFigureOut">
              <a:rPr lang="en-US" smtClean="0"/>
              <a:t>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F66C1-0340-4C92-BFC4-10AE6AAAE571}" type="datetimeFigureOut">
              <a:rPr lang="en-US" smtClean="0"/>
              <a:t>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229A5-6373-4A42-85DE-326C0E6F626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F66C1-0340-4C92-BFC4-10AE6AAAE571}" type="datetimeFigureOut">
              <a:rPr lang="en-US" smtClean="0"/>
              <a:t>11/2/2023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229A5-6373-4A42-85DE-326C0E6F626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PROJECT REPORT</a:t>
            </a:r>
            <a:endParaRPr lang="en-IN" dirty="0"/>
          </a:p>
        </p:txBody>
      </p:sp>
      <p:sp>
        <p:nvSpPr>
          <p:cNvPr id="3" name="Content Placeholder 2"/>
          <p:cNvSpPr>
            <a:spLocks noGrp="1"/>
          </p:cNvSpPr>
          <p:nvPr>
            <p:ph idx="1"/>
          </p:nvPr>
        </p:nvSpPr>
        <p:spPr/>
        <p:txBody>
          <a:bodyPr>
            <a:normAutofit fontScale="85000" lnSpcReduction="20000"/>
          </a:bodyPr>
          <a:lstStyle/>
          <a:p>
            <a:r>
              <a:rPr lang="en-IN" b="1" u="sng" dirty="0" smtClean="0"/>
              <a:t>1 INTRODUCTION</a:t>
            </a:r>
          </a:p>
          <a:p>
            <a:r>
              <a:rPr lang="en-IN" dirty="0" smtClean="0"/>
              <a:t>Fresh Bites Catering is a renowned catering service known for its commitment to providing high-quality, delicious food for a wide range of events and occasions. With a focus on using fresh, locally-sourced ingredients, they offer a diverse menu that can be tailored to suit various dietary preferences and needs. Whether it's a corporate function, wedding, or private gathering, Fresh Bites Catering prides itself on delivering exceptional culinary experiences with impeccable service. Their team of experienced chefs and staff work closely with clients to create memorable dining experiences that leave a lasting impression.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Sales order</a:t>
            </a:r>
            <a:endParaRPr lang="en-IN" b="1"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2971993" y="1600200"/>
            <a:ext cx="3200013" cy="45259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3100" b="1" u="sng" dirty="0" smtClean="0"/>
              <a:t>6.Payment to Bank Details:</a:t>
            </a:r>
            <a:r>
              <a:rPr lang="en-IN" b="1" dirty="0" smtClean="0"/>
              <a:t/>
            </a:r>
            <a:br>
              <a:rPr lang="en-IN" b="1" dirty="0" smtClean="0"/>
            </a:br>
            <a:r>
              <a:rPr lang="en-IN" b="1" dirty="0" smtClean="0"/>
              <a:t> </a:t>
            </a:r>
            <a:r>
              <a:rPr lang="en-IN" sz="2000" b="1" dirty="0" smtClean="0"/>
              <a:t>spaghetti </a:t>
            </a:r>
            <a:r>
              <a:rPr lang="en-IN" sz="2000" b="1" dirty="0" smtClean="0"/>
              <a:t> </a:t>
            </a:r>
            <a:r>
              <a:rPr lang="en-IN" sz="2000" dirty="0" smtClean="0"/>
              <a:t>has opened an account with ICICI bank, to add the bank account And we have to select bank account manually and filled it.</a:t>
            </a:r>
            <a:endParaRPr lang="en-IN" sz="2000" dirty="0"/>
          </a:p>
        </p:txBody>
      </p:sp>
      <p:pic>
        <p:nvPicPr>
          <p:cNvPr id="10242" name="Picture 2"/>
          <p:cNvPicPr>
            <a:picLocks noGrp="1" noChangeAspect="1" noChangeArrowheads="1"/>
          </p:cNvPicPr>
          <p:nvPr>
            <p:ph idx="1"/>
          </p:nvPr>
        </p:nvPicPr>
        <p:blipFill>
          <a:blip r:embed="rId2"/>
          <a:srcRect/>
          <a:stretch>
            <a:fillRect/>
          </a:stretch>
        </p:blipFill>
        <p:spPr bwMode="auto">
          <a:xfrm>
            <a:off x="1371334" y="1600200"/>
            <a:ext cx="6401331"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u="sng" dirty="0" smtClean="0"/>
              <a:t>7. Profit and loss Account\ Balance Sheet\GST Report :</a:t>
            </a:r>
            <a:endParaRPr lang="en-IN"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2971993" y="1600200"/>
            <a:ext cx="3200013" cy="4525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1800" b="1" u="sng" dirty="0" smtClean="0"/>
              <a:t>4 ADVANTAGE &amp; DISADANTAGE:</a:t>
            </a:r>
            <a:r>
              <a:rPr lang="en-IN" sz="1800" u="sng" dirty="0" smtClean="0"/>
              <a:t/>
            </a:r>
            <a:br>
              <a:rPr lang="en-IN" sz="1800" u="sng" dirty="0" smtClean="0"/>
            </a:br>
            <a:r>
              <a:rPr lang="en-IN" sz="1800" dirty="0" smtClean="0"/>
              <a:t> ADVANTAGE: Easy for Managing day to day activities.</a:t>
            </a:r>
            <a:br>
              <a:rPr lang="en-IN" sz="1800" dirty="0" smtClean="0"/>
            </a:br>
            <a:r>
              <a:rPr lang="en-IN" sz="1800" dirty="0" smtClean="0"/>
              <a:t> DISADVANTAGE: Missing New Version. </a:t>
            </a:r>
            <a:br>
              <a:rPr lang="en-IN" sz="1800" dirty="0" smtClean="0"/>
            </a:br>
            <a:r>
              <a:rPr lang="en-IN" sz="1800" b="1" u="sng" dirty="0" smtClean="0"/>
              <a:t>5 APPLICATION:</a:t>
            </a:r>
            <a:r>
              <a:rPr lang="en-IN" sz="1800" dirty="0" smtClean="0"/>
              <a:t/>
            </a:r>
            <a:br>
              <a:rPr lang="en-IN" sz="1800" dirty="0" smtClean="0"/>
            </a:br>
            <a:r>
              <a:rPr lang="en-IN" sz="1800" dirty="0" smtClean="0"/>
              <a:t> This application used to maintain the company details and ledger accounts, profit and loss Account and Balance sheet of the dream homes realty.</a:t>
            </a:r>
            <a:endParaRPr lang="en-IN" sz="1800" dirty="0"/>
          </a:p>
        </p:txBody>
      </p:sp>
      <p:sp>
        <p:nvSpPr>
          <p:cNvPr id="3" name="Content Placeholder 2"/>
          <p:cNvSpPr>
            <a:spLocks noGrp="1"/>
          </p:cNvSpPr>
          <p:nvPr>
            <p:ph idx="1"/>
          </p:nvPr>
        </p:nvSpPr>
        <p:spPr/>
        <p:txBody>
          <a:bodyPr>
            <a:normAutofit fontScale="85000" lnSpcReduction="20000"/>
          </a:bodyPr>
          <a:lstStyle/>
          <a:p>
            <a:r>
              <a:rPr lang="en-IN" b="1" u="sng" dirty="0" smtClean="0"/>
              <a:t>6 CONCLUSION:</a:t>
            </a:r>
          </a:p>
          <a:p>
            <a:r>
              <a:rPr lang="en-IN" dirty="0" smtClean="0"/>
              <a:t>Fresh Bites Catering provides a delightful culinary experience, combining exceptional </a:t>
            </a:r>
            <a:r>
              <a:rPr lang="en-IN" dirty="0" err="1" smtClean="0"/>
              <a:t>flavors</a:t>
            </a:r>
            <a:r>
              <a:rPr lang="en-IN" dirty="0" smtClean="0"/>
              <a:t> with impeccable service. With a diverse menu and a commitment to using fresh, high-quality ingredients, they consistently deliver a memorable dining experience. From casual gatherings to formal events, Fresh Bites Catering sets a standard of excellence that leaves clients and guests alike with a lasting impression. With their passion for food and dedication to customer satisfaction, Fresh Bites Catering is a top choice for any occasion.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u="sng" dirty="0" smtClean="0"/>
              <a:t>7 FUTURE SCOPE:</a:t>
            </a:r>
            <a:r>
              <a:rPr lang="en-US" b="1" u="sng" dirty="0" smtClean="0"/>
              <a:t/>
            </a:r>
            <a:br>
              <a:rPr lang="en-US" b="1" u="sng"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sz="1800" dirty="0" smtClean="0"/>
              <a:t>The future of Fresh Bites Catering holds promising opportunities for growth and innovation. With a strong foundation in providing high-quality catering services, they have the potential to expand their offerings, potentially venturing into new markets or exploring niche segments. Embracing sustainable practices and incorporating technology could also play a pivotal role in their evolution. Moreover, collaborations with local producers or farms could further enhance their commitment to using fresh, locally-sourced ingredients. By staying attuned to culinary trends and customer preferences, Fresh Bites Catering is well-positioned to continue thriving in the dynamic catering industry.</a:t>
            </a:r>
          </a:p>
          <a:p>
            <a:endParaRPr lang="en-US" sz="1800" dirty="0"/>
          </a:p>
          <a:p>
            <a:endParaRPr lang="en-US" sz="1800" dirty="0" smtClean="0"/>
          </a:p>
          <a:p>
            <a:pPr>
              <a:buNone/>
            </a:pPr>
            <a:r>
              <a:rPr lang="en-IN" sz="2400" b="1" u="sng" dirty="0" smtClean="0"/>
              <a:t>8 </a:t>
            </a:r>
            <a:r>
              <a:rPr lang="en-IN" sz="2400" b="1" u="sng" smtClean="0"/>
              <a:t>APPENDIX: </a:t>
            </a:r>
            <a:endParaRPr lang="en-IN" sz="2400" b="1" u="sng" dirty="0" smtClean="0"/>
          </a:p>
          <a:p>
            <a:r>
              <a:rPr lang="en-IN" sz="1800" dirty="0" smtClean="0"/>
              <a:t>➢ Approved development</a:t>
            </a:r>
          </a:p>
          <a:p>
            <a:r>
              <a:rPr lang="en-IN" sz="1800" dirty="0" smtClean="0"/>
              <a:t> ➢ Future Assessment </a:t>
            </a:r>
          </a:p>
          <a:p>
            <a:r>
              <a:rPr lang="en-IN" sz="1800" dirty="0" smtClean="0"/>
              <a:t>➢ Plan of development </a:t>
            </a:r>
          </a:p>
          <a:p>
            <a:r>
              <a:rPr lang="en-IN" sz="1800" dirty="0" smtClean="0"/>
              <a:t>➢ Development Purpose</a:t>
            </a:r>
          </a:p>
          <a:p>
            <a:r>
              <a:rPr lang="en-IN" sz="1800" dirty="0" smtClean="0"/>
              <a:t> ➢ Interpretation</a:t>
            </a:r>
            <a:endParaRPr lang="en-US" sz="1800" dirty="0" smtClean="0"/>
          </a:p>
          <a:p>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Preparation and </a:t>
            </a:r>
            <a:r>
              <a:rPr lang="en-US" dirty="0" err="1" smtClean="0"/>
              <a:t>maintainance</a:t>
            </a:r>
            <a:r>
              <a:rPr lang="en-US" dirty="0" smtClean="0"/>
              <a:t> of </a:t>
            </a:r>
            <a:r>
              <a:rPr lang="en-US" dirty="0" err="1" smtClean="0"/>
              <a:t>zoho</a:t>
            </a:r>
            <a:r>
              <a:rPr lang="en-US" dirty="0" smtClean="0"/>
              <a:t> books fresh bites catering</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971993" y="1600200"/>
            <a:ext cx="3200013" cy="45259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PROBLEM DEFINITION &amp; DESIGN THINKING </a:t>
            </a:r>
            <a:endParaRPr lang="en-IN" dirty="0"/>
          </a:p>
        </p:txBody>
      </p:sp>
      <p:sp>
        <p:nvSpPr>
          <p:cNvPr id="3" name="Content Placeholder 2"/>
          <p:cNvSpPr>
            <a:spLocks noGrp="1"/>
          </p:cNvSpPr>
          <p:nvPr>
            <p:ph idx="1"/>
          </p:nvPr>
        </p:nvSpPr>
        <p:spPr/>
        <p:txBody>
          <a:bodyPr>
            <a:normAutofit fontScale="62500" lnSpcReduction="20000"/>
          </a:bodyPr>
          <a:lstStyle/>
          <a:p>
            <a:pPr marL="400050" indent="-400050">
              <a:buNone/>
            </a:pPr>
            <a:r>
              <a:rPr lang="en-IN" dirty="0" smtClean="0"/>
              <a:t>It is created method of preparation of Accounting profit and loss account , balance Sheet and GST calculation is completed.</a:t>
            </a:r>
          </a:p>
          <a:p>
            <a:pPr marL="400050" indent="-400050">
              <a:buNone/>
            </a:pPr>
            <a:endParaRPr lang="en-IN" dirty="0" smtClean="0"/>
          </a:p>
          <a:p>
            <a:pPr marL="400050" indent="-400050">
              <a:buNone/>
            </a:pPr>
            <a:endParaRPr lang="en-IN" dirty="0" smtClean="0"/>
          </a:p>
          <a:p>
            <a:pPr marL="400050" indent="-400050">
              <a:buNone/>
            </a:pPr>
            <a:endParaRPr lang="en-IN" dirty="0" smtClean="0"/>
          </a:p>
          <a:p>
            <a:pPr marL="400050" indent="-400050">
              <a:buNone/>
            </a:pPr>
            <a:endParaRPr lang="en-IN" dirty="0" smtClean="0"/>
          </a:p>
          <a:p>
            <a:pPr marL="400050" indent="-400050">
              <a:buNone/>
            </a:pPr>
            <a:r>
              <a:rPr lang="en-IN" dirty="0" smtClean="0"/>
              <a:t> In recent day’s new technologies allotted. Here we use </a:t>
            </a:r>
            <a:r>
              <a:rPr lang="en-IN" dirty="0" err="1" smtClean="0"/>
              <a:t>Zohobook</a:t>
            </a:r>
            <a:r>
              <a:rPr lang="en-IN" dirty="0" smtClean="0"/>
              <a:t> as a tool for creating Profit and loss account, balance sheet and GST report.</a:t>
            </a:r>
          </a:p>
          <a:p>
            <a:pPr marL="400050" indent="-400050">
              <a:buNone/>
            </a:pPr>
            <a:endParaRPr lang="en-IN" dirty="0" smtClean="0"/>
          </a:p>
          <a:p>
            <a:pPr marL="400050" indent="-400050">
              <a:buNone/>
            </a:pPr>
            <a:endParaRPr lang="en-IN" dirty="0" smtClean="0"/>
          </a:p>
          <a:p>
            <a:pPr marL="400050" indent="-400050">
              <a:buNone/>
            </a:pPr>
            <a:endParaRPr lang="en-IN" dirty="0" smtClean="0"/>
          </a:p>
          <a:p>
            <a:pPr marL="400050" indent="-400050">
              <a:buNone/>
            </a:pPr>
            <a:r>
              <a:rPr lang="en-IN" dirty="0" smtClean="0"/>
              <a:t> 2.1 Empathy Map</a:t>
            </a:r>
          </a:p>
          <a:p>
            <a:pPr marL="400050" indent="-400050">
              <a:buNone/>
            </a:pPr>
            <a:endParaRPr lang="en-IN" dirty="0" smtClean="0"/>
          </a:p>
          <a:p>
            <a:pPr marL="400050" indent="-400050">
              <a:buNone/>
            </a:pPr>
            <a:r>
              <a:rPr lang="en-IN" dirty="0" smtClean="0"/>
              <a:t> 2.2 Ideation &amp; </a:t>
            </a:r>
            <a:r>
              <a:rPr lang="en-IN" dirty="0" err="1" smtClean="0"/>
              <a:t>Brainstroming</a:t>
            </a:r>
            <a:r>
              <a:rPr lang="en-IN" dirty="0" smtClean="0"/>
              <a:t> Map</a:t>
            </a:r>
          </a:p>
          <a:p>
            <a:pPr marL="400050" indent="-400050">
              <a:buNone/>
            </a:pP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Empathy map</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971993" y="1600200"/>
            <a:ext cx="3200013"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96974"/>
          </a:xfrm>
        </p:spPr>
        <p:txBody>
          <a:bodyPr>
            <a:noAutofit/>
          </a:bodyPr>
          <a:lstStyle/>
          <a:p>
            <a:pPr algn="l"/>
            <a:r>
              <a:rPr lang="en-IN" sz="2800" b="1" u="sng" dirty="0" smtClean="0"/>
              <a:t>RESULT </a:t>
            </a:r>
            <a:r>
              <a:rPr lang="en-IN" sz="2800" dirty="0" smtClean="0"/>
              <a:t/>
            </a:r>
            <a:br>
              <a:rPr lang="en-IN" sz="2800" dirty="0" smtClean="0"/>
            </a:br>
            <a:r>
              <a:rPr lang="en-IN" sz="2800" b="1" dirty="0" smtClean="0"/>
              <a:t>Output:</a:t>
            </a:r>
            <a:r>
              <a:rPr lang="en-IN" sz="2800" dirty="0" smtClean="0"/>
              <a:t/>
            </a:r>
            <a:br>
              <a:rPr lang="en-IN" sz="2800" dirty="0" smtClean="0"/>
            </a:br>
            <a:r>
              <a:rPr lang="en-IN" sz="2800" dirty="0" smtClean="0"/>
              <a:t> 1.Company Name Creation:</a:t>
            </a:r>
            <a:endParaRPr lang="en-IN" sz="2800" dirty="0"/>
          </a:p>
        </p:txBody>
      </p:sp>
      <p:pic>
        <p:nvPicPr>
          <p:cNvPr id="4098"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u="sng" dirty="0" smtClean="0"/>
              <a:t>We have to create our Company Name And other Details From Below </a:t>
            </a:r>
            <a:r>
              <a:rPr lang="en-IN" sz="2800" b="1" u="sng" dirty="0" err="1" smtClean="0"/>
              <a:t>Zohobooks</a:t>
            </a:r>
            <a:endParaRPr lang="en-IN" sz="2800" dirty="0"/>
          </a:p>
        </p:txBody>
      </p:sp>
      <p:sp>
        <p:nvSpPr>
          <p:cNvPr id="3" name="Content Placeholder 2"/>
          <p:cNvSpPr>
            <a:spLocks noGrp="1"/>
          </p:cNvSpPr>
          <p:nvPr>
            <p:ph idx="1"/>
          </p:nvPr>
        </p:nvSpPr>
        <p:spPr/>
        <p:txBody>
          <a:bodyPr/>
          <a:lstStyle/>
          <a:p>
            <a:r>
              <a:rPr lang="en-IN" dirty="0" smtClean="0"/>
              <a:t>2. Item Creation: We have to create items, Such as</a:t>
            </a:r>
          </a:p>
          <a:p>
            <a:r>
              <a:rPr lang="en-IN" dirty="0" smtClean="0"/>
              <a:t> ➢ Item names</a:t>
            </a:r>
          </a:p>
          <a:p>
            <a:r>
              <a:rPr lang="en-IN" dirty="0" smtClean="0"/>
              <a:t> ➢ Units </a:t>
            </a:r>
          </a:p>
          <a:p>
            <a:r>
              <a:rPr lang="en-IN" dirty="0" smtClean="0"/>
              <a:t>➢ HSN/SAC</a:t>
            </a:r>
          </a:p>
          <a:p>
            <a:r>
              <a:rPr lang="en-IN" dirty="0" smtClean="0"/>
              <a:t> ➢ Selling info/Purchase info</a:t>
            </a:r>
          </a:p>
          <a:p>
            <a:r>
              <a:rPr lang="en-IN" dirty="0" smtClean="0"/>
              <a:t> ➢ Tax Rate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Item Creation</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1143000"/>
          </a:xfrm>
        </p:spPr>
        <p:txBody>
          <a:bodyPr>
            <a:normAutofit fontScale="90000"/>
          </a:bodyPr>
          <a:lstStyle/>
          <a:p>
            <a:pPr algn="l"/>
            <a:r>
              <a:rPr lang="en-IN" sz="2200" b="1" u="sng" dirty="0" smtClean="0"/>
              <a:t>3. Vendor Creation:</a:t>
            </a:r>
            <a:r>
              <a:rPr lang="en-IN" sz="2200" dirty="0" smtClean="0"/>
              <a:t/>
            </a:r>
            <a:br>
              <a:rPr lang="en-IN" sz="2200" dirty="0" smtClean="0"/>
            </a:br>
            <a:r>
              <a:rPr lang="en-IN" sz="2200" dirty="0" smtClean="0"/>
              <a:t> Now create Vendor in books from navigator panel Create New Vendor For example </a:t>
            </a:r>
            <a:r>
              <a:rPr lang="en-IN" dirty="0" smtClean="0"/>
              <a:t/>
            </a:r>
            <a:br>
              <a:rPr lang="en-IN" dirty="0" smtClean="0"/>
            </a:b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2200" b="1" u="sng" dirty="0" smtClean="0"/>
              <a:t>4. Purchase Order:</a:t>
            </a:r>
            <a:r>
              <a:rPr lang="en-IN" sz="2200" dirty="0" smtClean="0"/>
              <a:t/>
            </a:r>
            <a:br>
              <a:rPr lang="en-IN" sz="2200" dirty="0" smtClean="0"/>
            </a:br>
            <a:r>
              <a:rPr lang="en-IN" sz="2200" dirty="0" smtClean="0"/>
              <a:t> We are creating new purchase order such as below</a:t>
            </a:r>
            <a:r>
              <a:rPr lang="en-IN" dirty="0" smtClean="0"/>
              <a:t/>
            </a:r>
            <a:br>
              <a:rPr lang="en-IN" dirty="0" smtClean="0"/>
            </a:br>
            <a:endParaRPr lang="en-IN"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2971993" y="1600200"/>
            <a:ext cx="3200013"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477</Words>
  <Application>Microsoft Office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 REPORT</vt:lpstr>
      <vt:lpstr>Preparation and maintainance of zoho books fresh bites catering</vt:lpstr>
      <vt:lpstr>PROBLEM DEFINITION &amp; DESIGN THINKING </vt:lpstr>
      <vt:lpstr>Empathy map</vt:lpstr>
      <vt:lpstr>RESULT  Output:  1.Company Name Creation:</vt:lpstr>
      <vt:lpstr>We have to create our Company Name And other Details From Below Zohobooks</vt:lpstr>
      <vt:lpstr>Item Creation</vt:lpstr>
      <vt:lpstr>3. Vendor Creation:  Now create Vendor in books from navigator panel Create New Vendor For example  </vt:lpstr>
      <vt:lpstr>4. Purchase Order:  We are creating new purchase order such as below </vt:lpstr>
      <vt:lpstr>Sales order</vt:lpstr>
      <vt:lpstr>6.Payment to Bank Details:  spaghetti  has opened an account with ICICI bank, to add the bank account And we have to select bank account manually and filled it.</vt:lpstr>
      <vt:lpstr>7. Profit and loss Account\ Balance Sheet\GST Report :</vt:lpstr>
      <vt:lpstr>4 ADVANTAGE &amp; DISADANTAGE:  ADVANTAGE: Easy for Managing day to day activities.  DISADVANTAGE: Missing New Version.  5 APPLICATION:  This application used to maintain the company details and ledger accounts, profit and loss Account and Balance sheet of the dream homes realty.</vt:lpstr>
      <vt:lpstr>7 FUTURE SCOPE: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Roja</dc:creator>
  <cp:lastModifiedBy>Roja</cp:lastModifiedBy>
  <cp:revision>12</cp:revision>
  <dcterms:created xsi:type="dcterms:W3CDTF">2023-11-02T08:21:39Z</dcterms:created>
  <dcterms:modified xsi:type="dcterms:W3CDTF">2023-11-02T10:17:54Z</dcterms:modified>
</cp:coreProperties>
</file>