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48AC0D-BE96-402B-889C-4B62F939E068}" type="datetimeFigureOut">
              <a:rPr lang="en-US" smtClean="0"/>
              <a:pPr/>
              <a:t>11/3/2023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534CA-E78D-4A8A-B006-D7ACE6C76AB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5534CA-E78D-4A8A-B006-D7ACE6C76ABA}"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5534CA-E78D-4A8A-B006-D7ACE6C76ABA}" type="slidenum">
              <a:rPr lang="en-IN" smtClean="0"/>
              <a:pPr/>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5534CA-E78D-4A8A-B006-D7ACE6C76ABA}" type="slidenum">
              <a:rPr lang="en-IN" smtClean="0"/>
              <a:pPr/>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5534CA-E78D-4A8A-B006-D7ACE6C76ABA}" type="slidenum">
              <a:rPr lang="en-IN" smtClean="0"/>
              <a:pPr/>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5534CA-E78D-4A8A-B006-D7ACE6C76ABA}" type="slidenum">
              <a:rPr lang="en-IN" smtClean="0"/>
              <a:pPr/>
              <a:t>13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5534CA-E78D-4A8A-B006-D7ACE6C76ABA}"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5534CA-E78D-4A8A-B006-D7ACE6C76ABA}"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5534CA-E78D-4A8A-B006-D7ACE6C76ABA}"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5534CA-E78D-4A8A-B006-D7ACE6C76ABA}"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5534CA-E78D-4A8A-B006-D7ACE6C76ABA}"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5534CA-E78D-4A8A-B006-D7ACE6C76ABA}" type="slidenum">
              <a:rPr lang="en-IN" smtClean="0"/>
              <a:pPr/>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5534CA-E78D-4A8A-B006-D7ACE6C76ABA}" type="slidenum">
              <a:rPr lang="en-IN" smtClean="0"/>
              <a:pPr/>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5534CA-E78D-4A8A-B006-D7ACE6C76ABA}"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08EE62-394D-4928-9BFE-FFF9B8B9363D}" type="datetimeFigureOut">
              <a:rPr lang="en-US" smtClean="0"/>
              <a:pPr/>
              <a:t>11/3/2023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CD0C9-B8AD-428A-B3BC-2532704CD0B1}"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08EE62-394D-4928-9BFE-FFF9B8B9363D}" type="datetimeFigureOut">
              <a:rPr lang="en-US" smtClean="0"/>
              <a:pPr/>
              <a:t>11/3/2023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CD0C9-B8AD-428A-B3BC-2532704CD0B1}"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08EE62-394D-4928-9BFE-FFF9B8B9363D}" type="datetimeFigureOut">
              <a:rPr lang="en-US" smtClean="0"/>
              <a:pPr/>
              <a:t>11/3/2023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CD0C9-B8AD-428A-B3BC-2532704CD0B1}"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08EE62-394D-4928-9BFE-FFF9B8B9363D}" type="datetimeFigureOut">
              <a:rPr lang="en-US" smtClean="0"/>
              <a:pPr/>
              <a:t>11/3/2023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CD0C9-B8AD-428A-B3BC-2532704CD0B1}"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08EE62-394D-4928-9BFE-FFF9B8B9363D}" type="datetimeFigureOut">
              <a:rPr lang="en-US" smtClean="0"/>
              <a:pPr/>
              <a:t>11/3/2023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CD0C9-B8AD-428A-B3BC-2532704CD0B1}"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08EE62-394D-4928-9BFE-FFF9B8B9363D}" type="datetimeFigureOut">
              <a:rPr lang="en-US" smtClean="0"/>
              <a:pPr/>
              <a:t>11/3/2023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2CD0C9-B8AD-428A-B3BC-2532704CD0B1}"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08EE62-394D-4928-9BFE-FFF9B8B9363D}" type="datetimeFigureOut">
              <a:rPr lang="en-US" smtClean="0"/>
              <a:pPr/>
              <a:t>11/3/2023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2CD0C9-B8AD-428A-B3BC-2532704CD0B1}"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08EE62-394D-4928-9BFE-FFF9B8B9363D}" type="datetimeFigureOut">
              <a:rPr lang="en-US" smtClean="0"/>
              <a:pPr/>
              <a:t>11/3/2023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2CD0C9-B8AD-428A-B3BC-2532704CD0B1}"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8EE62-394D-4928-9BFE-FFF9B8B9363D}" type="datetimeFigureOut">
              <a:rPr lang="en-US" smtClean="0"/>
              <a:pPr/>
              <a:t>11/3/2023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2CD0C9-B8AD-428A-B3BC-2532704CD0B1}"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08EE62-394D-4928-9BFE-FFF9B8B9363D}" type="datetimeFigureOut">
              <a:rPr lang="en-US" smtClean="0"/>
              <a:pPr/>
              <a:t>11/3/2023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2CD0C9-B8AD-428A-B3BC-2532704CD0B1}"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08EE62-394D-4928-9BFE-FFF9B8B9363D}" type="datetimeFigureOut">
              <a:rPr lang="en-US" smtClean="0"/>
              <a:pPr/>
              <a:t>11/3/2023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2CD0C9-B8AD-428A-B3BC-2532704CD0B1}"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8EE62-394D-4928-9BFE-FFF9B8B9363D}" type="datetimeFigureOut">
              <a:rPr lang="en-US" smtClean="0"/>
              <a:pPr/>
              <a:t>11/3/2023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CD0C9-B8AD-428A-B3BC-2532704CD0B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dissolv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PROJECT REPORT</a:t>
            </a:r>
            <a:endParaRPr lang="en-IN" b="1" u="sng" dirty="0"/>
          </a:p>
        </p:txBody>
      </p:sp>
      <p:sp>
        <p:nvSpPr>
          <p:cNvPr id="3" name="Content Placeholder 2"/>
          <p:cNvSpPr>
            <a:spLocks noGrp="1"/>
          </p:cNvSpPr>
          <p:nvPr>
            <p:ph idx="1"/>
          </p:nvPr>
        </p:nvSpPr>
        <p:spPr/>
        <p:txBody>
          <a:bodyPr>
            <a:normAutofit/>
          </a:bodyPr>
          <a:lstStyle/>
          <a:p>
            <a:pPr>
              <a:buNone/>
            </a:pPr>
            <a:r>
              <a:rPr lang="en-IN" b="1" u="sng" dirty="0" smtClean="0"/>
              <a:t>1 INTRODUCTION</a:t>
            </a:r>
          </a:p>
          <a:p>
            <a:pPr>
              <a:buAutoNum type="arabicPeriod"/>
            </a:pPr>
            <a:r>
              <a:rPr lang="en-IN" sz="1800" dirty="0" smtClean="0"/>
              <a:t>The Navigation Panel on the left-hand side lists all the modules of </a:t>
            </a:r>
            <a:r>
              <a:rPr lang="en-IN" sz="1800" dirty="0" err="1" smtClean="0"/>
              <a:t>Zoho</a:t>
            </a:r>
            <a:r>
              <a:rPr lang="en-IN" sz="1800" dirty="0" smtClean="0"/>
              <a:t> Books.</a:t>
            </a:r>
          </a:p>
          <a:p>
            <a:pPr>
              <a:buAutoNum type="arabicPeriod"/>
            </a:pPr>
            <a:r>
              <a:rPr lang="en-IN" sz="1800" dirty="0" smtClean="0"/>
              <a:t>  Get into the Sales tab and the Purchases tab to manage Quotes, Invoices, Expenses, Bills, and more. </a:t>
            </a:r>
          </a:p>
          <a:p>
            <a:pPr>
              <a:buAutoNum type="arabicPeriod"/>
            </a:pPr>
            <a:r>
              <a:rPr lang="en-IN" sz="1800" dirty="0" smtClean="0"/>
              <a:t>The Quick Create button by the respective modules is the shortcut to create new transactions. </a:t>
            </a:r>
          </a:p>
          <a:p>
            <a:pPr>
              <a:buAutoNum type="arabicPeriod"/>
            </a:pPr>
            <a:r>
              <a:rPr lang="en-IN" sz="1800" dirty="0" smtClean="0"/>
              <a:t> The Quick Create option can be used to create a transaction on the fly from anywhere in </a:t>
            </a:r>
            <a:r>
              <a:rPr lang="en-IN" sz="1800" dirty="0" err="1" smtClean="0"/>
              <a:t>Zoho</a:t>
            </a:r>
            <a:r>
              <a:rPr lang="en-IN" sz="1800" dirty="0" smtClean="0"/>
              <a:t> Books. </a:t>
            </a:r>
          </a:p>
          <a:p>
            <a:pPr>
              <a:buAutoNum type="arabicPeriod"/>
            </a:pPr>
            <a:r>
              <a:rPr lang="en-IN" sz="1800" dirty="0" smtClean="0"/>
              <a:t>Clicking on the Recent Activities option will display of list of most recent transactions you have carried out in your organization.</a:t>
            </a:r>
            <a:endParaRPr lang="en-IN" sz="1800"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b="1" u="sng" dirty="0" smtClean="0"/>
              <a:t>5. Sales Order:</a:t>
            </a:r>
            <a:endParaRPr lang="en-IN" sz="3600" b="1" u="sng" dirty="0"/>
          </a:p>
        </p:txBody>
      </p:sp>
      <p:pic>
        <p:nvPicPr>
          <p:cNvPr id="8194" name="Picture 2"/>
          <p:cNvPicPr>
            <a:picLocks noGrp="1" noChangeAspect="1" noChangeArrowheads="1"/>
          </p:cNvPicPr>
          <p:nvPr>
            <p:ph idx="1"/>
          </p:nvPr>
        </p:nvPicPr>
        <p:blipFill>
          <a:blip r:embed="rId3" cstate="print"/>
          <a:stretch>
            <a:fillRect/>
          </a:stretch>
        </p:blipFill>
        <p:spPr bwMode="auto">
          <a:xfrm>
            <a:off x="2971912" y="1600200"/>
            <a:ext cx="3200176" cy="4525963"/>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b="1" u="sng" dirty="0" smtClean="0"/>
              <a:t>6.Payment to Bank Details:</a:t>
            </a:r>
            <a:r>
              <a:rPr lang="en-IN" sz="2000" b="1" dirty="0" smtClean="0"/>
              <a:t/>
            </a:r>
            <a:br>
              <a:rPr lang="en-IN" sz="2000" b="1" dirty="0" smtClean="0"/>
            </a:br>
            <a:r>
              <a:rPr lang="en-IN" sz="2000" b="1" dirty="0" smtClean="0"/>
              <a:t> 3BHK HOUSE </a:t>
            </a:r>
            <a:r>
              <a:rPr lang="en-IN" sz="2000" dirty="0" smtClean="0"/>
              <a:t>has opened an account with ICICI bank, to add the bank account And we have to select bank account manually and filled it.</a:t>
            </a:r>
            <a:endParaRPr lang="en-IN" sz="2000" dirty="0"/>
          </a:p>
        </p:txBody>
      </p:sp>
      <p:pic>
        <p:nvPicPr>
          <p:cNvPr id="9218" name="Picture 2"/>
          <p:cNvPicPr>
            <a:picLocks noGrp="1" noChangeAspect="1" noChangeArrowheads="1"/>
          </p:cNvPicPr>
          <p:nvPr>
            <p:ph idx="1"/>
          </p:nvPr>
        </p:nvPicPr>
        <p:blipFill>
          <a:blip r:embed="rId3"/>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b="1" u="sng" dirty="0" smtClean="0"/>
              <a:t>7. Profit and loss Account\ Balance Sheet\GST Report :</a:t>
            </a:r>
            <a:endParaRPr lang="en-IN" sz="2000" b="1" u="sng" dirty="0"/>
          </a:p>
        </p:txBody>
      </p:sp>
      <p:pic>
        <p:nvPicPr>
          <p:cNvPr id="10242" name="Picture 2"/>
          <p:cNvPicPr>
            <a:picLocks noGrp="1" noChangeAspect="1" noChangeArrowheads="1"/>
          </p:cNvPicPr>
          <p:nvPr>
            <p:ph idx="1"/>
          </p:nvPr>
        </p:nvPicPr>
        <p:blipFill>
          <a:blip r:embed="rId3" cstate="print"/>
          <a:stretch>
            <a:fillRect/>
          </a:stretch>
        </p:blipFill>
        <p:spPr bwMode="auto">
          <a:xfrm>
            <a:off x="2971912" y="1600200"/>
            <a:ext cx="3200176" cy="4525963"/>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1800" b="1" u="sng" dirty="0" smtClean="0"/>
              <a:t>4 ADVANTAGE &amp; DISADANTAGE:</a:t>
            </a:r>
            <a:r>
              <a:rPr lang="en-IN" sz="1800" u="sng" dirty="0" smtClean="0"/>
              <a:t/>
            </a:r>
            <a:br>
              <a:rPr lang="en-IN" sz="1800" u="sng" dirty="0" smtClean="0"/>
            </a:br>
            <a:r>
              <a:rPr lang="en-IN" sz="1400" dirty="0" smtClean="0"/>
              <a:t> ADVANTAGE: Easy for Managing day to day activities.</a:t>
            </a:r>
            <a:br>
              <a:rPr lang="en-IN" sz="1400" dirty="0" smtClean="0"/>
            </a:br>
            <a:r>
              <a:rPr lang="en-IN" sz="1400" dirty="0" smtClean="0"/>
              <a:t> DISADVANTAGE: Missing New Version. </a:t>
            </a:r>
            <a:r>
              <a:rPr lang="en-IN" sz="1800" dirty="0" smtClean="0"/>
              <a:t/>
            </a:r>
            <a:br>
              <a:rPr lang="en-IN" sz="1800" dirty="0" smtClean="0"/>
            </a:br>
            <a:r>
              <a:rPr lang="en-IN" sz="1800" b="1" u="sng" dirty="0" smtClean="0"/>
              <a:t>5 APPLICATION:</a:t>
            </a:r>
            <a:r>
              <a:rPr lang="en-IN" sz="1800" dirty="0" smtClean="0"/>
              <a:t/>
            </a:r>
            <a:br>
              <a:rPr lang="en-IN" sz="1800" dirty="0" smtClean="0"/>
            </a:br>
            <a:r>
              <a:rPr lang="en-IN" sz="1400" dirty="0" smtClean="0"/>
              <a:t> This application used to maintain the company details and ledger accounts, profit and loss Account and Balance sheet of the dream homes realty.</a:t>
            </a:r>
            <a:endParaRPr lang="en-IN" sz="1800" dirty="0"/>
          </a:p>
        </p:txBody>
      </p:sp>
      <p:sp>
        <p:nvSpPr>
          <p:cNvPr id="3" name="Content Placeholder 2"/>
          <p:cNvSpPr>
            <a:spLocks noGrp="1"/>
          </p:cNvSpPr>
          <p:nvPr>
            <p:ph idx="1"/>
          </p:nvPr>
        </p:nvSpPr>
        <p:spPr>
          <a:xfrm>
            <a:off x="142844" y="1600200"/>
            <a:ext cx="8543956" cy="5257800"/>
          </a:xfrm>
        </p:spPr>
        <p:txBody>
          <a:bodyPr>
            <a:normAutofit/>
          </a:bodyPr>
          <a:lstStyle/>
          <a:p>
            <a:pPr>
              <a:buNone/>
            </a:pPr>
            <a:r>
              <a:rPr lang="en-IN" sz="2000" b="1" u="sng" dirty="0" smtClean="0"/>
              <a:t>6 CONCLUSION:</a:t>
            </a:r>
          </a:p>
          <a:p>
            <a:r>
              <a:rPr lang="en-IN" sz="1400" dirty="0" smtClean="0"/>
              <a:t> Dream Homes Realty offers a range of services related to buying, selling, and renting real estate properties. They may have various property types and services available, including residential, commercial, and rental properties. To draw a conclusion, you'd need to specify what particular aspects or types of properties you'd like to explore or compare within their offerings.</a:t>
            </a:r>
          </a:p>
          <a:p>
            <a:endParaRPr lang="en-US" sz="2000" dirty="0" smtClean="0"/>
          </a:p>
          <a:p>
            <a:pPr>
              <a:buNone/>
            </a:pPr>
            <a:r>
              <a:rPr lang="en-IN" sz="2000" b="1" u="sng" dirty="0" smtClean="0"/>
              <a:t>7 FUTURE SCOPE:</a:t>
            </a:r>
            <a:endParaRPr lang="en-US" sz="2000" b="1" u="sng" dirty="0" smtClean="0"/>
          </a:p>
          <a:p>
            <a:r>
              <a:rPr lang="en-IN" sz="1400" dirty="0" smtClean="0"/>
              <a:t>The future scope for Dream Homes Realty, like any real estate company, largely depends on market trends and their ability to adapt. Key areas of focus for future growth might include embracing digital technologies for property listings and transactions, expanding into emerging real estate markets, incorporating sustainable and eco-friendly housing options, and offering innovative financial solutions to homebuyers. Additionally, providing excellent customer service and building a strong online presence will likely be essential for their continued success.</a:t>
            </a:r>
          </a:p>
          <a:p>
            <a:pPr>
              <a:buNone/>
            </a:pPr>
            <a:endParaRPr lang="en-US" sz="1400" b="1" dirty="0" smtClean="0"/>
          </a:p>
          <a:p>
            <a:pPr>
              <a:buNone/>
            </a:pPr>
            <a:r>
              <a:rPr lang="en-US" sz="1400" b="1" u="sng" dirty="0" smtClean="0"/>
              <a:t> </a:t>
            </a:r>
            <a:r>
              <a:rPr lang="en-IN" sz="1800" b="1" u="sng" dirty="0" smtClean="0"/>
              <a:t>8 APPENDIX: </a:t>
            </a:r>
          </a:p>
          <a:p>
            <a:r>
              <a:rPr lang="en-IN" sz="1400" dirty="0" smtClean="0"/>
              <a:t>➢ Approved development</a:t>
            </a:r>
          </a:p>
          <a:p>
            <a:r>
              <a:rPr lang="en-IN" sz="1400" dirty="0" smtClean="0"/>
              <a:t> ➢ Future Assessment </a:t>
            </a:r>
          </a:p>
          <a:p>
            <a:r>
              <a:rPr lang="en-IN" sz="1400" dirty="0" smtClean="0"/>
              <a:t>➢ Plan of development </a:t>
            </a:r>
          </a:p>
          <a:p>
            <a:r>
              <a:rPr lang="en-IN" sz="1400" dirty="0" smtClean="0"/>
              <a:t>➢ Development Purpose</a:t>
            </a:r>
          </a:p>
          <a:p>
            <a:r>
              <a:rPr lang="en-IN" sz="1400" dirty="0" smtClean="0"/>
              <a:t> ➢ Interpretation</a:t>
            </a:r>
            <a:endParaRPr lang="en-US" sz="1400" dirty="0" smtClean="0"/>
          </a:p>
          <a:p>
            <a:endParaRPr lang="en-IN" sz="2000"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u="sng" dirty="0" smtClean="0"/>
              <a:t>Preparation and </a:t>
            </a:r>
            <a:r>
              <a:rPr lang="en-IN" sz="2000" b="1" u="sng" dirty="0" err="1" smtClean="0"/>
              <a:t>Maintanence</a:t>
            </a:r>
            <a:r>
              <a:rPr lang="en-IN" sz="2000" b="1" u="sng" dirty="0" smtClean="0"/>
              <a:t> of ZOHO Books for Dream Homes Realty </a:t>
            </a:r>
            <a:endParaRPr lang="en-IN" sz="2000" u="sng" dirty="0"/>
          </a:p>
        </p:txBody>
      </p:sp>
      <p:sp>
        <p:nvSpPr>
          <p:cNvPr id="3" name="Content Placeholder 2"/>
          <p:cNvSpPr>
            <a:spLocks noGrp="1"/>
          </p:cNvSpPr>
          <p:nvPr>
            <p:ph idx="1"/>
          </p:nvPr>
        </p:nvSpPr>
        <p:spPr/>
        <p:txBody>
          <a:bodyPr/>
          <a:lstStyle/>
          <a:p>
            <a:r>
              <a:rPr lang="en-IN" sz="1600" dirty="0" smtClean="0"/>
              <a:t>Dream Homes Realty, a construction company, uses </a:t>
            </a:r>
            <a:r>
              <a:rPr lang="en-IN" sz="1600" dirty="0" err="1" smtClean="0"/>
              <a:t>Zoho</a:t>
            </a:r>
            <a:r>
              <a:rPr lang="en-IN" sz="1600" dirty="0" smtClean="0"/>
              <a:t> Books to track project expenses, manage subcontractor payments, and handle invoicing. They can generate estimates and invoices for clients, track job costing, and monitor the profitability of each project.</a:t>
            </a:r>
          </a:p>
          <a:p>
            <a:r>
              <a:rPr lang="en-IN" sz="1600" dirty="0" smtClean="0"/>
              <a:t> </a:t>
            </a:r>
            <a:r>
              <a:rPr lang="en-IN" sz="1600" dirty="0" err="1" smtClean="0"/>
              <a:t>Zoho</a:t>
            </a:r>
            <a:r>
              <a:rPr lang="en-IN" sz="1600" dirty="0" smtClean="0"/>
              <a:t> Books provides them with financial insights to make informed decisions.</a:t>
            </a:r>
            <a:r>
              <a:rPr lang="en-IN" dirty="0" smtClean="0"/>
              <a:t> </a:t>
            </a:r>
            <a:endParaRPr lang="en-IN"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u="sng" dirty="0" smtClean="0"/>
              <a:t>PROBLEM DEFINITION &amp; DESIGN THINKING </a:t>
            </a:r>
            <a:endParaRPr lang="en-IN" sz="2400" b="1" u="sng" dirty="0"/>
          </a:p>
        </p:txBody>
      </p:sp>
      <p:sp>
        <p:nvSpPr>
          <p:cNvPr id="3" name="Content Placeholder 2"/>
          <p:cNvSpPr>
            <a:spLocks noGrp="1"/>
          </p:cNvSpPr>
          <p:nvPr>
            <p:ph idx="1"/>
          </p:nvPr>
        </p:nvSpPr>
        <p:spPr>
          <a:xfrm>
            <a:off x="457200" y="1600200"/>
            <a:ext cx="8472518" cy="5257800"/>
          </a:xfrm>
        </p:spPr>
        <p:txBody>
          <a:bodyPr>
            <a:normAutofit/>
          </a:bodyPr>
          <a:lstStyle/>
          <a:p>
            <a:pPr marL="400050" indent="-400050">
              <a:buNone/>
            </a:pPr>
            <a:r>
              <a:rPr lang="en-IN" sz="1600" dirty="0" smtClean="0"/>
              <a:t>It is created method of preparation of Accounting profit and loss account , balance Sheet and GST calculation is completed.</a:t>
            </a:r>
          </a:p>
          <a:p>
            <a:pPr marL="400050" indent="-400050">
              <a:buNone/>
            </a:pPr>
            <a:endParaRPr lang="en-IN" sz="1600" dirty="0" smtClean="0"/>
          </a:p>
          <a:p>
            <a:pPr marL="400050" indent="-400050">
              <a:buNone/>
            </a:pPr>
            <a:endParaRPr lang="en-IN" sz="1600" dirty="0" smtClean="0"/>
          </a:p>
          <a:p>
            <a:pPr marL="400050" indent="-400050">
              <a:buNone/>
            </a:pPr>
            <a:endParaRPr lang="en-IN" sz="1600" dirty="0" smtClean="0"/>
          </a:p>
          <a:p>
            <a:pPr marL="400050" indent="-400050">
              <a:buNone/>
            </a:pPr>
            <a:endParaRPr lang="en-IN" sz="1600" dirty="0" smtClean="0"/>
          </a:p>
          <a:p>
            <a:pPr marL="400050" indent="-400050">
              <a:buNone/>
            </a:pPr>
            <a:r>
              <a:rPr lang="en-IN" sz="1600" dirty="0" smtClean="0"/>
              <a:t> In recent day’s new technologies allotted. Here we use </a:t>
            </a:r>
            <a:r>
              <a:rPr lang="en-IN" sz="1600" dirty="0" err="1" smtClean="0"/>
              <a:t>Zohobook</a:t>
            </a:r>
            <a:r>
              <a:rPr lang="en-IN" sz="1600" dirty="0" smtClean="0"/>
              <a:t> as a tool for creating Profit and loss account, balance sheet and GST report.</a:t>
            </a:r>
          </a:p>
          <a:p>
            <a:pPr marL="400050" indent="-400050">
              <a:buNone/>
            </a:pPr>
            <a:endParaRPr lang="en-IN" sz="1600" dirty="0" smtClean="0"/>
          </a:p>
          <a:p>
            <a:pPr marL="400050" indent="-400050">
              <a:buNone/>
            </a:pPr>
            <a:endParaRPr lang="en-IN" sz="1600" dirty="0" smtClean="0"/>
          </a:p>
          <a:p>
            <a:pPr marL="400050" indent="-400050">
              <a:buNone/>
            </a:pPr>
            <a:endParaRPr lang="en-IN" sz="1600" dirty="0" smtClean="0"/>
          </a:p>
          <a:p>
            <a:pPr marL="400050" indent="-400050">
              <a:buNone/>
            </a:pPr>
            <a:r>
              <a:rPr lang="en-IN" sz="1600" dirty="0" smtClean="0"/>
              <a:t> 2.1 Empathy Map</a:t>
            </a:r>
          </a:p>
          <a:p>
            <a:pPr marL="400050" indent="-400050">
              <a:buNone/>
            </a:pPr>
            <a:endParaRPr lang="en-IN" sz="1600" dirty="0" smtClean="0"/>
          </a:p>
          <a:p>
            <a:pPr marL="400050" indent="-400050">
              <a:buNone/>
            </a:pPr>
            <a:r>
              <a:rPr lang="en-IN" sz="1600" dirty="0" smtClean="0"/>
              <a:t> 2.2 Ideation &amp; </a:t>
            </a:r>
            <a:r>
              <a:rPr lang="en-IN" sz="1600" dirty="0" err="1" smtClean="0"/>
              <a:t>Brainstroming</a:t>
            </a:r>
            <a:r>
              <a:rPr lang="en-IN" sz="1600" dirty="0" smtClean="0"/>
              <a:t> Map</a:t>
            </a:r>
          </a:p>
          <a:p>
            <a:pPr marL="400050" indent="-400050">
              <a:buNone/>
            </a:pPr>
            <a:endParaRPr lang="en-IN" sz="1600" dirty="0"/>
          </a:p>
        </p:txBody>
      </p:sp>
    </p:spTree>
  </p:cSld>
  <p:clrMapOvr>
    <a:masterClrMapping/>
  </p:clrMapOvr>
  <p:transition advTm="19000">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Empathy Map</a:t>
            </a:r>
            <a:endParaRPr lang="en-IN" u="sng" dirty="0"/>
          </a:p>
        </p:txBody>
      </p:sp>
      <p:pic>
        <p:nvPicPr>
          <p:cNvPr id="2051" name="Picture 3"/>
          <p:cNvPicPr>
            <a:picLocks noGrp="1" noChangeAspect="1" noChangeArrowheads="1"/>
          </p:cNvPicPr>
          <p:nvPr>
            <p:ph idx="1"/>
          </p:nvPr>
        </p:nvPicPr>
        <p:blipFill>
          <a:blip r:embed="rId3" cstate="print"/>
          <a:stretch>
            <a:fillRect/>
          </a:stretch>
        </p:blipFill>
        <p:spPr bwMode="auto">
          <a:xfrm>
            <a:off x="2971912" y="1600200"/>
            <a:ext cx="3200176" cy="4525963"/>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b="1" u="sng" dirty="0" smtClean="0"/>
              <a:t>RESULT </a:t>
            </a:r>
            <a:r>
              <a:rPr lang="en-IN" sz="2000" dirty="0" smtClean="0"/>
              <a:t/>
            </a:r>
            <a:br>
              <a:rPr lang="en-IN" sz="2000" dirty="0" smtClean="0"/>
            </a:br>
            <a:r>
              <a:rPr lang="en-IN" sz="2000" b="1" dirty="0" smtClean="0"/>
              <a:t>Output:</a:t>
            </a:r>
            <a:r>
              <a:rPr lang="en-IN" sz="2000" dirty="0" smtClean="0"/>
              <a:t/>
            </a:r>
            <a:br>
              <a:rPr lang="en-IN" sz="2000" dirty="0" smtClean="0"/>
            </a:br>
            <a:r>
              <a:rPr lang="en-IN" sz="2000" dirty="0" smtClean="0"/>
              <a:t> 1.Company Name Creation:</a:t>
            </a:r>
            <a:endParaRPr lang="en-IN" sz="2000" dirty="0"/>
          </a:p>
        </p:txBody>
      </p:sp>
      <p:pic>
        <p:nvPicPr>
          <p:cNvPr id="3074" name="Picture 2"/>
          <p:cNvPicPr>
            <a:picLocks noGrp="1" noChangeAspect="1" noChangeArrowheads="1"/>
          </p:cNvPicPr>
          <p:nvPr>
            <p:ph idx="1"/>
          </p:nvPr>
        </p:nvPicPr>
        <p:blipFill>
          <a:blip r:embed="rId3"/>
          <a:srcRect/>
          <a:stretch>
            <a:fillRect/>
          </a:stretch>
        </p:blipFill>
        <p:spPr bwMode="auto">
          <a:xfrm rot="5400000">
            <a:off x="1500584" y="285310"/>
            <a:ext cx="5174216" cy="7318193"/>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b="1" u="sng" dirty="0" smtClean="0"/>
              <a:t>We have to create our Company Name And other Details From Below </a:t>
            </a:r>
            <a:r>
              <a:rPr lang="en-IN" sz="2000" b="1" u="sng" dirty="0" err="1" smtClean="0"/>
              <a:t>Zohobooks</a:t>
            </a:r>
            <a:endParaRPr lang="en-IN" sz="2000" b="1" u="sng"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000232" y="1571612"/>
            <a:ext cx="3343541" cy="2221123"/>
          </a:xfrm>
          <a:prstGeom prst="rect">
            <a:avLst/>
          </a:prstGeom>
          <a:noFill/>
          <a:ln w="9525">
            <a:noFill/>
            <a:miter lim="800000"/>
            <a:headEnd/>
            <a:tailEnd/>
          </a:ln>
          <a:effectLst/>
        </p:spPr>
      </p:pic>
      <p:sp>
        <p:nvSpPr>
          <p:cNvPr id="5" name="Rectangle 4"/>
          <p:cNvSpPr/>
          <p:nvPr/>
        </p:nvSpPr>
        <p:spPr>
          <a:xfrm>
            <a:off x="500034" y="4572008"/>
            <a:ext cx="4572000" cy="2031325"/>
          </a:xfrm>
          <a:prstGeom prst="rect">
            <a:avLst/>
          </a:prstGeom>
        </p:spPr>
        <p:txBody>
          <a:bodyPr>
            <a:spAutoFit/>
          </a:bodyPr>
          <a:lstStyle/>
          <a:p>
            <a:r>
              <a:rPr lang="en-IN" dirty="0" smtClean="0"/>
              <a:t>2. Item Creation: We have to create items, Such as</a:t>
            </a:r>
          </a:p>
          <a:p>
            <a:r>
              <a:rPr lang="en-IN" dirty="0" smtClean="0"/>
              <a:t> ➢ Item names</a:t>
            </a:r>
          </a:p>
          <a:p>
            <a:r>
              <a:rPr lang="en-IN" dirty="0" smtClean="0"/>
              <a:t> ➢ Units </a:t>
            </a:r>
          </a:p>
          <a:p>
            <a:r>
              <a:rPr lang="en-IN" dirty="0" smtClean="0"/>
              <a:t>➢ HSN/SAC</a:t>
            </a:r>
          </a:p>
          <a:p>
            <a:r>
              <a:rPr lang="en-IN" dirty="0" smtClean="0"/>
              <a:t> ➢ Selling info/Purchase info</a:t>
            </a:r>
          </a:p>
          <a:p>
            <a:r>
              <a:rPr lang="en-IN" dirty="0" smtClean="0"/>
              <a:t> ➢ Tax Rate</a:t>
            </a:r>
            <a:endParaRPr lang="en-IN" dirty="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u="sng" dirty="0" smtClean="0"/>
              <a:t>Item Creation</a:t>
            </a:r>
            <a:endParaRPr lang="en-IN" b="1" u="sng" dirty="0"/>
          </a:p>
        </p:txBody>
      </p:sp>
      <p:pic>
        <p:nvPicPr>
          <p:cNvPr id="5122" name="Picture 2"/>
          <p:cNvPicPr>
            <a:picLocks noGrp="1" noChangeAspect="1" noChangeArrowheads="1"/>
          </p:cNvPicPr>
          <p:nvPr>
            <p:ph idx="1"/>
          </p:nvPr>
        </p:nvPicPr>
        <p:blipFill>
          <a:blip r:embed="rId3"/>
          <a:stretch>
            <a:fillRect/>
          </a:stretch>
        </p:blipFill>
        <p:spPr bwMode="auto">
          <a:xfrm>
            <a:off x="1371334" y="1600200"/>
            <a:ext cx="6401331" cy="4525963"/>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2000" b="1" u="sng" dirty="0" smtClean="0"/>
              <a:t>3. Vendor Creation:</a:t>
            </a:r>
            <a:r>
              <a:rPr lang="en-IN" sz="2000" dirty="0" smtClean="0"/>
              <a:t/>
            </a:r>
            <a:br>
              <a:rPr lang="en-IN" sz="2000" dirty="0" smtClean="0"/>
            </a:br>
            <a:r>
              <a:rPr lang="en-IN" sz="2000" dirty="0" smtClean="0"/>
              <a:t> Now create Vendor in books from navigator panel Create New Vendor For example </a:t>
            </a:r>
            <a:br>
              <a:rPr lang="en-IN" sz="2000" dirty="0" smtClean="0"/>
            </a:br>
            <a:r>
              <a:rPr lang="en-IN" sz="2000" dirty="0" smtClean="0"/>
              <a:t>➢property  sales person </a:t>
            </a:r>
            <a:br>
              <a:rPr lang="en-IN" sz="2000" dirty="0" smtClean="0"/>
            </a:br>
            <a:r>
              <a:rPr lang="en-IN" sz="2000" dirty="0" smtClean="0"/>
              <a:t>  </a:t>
            </a:r>
            <a:endParaRPr lang="en-IN" sz="2000" dirty="0"/>
          </a:p>
        </p:txBody>
      </p:sp>
      <p:pic>
        <p:nvPicPr>
          <p:cNvPr id="6146" name="Picture 2"/>
          <p:cNvPicPr>
            <a:picLocks noGrp="1" noChangeAspect="1" noChangeArrowheads="1"/>
          </p:cNvPicPr>
          <p:nvPr>
            <p:ph idx="1"/>
          </p:nvPr>
        </p:nvPicPr>
        <p:blipFill>
          <a:blip r:embed="rId3"/>
          <a:stretch>
            <a:fillRect/>
          </a:stretch>
        </p:blipFill>
        <p:spPr bwMode="auto">
          <a:xfrm>
            <a:off x="1371334" y="1600200"/>
            <a:ext cx="6401331" cy="4525963"/>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b="1" u="sng" dirty="0" smtClean="0"/>
              <a:t>4. Purchase Order:</a:t>
            </a:r>
            <a:r>
              <a:rPr lang="en-IN" sz="2000" dirty="0" smtClean="0"/>
              <a:t/>
            </a:r>
            <a:br>
              <a:rPr lang="en-IN" sz="2000" dirty="0" smtClean="0"/>
            </a:br>
            <a:r>
              <a:rPr lang="en-IN" sz="2000" dirty="0" smtClean="0"/>
              <a:t> We are creating new purchase order such as below</a:t>
            </a:r>
            <a:br>
              <a:rPr lang="en-IN" sz="2000" dirty="0" smtClean="0"/>
            </a:br>
            <a:r>
              <a:rPr lang="en-IN" sz="2000" b="1" i="1" dirty="0" smtClean="0"/>
              <a:t> </a:t>
            </a:r>
            <a:r>
              <a:rPr lang="en-IN" sz="2000" dirty="0" smtClean="0"/>
              <a:t>➢</a:t>
            </a:r>
            <a:r>
              <a:rPr lang="en-IN" sz="2000" b="1" i="1" dirty="0" smtClean="0"/>
              <a:t>  House sales</a:t>
            </a:r>
            <a:endParaRPr lang="en-IN" sz="2000" b="1" i="1" dirty="0"/>
          </a:p>
        </p:txBody>
      </p:sp>
      <p:pic>
        <p:nvPicPr>
          <p:cNvPr id="7170" name="Picture 2"/>
          <p:cNvPicPr>
            <a:picLocks noGrp="1" noChangeAspect="1" noChangeArrowheads="1"/>
          </p:cNvPicPr>
          <p:nvPr>
            <p:ph idx="1"/>
          </p:nvPr>
        </p:nvPicPr>
        <p:blipFill>
          <a:blip r:embed="rId3" cstate="print"/>
          <a:stretch>
            <a:fillRect/>
          </a:stretch>
        </p:blipFill>
        <p:spPr bwMode="auto">
          <a:xfrm>
            <a:off x="2971912" y="1600200"/>
            <a:ext cx="3200176" cy="4525963"/>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511</Words>
  <Application>Microsoft Office PowerPoint</Application>
  <PresentationFormat>On-screen Show (4:3)</PresentationFormat>
  <Paragraphs>64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PROJECT REPORT</vt:lpstr>
      <vt:lpstr>Preparation and Maintanence of ZOHO Books for Dream Homes Realty </vt:lpstr>
      <vt:lpstr>PROBLEM DEFINITION &amp; DESIGN THINKING </vt:lpstr>
      <vt:lpstr>Empathy Map</vt:lpstr>
      <vt:lpstr>RESULT  Output:  1.Company Name Creation:</vt:lpstr>
      <vt:lpstr>We have to create our Company Name And other Details From Below Zohobooks</vt:lpstr>
      <vt:lpstr>Item Creation</vt:lpstr>
      <vt:lpstr>3. Vendor Creation:  Now create Vendor in books from navigator panel Create New Vendor For example  ➢property  sales person    </vt:lpstr>
      <vt:lpstr>4. Purchase Order:  We are creating new purchase order such as below  ➢  House sales</vt:lpstr>
      <vt:lpstr>5. Sales Order:</vt:lpstr>
      <vt:lpstr>6.Payment to Bank Details:  3BHK HOUSE has opened an account with ICICI bank, to add the bank account And we have to select bank account manually and filled it.</vt:lpstr>
      <vt:lpstr>7. Profit and loss Account\ Balance Sheet\GST Report :</vt:lpstr>
      <vt:lpstr>4 ADVANTAGE &amp; DISADANTAGE:  ADVANTAGE: Easy for Managing day to day activities.  DISADVANTAGE: Missing New Version.  5 APPLICATION:  This application used to maintain the company details and ledger accounts, profit and loss Account and Balance sheet of the dream homes realty.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Roja</dc:creator>
  <cp:lastModifiedBy>Roja</cp:lastModifiedBy>
  <cp:revision>21</cp:revision>
  <dcterms:created xsi:type="dcterms:W3CDTF">2023-10-30T14:24:57Z</dcterms:created>
  <dcterms:modified xsi:type="dcterms:W3CDTF">2023-11-03T06:20:27Z</dcterms:modified>
</cp:coreProperties>
</file>