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815340"/>
          </a:xfrm>
        </p:spPr>
        <p:txBody>
          <a:bodyPr>
            <a:normAutofit fontScale="90000"/>
          </a:bodyPr>
          <a:p>
            <a:r>
              <a:rPr lang="en-GB" altLang="en-US"/>
              <a:t>PROJECT REPORT</a:t>
            </a:r>
            <a:endParaRPr lang="en-GB" altLang="en-US"/>
          </a:p>
        </p:txBody>
      </p:sp>
      <p:sp>
        <p:nvSpPr>
          <p:cNvPr id="3" name="Subtitle 2"/>
          <p:cNvSpPr>
            <a:spLocks noGrp="1"/>
          </p:cNvSpPr>
          <p:nvPr>
            <p:ph type="subTitle" idx="1"/>
          </p:nvPr>
        </p:nvSpPr>
        <p:spPr>
          <a:xfrm>
            <a:off x="1524000" y="2045970"/>
            <a:ext cx="9144000" cy="3211830"/>
          </a:xfrm>
        </p:spPr>
        <p:txBody>
          <a:bodyPr>
            <a:normAutofit fontScale="90000"/>
          </a:bodyPr>
          <a:p>
            <a:pPr algn="l"/>
            <a:endParaRPr lang="en-GB" altLang="en-US">
              <a:sym typeface="+mn-ea"/>
            </a:endParaRPr>
          </a:p>
          <a:p>
            <a:pPr algn="l"/>
            <a:endParaRPr lang="en-GB" altLang="en-US"/>
          </a:p>
          <a:p>
            <a:pPr algn="l"/>
            <a:r>
              <a:rPr lang="en-GB" altLang="en-US" sz="3600" b="1" u="sng"/>
              <a:t>1.Introduction to Bright Ideas Consult:</a:t>
            </a:r>
            <a:endParaRPr lang="en-GB" altLang="en-US" sz="3600" b="1" u="sng"/>
          </a:p>
          <a:p>
            <a:pPr algn="l"/>
            <a:endParaRPr lang="en-GB" altLang="en-US"/>
          </a:p>
          <a:p>
            <a:pPr algn="l"/>
            <a:r>
              <a:rPr lang="en-GB" altLang="en-US"/>
              <a:t>At Bright Ideas Consult, we illuminate the path to success through innovative thinking, strategic solutions, and unwavering commitment to our clients. Our mission is to spark transformation by providing cutting-edge consultancy services tailored to your unique needs.</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5. Sales Order:</a:t>
            </a:r>
            <a:endParaRPr lang="en-GB" altLang="en-US" b="1" u="sng"/>
          </a:p>
        </p:txBody>
      </p:sp>
      <p:pic>
        <p:nvPicPr>
          <p:cNvPr id="4" name="Content Placeholder 3"/>
          <p:cNvPicPr>
            <a:picLocks noChangeAspect="1"/>
          </p:cNvPicPr>
          <p:nvPr>
            <p:ph idx="1"/>
          </p:nvPr>
        </p:nvPicPr>
        <p:blipFill>
          <a:blip r:embed="rId1"/>
          <a:srcRect l="34714" t="31271" r="14900" b="11572"/>
          <a:stretch>
            <a:fillRect/>
          </a:stretch>
        </p:blipFill>
        <p:spPr>
          <a:xfrm>
            <a:off x="1550670" y="1478915"/>
            <a:ext cx="9667875" cy="5082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6.Payment to Bank Details:</a:t>
            </a:r>
            <a:endParaRPr lang="en-GB" altLang="en-US" b="1" u="sng"/>
          </a:p>
        </p:txBody>
      </p:sp>
      <p:pic>
        <p:nvPicPr>
          <p:cNvPr id="4" name="Content Placeholder 3"/>
          <p:cNvPicPr>
            <a:picLocks noChangeAspect="1"/>
          </p:cNvPicPr>
          <p:nvPr>
            <p:ph idx="1"/>
          </p:nvPr>
        </p:nvPicPr>
        <p:blipFill>
          <a:blip r:embed="rId1"/>
          <a:srcRect l="14383" t="26324" r="49992"/>
          <a:stretch>
            <a:fillRect/>
          </a:stretch>
        </p:blipFill>
        <p:spPr>
          <a:xfrm>
            <a:off x="2505710" y="1802130"/>
            <a:ext cx="5028565" cy="4375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sz="3555" b="1" u="sng"/>
              <a:t>7. Profit and loss Account\ Balance Sheet\GST Report :</a:t>
            </a:r>
            <a:endParaRPr lang="en-GB" altLang="en-US" sz="3555" b="1" u="sng"/>
          </a:p>
        </p:txBody>
      </p:sp>
      <p:pic>
        <p:nvPicPr>
          <p:cNvPr id="4" name="Content Placeholder 3"/>
          <p:cNvPicPr>
            <a:picLocks noChangeAspect="1"/>
          </p:cNvPicPr>
          <p:nvPr>
            <p:ph idx="1"/>
          </p:nvPr>
        </p:nvPicPr>
        <p:blipFill>
          <a:blip r:embed="rId1"/>
          <a:srcRect l="18551" t="10565" r="46702" b="32278"/>
          <a:stretch>
            <a:fillRect/>
          </a:stretch>
        </p:blipFill>
        <p:spPr>
          <a:xfrm>
            <a:off x="2505075" y="1691005"/>
            <a:ext cx="6359525" cy="4907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sz="1780" b="1" u="sng"/>
              <a:t>4. ADVANTAGE &amp; DISADANTAGE:</a:t>
            </a:r>
            <a:br>
              <a:rPr lang="en-GB" altLang="en-US" sz="1780" b="1" u="sng"/>
            </a:br>
            <a:r>
              <a:rPr lang="en-GB" altLang="en-US" sz="1780"/>
              <a:t>ADVANTAGE: Easy for Managing day to day activities.</a:t>
            </a:r>
            <a:br>
              <a:rPr lang="en-GB" altLang="en-US" sz="1780"/>
            </a:br>
            <a:r>
              <a:rPr lang="en-GB" altLang="en-US" sz="1780"/>
              <a:t>DISADVANTAGE: Missing New Version.</a:t>
            </a:r>
            <a:br>
              <a:rPr lang="en-GB" altLang="en-US" sz="1780"/>
            </a:br>
            <a:r>
              <a:rPr lang="en-GB" altLang="en-US" sz="1780" b="1" u="sng"/>
              <a:t>5. APPLICATION:</a:t>
            </a:r>
            <a:br>
              <a:rPr lang="en-GB" altLang="en-US" sz="1780"/>
            </a:br>
            <a:r>
              <a:rPr lang="en-GB" altLang="en-US" sz="1780"/>
              <a:t>This application used to maintain the company details and ledger accounts, profit and loss Account and</a:t>
            </a:r>
            <a:br>
              <a:rPr lang="en-GB" altLang="en-US" sz="1780"/>
            </a:br>
            <a:r>
              <a:rPr lang="en-GB" altLang="en-US" sz="1780"/>
              <a:t>Balance sheet of the Bright Ideas Consulting.</a:t>
            </a:r>
            <a:endParaRPr lang="en-GB" altLang="en-US" sz="1780"/>
          </a:p>
        </p:txBody>
      </p:sp>
      <p:sp>
        <p:nvSpPr>
          <p:cNvPr id="3" name="Content Placeholder 2"/>
          <p:cNvSpPr>
            <a:spLocks noGrp="1"/>
          </p:cNvSpPr>
          <p:nvPr>
            <p:ph idx="1"/>
          </p:nvPr>
        </p:nvSpPr>
        <p:spPr/>
        <p:txBody>
          <a:bodyPr>
            <a:normAutofit fontScale="90000"/>
          </a:bodyPr>
          <a:p>
            <a:pPr marL="0" indent="0">
              <a:buNone/>
            </a:pPr>
            <a:r>
              <a:rPr lang="en-GB" altLang="en-US" sz="1800" b="1" u="sng"/>
              <a:t>6. CONCLUSION:</a:t>
            </a:r>
            <a:endParaRPr lang="en-GB" altLang="en-US" sz="1800" u="sng"/>
          </a:p>
          <a:p>
            <a:pPr marL="0" indent="0">
              <a:buNone/>
            </a:pPr>
            <a:r>
              <a:rPr lang="en-GB" altLang="en-US" sz="1800"/>
              <a:t>I'm not sure what specific information or context you are looking for regarding "Bright Ideas Consulting." To provide a conclusion or insight, I would need more information about the company, its goals, services, or any specific topic related to it. </a:t>
            </a:r>
            <a:endParaRPr lang="en-GB" altLang="en-US" sz="1800"/>
          </a:p>
          <a:p>
            <a:pPr marL="0" indent="0">
              <a:buNone/>
            </a:pPr>
            <a:r>
              <a:rPr lang="en-GB" altLang="en-US" sz="1800" b="1" u="sng"/>
              <a:t>7. FUTURE SCOPE:</a:t>
            </a:r>
            <a:endParaRPr lang="en-GB" altLang="en-US" sz="1800" b="1" u="sng"/>
          </a:p>
          <a:p>
            <a:pPr marL="0" indent="0">
              <a:buNone/>
            </a:pPr>
            <a:r>
              <a:rPr lang="en-GB" altLang="en-US" sz="1800"/>
              <a:t>The future scope of Bright Ideas Consulting, or any consulting firm, depends on various factors such as market trends, industry developments, and the company's ability to adapt and innovate. Here are some potential future directions and opportunities for Bright Ideas Consulting:</a:t>
            </a:r>
            <a:endParaRPr lang="en-GB" altLang="en-US" sz="1800"/>
          </a:p>
          <a:p>
            <a:pPr marL="0" indent="0">
              <a:buNone/>
            </a:pPr>
            <a:r>
              <a:rPr lang="en-GB" altLang="en-US" sz="1800" b="1" u="sng"/>
              <a:t>8. APPENDIX:</a:t>
            </a:r>
            <a:endParaRPr lang="en-GB" altLang="en-US" sz="1800" b="1" u="sng"/>
          </a:p>
          <a:p>
            <a:pPr marL="0" indent="0">
              <a:buNone/>
            </a:pPr>
            <a:r>
              <a:rPr lang="en-GB" altLang="en-US" sz="1800"/>
              <a:t>➢ Approved developmen</a:t>
            </a:r>
            <a:endParaRPr lang="en-GB" altLang="en-US" sz="1800"/>
          </a:p>
          <a:p>
            <a:pPr marL="0" indent="0">
              <a:buNone/>
            </a:pPr>
            <a:r>
              <a:rPr lang="en-GB" altLang="en-US" sz="1800"/>
              <a:t>➢ Future Assessmen</a:t>
            </a:r>
            <a:endParaRPr lang="en-GB" altLang="en-US" sz="1800"/>
          </a:p>
          <a:p>
            <a:pPr marL="0" indent="0">
              <a:buNone/>
            </a:pPr>
            <a:r>
              <a:rPr lang="en-GB" altLang="en-US" sz="1800"/>
              <a:t>➢ Plan of development</a:t>
            </a:r>
            <a:endParaRPr lang="en-GB" altLang="en-US" sz="1800"/>
          </a:p>
          <a:p>
            <a:pPr marL="0" indent="0">
              <a:buNone/>
            </a:pPr>
            <a:r>
              <a:rPr lang="en-GB" altLang="en-US" sz="1800"/>
              <a:t>➢ Development Purpose</a:t>
            </a:r>
            <a:endParaRPr lang="en-GB" altLang="en-US" sz="1800"/>
          </a:p>
          <a:p>
            <a:pPr marL="0" indent="0">
              <a:buNone/>
            </a:pPr>
            <a:r>
              <a:rPr lang="en-GB" altLang="en-US" sz="1800"/>
              <a:t>➢ Interpretation</a:t>
            </a:r>
            <a:endParaRPr lang="en-GB"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952500"/>
          </a:xfrm>
        </p:spPr>
        <p:txBody>
          <a:bodyPr>
            <a:normAutofit/>
          </a:bodyPr>
          <a:p>
            <a:r>
              <a:rPr lang="en-GB" altLang="en-US" sz="2665" b="1" u="sng"/>
              <a:t>Preparation and Maintanence of ZOHO Books for Bright Ideas Consulting</a:t>
            </a:r>
            <a:endParaRPr lang="en-GB" altLang="en-US" sz="2665" b="1" u="sng"/>
          </a:p>
        </p:txBody>
      </p:sp>
      <p:pic>
        <p:nvPicPr>
          <p:cNvPr id="10" name="Content Placeholder 9"/>
          <p:cNvPicPr>
            <a:picLocks noChangeAspect="1"/>
          </p:cNvPicPr>
          <p:nvPr>
            <p:ph idx="1"/>
          </p:nvPr>
        </p:nvPicPr>
        <p:blipFill>
          <a:blip r:embed="rId1"/>
          <a:stretch>
            <a:fillRect/>
          </a:stretch>
        </p:blipFill>
        <p:spPr>
          <a:xfrm>
            <a:off x="2480945" y="3076575"/>
            <a:ext cx="7229475" cy="3781425"/>
          </a:xfrm>
          <a:prstGeom prst="rect">
            <a:avLst/>
          </a:prstGeom>
        </p:spPr>
      </p:pic>
      <p:sp>
        <p:nvSpPr>
          <p:cNvPr id="13" name="Text Box 12"/>
          <p:cNvSpPr txBox="1"/>
          <p:nvPr/>
        </p:nvSpPr>
        <p:spPr>
          <a:xfrm>
            <a:off x="2233930" y="3161030"/>
            <a:ext cx="4064000" cy="368300"/>
          </a:xfrm>
          <a:prstGeom prst="rect">
            <a:avLst/>
          </a:prstGeom>
          <a:noFill/>
        </p:spPr>
        <p:txBody>
          <a:bodyPr wrap="square" rtlCol="0">
            <a:spAutoFit/>
          </a:bodyPr>
          <a:p>
            <a:endParaRPr lang="en-GB" altLang="en-US"/>
          </a:p>
        </p:txBody>
      </p:sp>
      <p:sp>
        <p:nvSpPr>
          <p:cNvPr id="14" name="Text Box 13"/>
          <p:cNvSpPr txBox="1"/>
          <p:nvPr/>
        </p:nvSpPr>
        <p:spPr>
          <a:xfrm>
            <a:off x="1068705" y="1080135"/>
            <a:ext cx="11645265" cy="1868805"/>
          </a:xfrm>
          <a:prstGeom prst="rect">
            <a:avLst/>
          </a:prstGeom>
          <a:noFill/>
        </p:spPr>
        <p:txBody>
          <a:bodyPr wrap="square" rtlCol="0">
            <a:noAutofit/>
          </a:bodyPr>
          <a:p>
            <a:r>
              <a:rPr lang="en-GB" altLang="en-US"/>
              <a:t>Bright Ideas Consulting, a consulting firm, relies on Zoho Books to track their billable hours, expenses, </a:t>
            </a:r>
            <a:endParaRPr lang="en-GB" altLang="en-US"/>
          </a:p>
          <a:p>
            <a:r>
              <a:rPr lang="en-GB" altLang="en-US"/>
              <a:t>and client invoices. The software helps them accurately calculate project costs, monitor profitability, </a:t>
            </a:r>
            <a:endParaRPr lang="en-GB" altLang="en-US"/>
          </a:p>
          <a:p>
            <a:r>
              <a:rPr lang="en-GB" altLang="en-US"/>
              <a:t>and generate reports for better financial management.</a:t>
            </a:r>
            <a:endParaRPr lang="en-GB" altLang="en-US"/>
          </a:p>
          <a:p>
            <a:r>
              <a:rPr lang="en-GB" altLang="en-US"/>
              <a:t>Bright Ideas Consulting is a Private Limited company also registered under GST in Tamil Nadu. Bright </a:t>
            </a:r>
            <a:endParaRPr lang="en-GB" altLang="en-US"/>
          </a:p>
          <a:p>
            <a:r>
              <a:rPr lang="en-GB" altLang="en-US"/>
              <a:t>Ideas Consulting offers various expert consulting services in India and outside India.</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Problem Definition:</a:t>
            </a:r>
            <a:endParaRPr lang="en-GB" altLang="en-US" b="1" u="sng"/>
          </a:p>
        </p:txBody>
      </p:sp>
      <p:sp>
        <p:nvSpPr>
          <p:cNvPr id="3" name="Content Placeholder 2"/>
          <p:cNvSpPr>
            <a:spLocks noGrp="1"/>
          </p:cNvSpPr>
          <p:nvPr>
            <p:ph idx="1"/>
          </p:nvPr>
        </p:nvSpPr>
        <p:spPr>
          <a:xfrm>
            <a:off x="838200" y="1825625"/>
            <a:ext cx="10515600" cy="1261110"/>
          </a:xfrm>
        </p:spPr>
        <p:txBody>
          <a:bodyPr>
            <a:normAutofit lnSpcReduction="10000"/>
          </a:bodyPr>
          <a:p>
            <a:r>
              <a:rPr lang="en-GB" altLang="en-US"/>
              <a:t>At Bright Ideas Consulting, we believe that identifying and clearly defining the problem is the critical first step in any successful consulting engagement.</a:t>
            </a:r>
            <a:endParaRPr lang="en-GB" altLang="en-US"/>
          </a:p>
        </p:txBody>
      </p:sp>
      <p:sp>
        <p:nvSpPr>
          <p:cNvPr id="6" name="Text Box 5"/>
          <p:cNvSpPr txBox="1"/>
          <p:nvPr/>
        </p:nvSpPr>
        <p:spPr>
          <a:xfrm>
            <a:off x="697230" y="3475990"/>
            <a:ext cx="10193655" cy="896620"/>
          </a:xfrm>
          <a:prstGeom prst="rect">
            <a:avLst/>
          </a:prstGeom>
          <a:noFill/>
        </p:spPr>
        <p:txBody>
          <a:bodyPr wrap="square" rtlCol="0">
            <a:noAutofit/>
          </a:bodyPr>
          <a:p>
            <a:r>
              <a:rPr lang="en-GB" altLang="en-US" sz="3600" b="1" u="sng"/>
              <a:t>Design Thinking Process:</a:t>
            </a:r>
            <a:endParaRPr lang="en-GB" altLang="en-US" sz="3600" b="1" u="sng"/>
          </a:p>
        </p:txBody>
      </p:sp>
      <p:sp>
        <p:nvSpPr>
          <p:cNvPr id="8" name="Text Box 7"/>
          <p:cNvSpPr txBox="1"/>
          <p:nvPr/>
        </p:nvSpPr>
        <p:spPr>
          <a:xfrm>
            <a:off x="697230" y="4482465"/>
            <a:ext cx="11294110" cy="1831340"/>
          </a:xfrm>
          <a:prstGeom prst="rect">
            <a:avLst/>
          </a:prstGeom>
          <a:noFill/>
        </p:spPr>
        <p:txBody>
          <a:bodyPr wrap="square" rtlCol="0">
            <a:noAutofit/>
          </a:bodyPr>
          <a:p>
            <a:pPr marL="457200" indent="-457200">
              <a:buFont typeface="Arial" panose="020B0604020202020204" pitchFamily="34" charset="0"/>
              <a:buChar char="•"/>
            </a:pPr>
            <a:r>
              <a:rPr lang="en-GB" altLang="en-US" sz="2800"/>
              <a:t>once the problem is well-defined, Bright Ideas Consulting employs design thinking principles to create innovative solutions that address the challenges effectively. Our design thinking process typically consists of the following stages.</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GB" altLang="en-US"/>
            </a:br>
            <a:r>
              <a:rPr lang="en-GB" altLang="en-US"/>
              <a:t>                          </a:t>
            </a:r>
            <a:r>
              <a:rPr lang="en-GB" altLang="en-US" b="1" u="sng"/>
              <a:t> </a:t>
            </a:r>
            <a:r>
              <a:rPr lang="en-GB" altLang="en-US" b="1" u="sng">
                <a:sym typeface="+mn-ea"/>
              </a:rPr>
              <a:t>Empathy Map</a:t>
            </a:r>
            <a:br>
              <a:rPr lang="en-GB" altLang="en-US" b="1" u="sng"/>
            </a:br>
            <a:endParaRPr lang="en-GB" altLang="en-US" b="1" u="sng"/>
          </a:p>
        </p:txBody>
      </p:sp>
      <p:pic>
        <p:nvPicPr>
          <p:cNvPr id="4" name="Content Placeholder 3"/>
          <p:cNvPicPr>
            <a:picLocks noChangeAspect="1"/>
          </p:cNvPicPr>
          <p:nvPr>
            <p:ph idx="1"/>
          </p:nvPr>
        </p:nvPicPr>
        <p:blipFill>
          <a:blip r:embed="rId1"/>
          <a:srcRect l="36400" t="28790" r="33734" b="16197"/>
          <a:stretch>
            <a:fillRect/>
          </a:stretch>
        </p:blipFill>
        <p:spPr>
          <a:xfrm>
            <a:off x="3365500" y="1550670"/>
            <a:ext cx="5337810" cy="4974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sz="2000"/>
              <a:t>RESULT</a:t>
            </a:r>
            <a:br>
              <a:rPr lang="en-GB" altLang="en-US" sz="2000"/>
            </a:br>
            <a:r>
              <a:rPr lang="en-GB" altLang="en-US" sz="2000"/>
              <a:t>Output:</a:t>
            </a:r>
            <a:br>
              <a:rPr lang="en-GB" altLang="en-US" sz="2000"/>
            </a:br>
            <a:r>
              <a:rPr lang="en-GB" altLang="en-US" sz="2000"/>
              <a:t>1.Company Name Creation:</a:t>
            </a:r>
            <a:endParaRPr lang="en-GB" altLang="en-US" sz="2000"/>
          </a:p>
        </p:txBody>
      </p:sp>
      <p:pic>
        <p:nvPicPr>
          <p:cNvPr id="3" name="Content Placeholder 2"/>
          <p:cNvPicPr>
            <a:picLocks noChangeAspect="1"/>
          </p:cNvPicPr>
          <p:nvPr>
            <p:ph idx="1"/>
          </p:nvPr>
        </p:nvPicPr>
        <p:blipFill>
          <a:blip r:embed="rId1"/>
          <a:srcRect l="23224" t="34014" r="6514" b="19291"/>
          <a:stretch>
            <a:fillRect/>
          </a:stretch>
        </p:blipFill>
        <p:spPr>
          <a:xfrm>
            <a:off x="490855" y="1852295"/>
            <a:ext cx="11314430" cy="4851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sz="2665"/>
              <a:t>We have to create our Company Name And other Details From Below</a:t>
            </a:r>
            <a:br>
              <a:rPr lang="en-GB" altLang="en-US" sz="2665"/>
            </a:br>
            <a:r>
              <a:rPr lang="en-GB" altLang="en-US" sz="2665"/>
              <a:t>Zohobooks</a:t>
            </a:r>
            <a:endParaRPr lang="en-GB" altLang="en-US" sz="2665"/>
          </a:p>
        </p:txBody>
      </p:sp>
      <p:sp>
        <p:nvSpPr>
          <p:cNvPr id="3" name="Content Placeholder 2"/>
          <p:cNvSpPr>
            <a:spLocks noGrp="1"/>
          </p:cNvSpPr>
          <p:nvPr>
            <p:ph idx="1"/>
          </p:nvPr>
        </p:nvSpPr>
        <p:spPr>
          <a:xfrm>
            <a:off x="838200" y="4245610"/>
            <a:ext cx="10515600" cy="2361565"/>
          </a:xfrm>
        </p:spPr>
        <p:txBody>
          <a:bodyPr>
            <a:normAutofit fontScale="25000"/>
          </a:bodyPr>
          <a:p>
            <a:r>
              <a:rPr lang="en-GB" altLang="en-US" sz="8000">
                <a:sym typeface="+mn-ea"/>
              </a:rPr>
              <a:t>2. Item Creation: We have to create items, Such as</a:t>
            </a:r>
            <a:endParaRPr lang="en-GB" altLang="en-US" sz="8000"/>
          </a:p>
          <a:p>
            <a:r>
              <a:rPr lang="en-GB" altLang="en-US" sz="8000">
                <a:sym typeface="+mn-ea"/>
              </a:rPr>
              <a:t>➢ Item names</a:t>
            </a:r>
            <a:endParaRPr lang="en-GB" altLang="en-US" sz="8000"/>
          </a:p>
          <a:p>
            <a:r>
              <a:rPr lang="en-GB" altLang="en-US" sz="8000">
                <a:sym typeface="+mn-ea"/>
              </a:rPr>
              <a:t>➢ Units</a:t>
            </a:r>
            <a:endParaRPr lang="en-GB" altLang="en-US" sz="8000"/>
          </a:p>
          <a:p>
            <a:r>
              <a:rPr lang="en-GB" altLang="en-US" sz="8000">
                <a:sym typeface="+mn-ea"/>
              </a:rPr>
              <a:t>➢ HSN/SAC</a:t>
            </a:r>
            <a:endParaRPr lang="en-GB" altLang="en-US" sz="8000"/>
          </a:p>
          <a:p>
            <a:r>
              <a:rPr lang="en-GB" altLang="en-US" sz="8000">
                <a:sym typeface="+mn-ea"/>
              </a:rPr>
              <a:t>➢ Selling info/Purchase info</a:t>
            </a:r>
            <a:endParaRPr lang="en-GB" altLang="en-US" sz="8000"/>
          </a:p>
          <a:p>
            <a:r>
              <a:rPr lang="en-GB" altLang="en-US" sz="8000">
                <a:sym typeface="+mn-ea"/>
              </a:rPr>
              <a:t>➢ Tax Rate</a:t>
            </a:r>
            <a:endParaRPr lang="en-GB" altLang="en-US" sz="8000"/>
          </a:p>
          <a:p>
            <a:endParaRPr lang="en-GB" altLang="en-US" sz="8000"/>
          </a:p>
        </p:txBody>
      </p:sp>
      <p:sp>
        <p:nvSpPr>
          <p:cNvPr id="4" name="Text Box 3"/>
          <p:cNvSpPr txBox="1"/>
          <p:nvPr/>
        </p:nvSpPr>
        <p:spPr>
          <a:xfrm>
            <a:off x="716915" y="1580515"/>
            <a:ext cx="11001375" cy="2664460"/>
          </a:xfrm>
          <a:prstGeom prst="rect">
            <a:avLst/>
          </a:prstGeom>
          <a:noFill/>
        </p:spPr>
        <p:txBody>
          <a:bodyPr wrap="square" rtlCol="0">
            <a:noAutofit/>
          </a:bodyPr>
          <a:p>
            <a:endParaRPr lang="en-GB" altLang="en-US"/>
          </a:p>
        </p:txBody>
      </p:sp>
      <p:pic>
        <p:nvPicPr>
          <p:cNvPr id="5" name="Picture 4"/>
          <p:cNvPicPr>
            <a:picLocks noChangeAspect="1"/>
          </p:cNvPicPr>
          <p:nvPr/>
        </p:nvPicPr>
        <p:blipFill>
          <a:blip r:embed="rId1"/>
          <a:srcRect l="48510" t="39332" r="27541" b="7734"/>
          <a:stretch>
            <a:fillRect/>
          </a:stretch>
        </p:blipFill>
        <p:spPr>
          <a:xfrm>
            <a:off x="4250055" y="1061720"/>
            <a:ext cx="3509645" cy="31826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Item Creation</a:t>
            </a:r>
            <a:endParaRPr lang="en-GB" altLang="en-US" b="1" u="sng"/>
          </a:p>
        </p:txBody>
      </p:sp>
      <p:pic>
        <p:nvPicPr>
          <p:cNvPr id="4" name="Content Placeholder 3"/>
          <p:cNvPicPr>
            <a:picLocks noChangeAspect="1"/>
          </p:cNvPicPr>
          <p:nvPr>
            <p:ph idx="1"/>
          </p:nvPr>
        </p:nvPicPr>
        <p:blipFill>
          <a:blip r:embed="rId1"/>
          <a:srcRect l="24114" t="36845" r="13341" b="7544"/>
          <a:stretch>
            <a:fillRect/>
          </a:stretch>
        </p:blipFill>
        <p:spPr>
          <a:xfrm>
            <a:off x="1214755" y="1475740"/>
            <a:ext cx="9787890" cy="5099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sz="2665"/>
              <a:t>3</a:t>
            </a:r>
            <a:r>
              <a:rPr lang="en-GB" altLang="en-US" sz="2665" b="1" u="sng"/>
              <a:t>. Vendor Creation:</a:t>
            </a:r>
            <a:br>
              <a:rPr lang="en-GB" altLang="en-US" sz="2665" b="1" u="sng"/>
            </a:br>
            <a:r>
              <a:rPr lang="en-GB" altLang="en-US" sz="2665"/>
              <a:t>Now create Vendor in books from navigator panel Create New Vendor For example</a:t>
            </a:r>
            <a:br>
              <a:rPr lang="en-GB" altLang="en-US" sz="2665"/>
            </a:br>
            <a:r>
              <a:rPr lang="en-GB" altLang="en-US" sz="2665"/>
              <a:t>➢property sales person</a:t>
            </a:r>
            <a:endParaRPr lang="en-GB" altLang="en-US" sz="2665"/>
          </a:p>
        </p:txBody>
      </p:sp>
      <p:pic>
        <p:nvPicPr>
          <p:cNvPr id="4" name="Content Placeholder 3"/>
          <p:cNvPicPr>
            <a:picLocks noChangeAspect="1"/>
          </p:cNvPicPr>
          <p:nvPr>
            <p:ph idx="1"/>
          </p:nvPr>
        </p:nvPicPr>
        <p:blipFill>
          <a:blip r:embed="rId1"/>
          <a:srcRect l="23942" t="36845" r="13513" b="5691"/>
          <a:stretch>
            <a:fillRect/>
          </a:stretch>
        </p:blipFill>
        <p:spPr>
          <a:xfrm>
            <a:off x="556260" y="1802765"/>
            <a:ext cx="10541000" cy="4798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sz="2665" b="1" u="sng"/>
              <a:t>4. Purchase Order:</a:t>
            </a:r>
            <a:br>
              <a:rPr lang="en-GB" altLang="en-US" sz="2665" b="1" u="sng"/>
            </a:br>
            <a:r>
              <a:rPr lang="en-GB" altLang="en-US" sz="2665"/>
              <a:t>We are creating new purchase order such as below</a:t>
            </a:r>
            <a:endParaRPr lang="en-GB" altLang="en-US" sz="2665"/>
          </a:p>
        </p:txBody>
      </p:sp>
      <p:pic>
        <p:nvPicPr>
          <p:cNvPr id="6" name="Content Placeholder 5"/>
          <p:cNvPicPr>
            <a:picLocks noChangeAspect="1"/>
          </p:cNvPicPr>
          <p:nvPr>
            <p:ph idx="1"/>
          </p:nvPr>
        </p:nvPicPr>
        <p:blipFill>
          <a:blip r:embed="rId1"/>
          <a:srcRect l="34362" t="30337" r="16122" b="10025"/>
          <a:stretch>
            <a:fillRect/>
          </a:stretch>
        </p:blipFill>
        <p:spPr>
          <a:xfrm>
            <a:off x="1658620" y="1868170"/>
            <a:ext cx="8201025"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Presentation</Application>
  <PresentationFormat>Widescreen</PresentationFormat>
  <Paragraphs>62</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PROJECT REPORT</vt:lpstr>
      <vt:lpstr>Preparation and Maintanence of ZOHO Books for Bright Ideas Consulting</vt:lpstr>
      <vt:lpstr>Problem Definition:</vt:lpstr>
      <vt:lpstr>                            Empathy Map </vt:lpstr>
      <vt:lpstr>RESULT Output: 1.Company Name Creation: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Mathavan</dc:creator>
  <cp:lastModifiedBy>Mathavan</cp:lastModifiedBy>
  <cp:revision>2</cp:revision>
  <dcterms:created xsi:type="dcterms:W3CDTF">2023-11-02T15:17:00Z</dcterms:created>
  <dcterms:modified xsi:type="dcterms:W3CDTF">2023-11-03T06:08:44Z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9A7E351557B348EA9578F9F06BF6FA63_11</vt:lpwstr>
  </property>
  <property fmtid="{D5CDD505-2E9C-101B-9397-08002B2CF9AE}" pid="3" name="KSOProductBuildVer">
    <vt:lpwstr>2057-12.2.0.13266</vt:lpwstr>
  </property>
</Properties>
</file>