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8c10d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8c10d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8c10d4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8c10d4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8c10d4b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8c10d4b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8c10d4b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8c10d4b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8c10d4b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8c10d4b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8c10d4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8c10d4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8c10d4b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8c10d4b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smorgan24/project_cuboi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Cuboid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Baines, Andrew Morgan, Hayley McClintock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7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cuboid with a dynamic contact surface for </a:t>
            </a:r>
            <a:r>
              <a:rPr b="1" lang="en"/>
              <a:t>adaptable motion </a:t>
            </a:r>
            <a:r>
              <a:rPr lang="en"/>
              <a:t>and </a:t>
            </a:r>
            <a:r>
              <a:rPr b="1" lang="en"/>
              <a:t>topographic mapping</a:t>
            </a:r>
            <a:r>
              <a:rPr lang="en"/>
              <a:t> on variable terrains.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875" y="1334400"/>
            <a:ext cx="6168301" cy="3660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10/12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Order initial testing components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CAD model and design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Electronic architecture diagram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Complete solenoid testing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11/2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Prototype I constructed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Sensor calibration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Testing plan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12/3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Final cube finished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Achieve topographical mapping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Locomote over obstacle course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297" y="1364525"/>
            <a:ext cx="1198974" cy="8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688" y="2610125"/>
            <a:ext cx="794188" cy="10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1310" y="3853005"/>
            <a:ext cx="1198975" cy="107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 I in progress (show it)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ROS master architecture done (show it next slide)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Catkin_ws: 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https://github.com/asmorgan24/project_cuboid</a:t>
            </a:r>
            <a:r>
              <a:rPr lang="en" sz="1800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Vision detection algorithm done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Figured out appropriate lighting geometry for shapes by shades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Symmetric</a:t>
            </a:r>
            <a:r>
              <a:rPr lang="en"/>
              <a:t> on/off average of 4 sides of square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pressure regulator test code working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Bang bang controller</a:t>
            </a:r>
            <a:r>
              <a:rPr lang="en"/>
              <a:t> ros node in progress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plan: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obstacle course on table top: measured object heights and dimensions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Evaluation metric: average mean squared error for each “plot” measurement over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IEEE format Manuscript started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0975"/>
            <a:ext cx="8839202" cy="325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Rolling the cube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Inflate balloon bends in the wrong direction under the weight of the cube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Pins seem to inhibit 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Pins on pin art toy are poor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b="1" lang="en"/>
              <a:t>anticipate</a:t>
            </a:r>
            <a:r>
              <a:rPr lang="en"/>
              <a:t> on running into larger problems with the</a:t>
            </a:r>
            <a:r>
              <a:rPr b="1" lang="en"/>
              <a:t> </a:t>
            </a:r>
            <a:r>
              <a:rPr lang="en"/>
              <a:t>full prototype</a:t>
            </a:r>
            <a:r>
              <a:rPr b="1" lang="en"/>
              <a:t> </a:t>
            </a:r>
            <a:endParaRPr b="1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775" y="2655700"/>
            <a:ext cx="3512700" cy="255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8"/>
          <p:cNvCxnSpPr/>
          <p:nvPr/>
        </p:nvCxnSpPr>
        <p:spPr>
          <a:xfrm flipH="1" rot="10800000">
            <a:off x="2167075" y="3869763"/>
            <a:ext cx="17640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8"/>
          <p:cNvSpPr txBox="1"/>
          <p:nvPr/>
        </p:nvSpPr>
        <p:spPr>
          <a:xfrm>
            <a:off x="311700" y="3507363"/>
            <a:ext cx="2077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array appears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of view. Easy fix via crop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 flipH="1" rot="10800000">
            <a:off x="2167075" y="3043725"/>
            <a:ext cx="2284800" cy="8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actuation 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a full prototype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cameras and lighting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 camera mounting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wiki page and start populating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do we make a wiki page?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