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288d1c4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288d1c4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88d1c4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88d1c4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88d1c4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88d1c4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88d1c4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288d1c4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to see the resolution we can get out of the pressure sensors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288d1c45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288d1c4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288d1c45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288d1c45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29de78f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29de78f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Cuboid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Baines, Andrew Morgan, Hayley McClintock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476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cuboid with a dynamic contact surface for </a:t>
            </a:r>
            <a:r>
              <a:rPr b="1" lang="en"/>
              <a:t>adaptable motion </a:t>
            </a:r>
            <a:r>
              <a:rPr lang="en"/>
              <a:t>and </a:t>
            </a:r>
            <a:r>
              <a:rPr b="1" lang="en"/>
              <a:t>topographic mapping</a:t>
            </a:r>
            <a:r>
              <a:rPr lang="en"/>
              <a:t> on variable terrains.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875" y="1334400"/>
            <a:ext cx="6168301" cy="3660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 a </a:t>
            </a:r>
            <a:r>
              <a:rPr b="1" lang="en"/>
              <a:t>cube</a:t>
            </a:r>
            <a:r>
              <a:rPr lang="en"/>
              <a:t> where 4 faces contain an array of solenoids (or other actuators)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Solenoids actuate the cube and serve as sensing elements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Soft skin</a:t>
            </a:r>
            <a:r>
              <a:rPr lang="en"/>
              <a:t> wrapped around the outside to prevent debris from interfering with solenoids in addition to providing better surface for rolling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Incorporation of </a:t>
            </a:r>
            <a:r>
              <a:rPr b="1" lang="en"/>
              <a:t>pressure sensors</a:t>
            </a:r>
            <a:r>
              <a:rPr lang="en"/>
              <a:t> elastically coupled to solenoids for mapping the environment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Cuboid will “roll” over an obstacle course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a topographical map based on sensor feedback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Successfully overcome various elevation obstacles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Obstacles may include but are not limited to: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Legos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Office supplies (pens,paperclips,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metrics: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Euclidean</a:t>
            </a:r>
            <a:r>
              <a:rPr lang="en"/>
              <a:t> error based on ground truth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10/12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 initial testing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CAD</a:t>
            </a:r>
            <a:r>
              <a:rPr lang="en"/>
              <a:t> model and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Electronic architecture diagram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 solenoid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11/2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Prototype I constructed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Sensor calibration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12/3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 cube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Achieve topographical mapping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Locomote over obstacle course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297" y="1364525"/>
            <a:ext cx="1198974" cy="8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688" y="2610125"/>
            <a:ext cx="794188" cy="10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1310" y="3853005"/>
            <a:ext cx="1198975" cy="1079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Solenoids (20 at $7.99 each)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or other microcontroller with peripherals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Megan 2560 for required number of inputs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Relay arrays (25 at $2 each)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Reduction to 5 if desired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IMU ($20)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Prior calibration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 component to sensing acceleration based on actuation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Pressure sensors (25 at $8 each)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513" y="0"/>
            <a:ext cx="1611275" cy="16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2203" y="1420850"/>
            <a:ext cx="1899900" cy="18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7775" y="332075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Cubes in the literature 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25" y="1152475"/>
            <a:ext cx="3029353" cy="31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1448950" y="4207675"/>
            <a:ext cx="26172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[Romanishin et al.]</a:t>
            </a:r>
            <a:endParaRPr sz="1000"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b="0" l="26178" r="13152" t="0"/>
          <a:stretch/>
        </p:blipFill>
        <p:spPr>
          <a:xfrm>
            <a:off x="4983874" y="1247625"/>
            <a:ext cx="3103075" cy="28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6048450" y="4134175"/>
            <a:ext cx="4356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[Gajamohan et al.] 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