
<file path=[Content_Types].xml><?xml version="1.0" encoding="utf-8"?>
<Types xmlns="http://schemas.openxmlformats.org/package/2006/content-types">
  <Default Extension="emf" ContentType="image/x-emf"/>
  <Default Extension="mp4" ContentType="video/mp4"/>
  <Default Extension="png" ContentType="image/png"/>
  <Default Extension="rels" ContentType="application/vnd.openxmlformats-package.relationships+xml"/>
  <Default Extension="vtt" ContentType="text/vt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
  </p:notesMasterIdLst>
  <p:handoutMasterIdLst>
    <p:handoutMasterId r:id="rId12"/>
  </p:handoutMasterIdLst>
  <p:sldIdLst>
    <p:sldId id="256" r:id="rId2"/>
    <p:sldId id="271" r:id="rId3"/>
    <p:sldId id="279" r:id="rId4"/>
    <p:sldId id="281" r:id="rId5"/>
    <p:sldId id="280" r:id="rId6"/>
    <p:sldId id="257" r:id="rId7"/>
    <p:sldId id="275" r:id="rId8"/>
    <p:sldId id="276" r:id="rId9"/>
    <p:sldId id="282" r:id="rId10"/>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1" autoAdjust="0"/>
  </p:normalViewPr>
  <p:slideViewPr>
    <p:cSldViewPr snapToGrid="0">
      <p:cViewPr varScale="1">
        <p:scale>
          <a:sx n="85" d="100"/>
          <a:sy n="85" d="100"/>
        </p:scale>
        <p:origin x="590" y="53"/>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6" d="100"/>
          <a:sy n="86" d="100"/>
        </p:scale>
        <p:origin x="311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2CDA162-BCAE-4504-962C-5A66F923184E}" type="datetime1">
              <a:rPr lang="en-GB" smtClean="0"/>
              <a:t>20/09/2025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GB" smtClean="0"/>
              <a:t>‹#›</a:t>
            </a:fld>
            <a:endParaRPr lang="en-GB"/>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F43C5CE-B951-46C4-A401-0B7044A144D7}" type="datetime1">
              <a:rPr lang="en-GB" noProof="0" smtClean="0"/>
              <a:t>20/09/2025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en-GB" noProof="0" smtClean="0"/>
              <a:t>‹#›</a:t>
            </a:fld>
            <a:endParaRPr lang="en-GB" noProof="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F61EA0F-A667-4B49-8422-0062BC55E249}" type="slidenum">
              <a:rPr lang="en-GB" smtClean="0"/>
              <a:t>1</a:t>
            </a:fld>
            <a:endParaRPr lang="en-GB"/>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2</a:t>
            </a:fld>
            <a:endParaRPr lang="en-GB"/>
          </a:p>
        </p:txBody>
      </p:sp>
    </p:spTree>
    <p:extLst>
      <p:ext uri="{BB962C8B-B14F-4D97-AF65-F5344CB8AC3E}">
        <p14:creationId xmlns:p14="http://schemas.microsoft.com/office/powerpoint/2010/main" val="1727765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3</a:t>
            </a:fld>
            <a:endParaRPr lang="en-GB"/>
          </a:p>
        </p:txBody>
      </p:sp>
    </p:spTree>
    <p:extLst>
      <p:ext uri="{BB962C8B-B14F-4D97-AF65-F5344CB8AC3E}">
        <p14:creationId xmlns:p14="http://schemas.microsoft.com/office/powerpoint/2010/main" val="3411316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4</a:t>
            </a:fld>
            <a:endParaRPr lang="en-GB"/>
          </a:p>
        </p:txBody>
      </p:sp>
    </p:spTree>
    <p:extLst>
      <p:ext uri="{BB962C8B-B14F-4D97-AF65-F5344CB8AC3E}">
        <p14:creationId xmlns:p14="http://schemas.microsoft.com/office/powerpoint/2010/main" val="2468144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5</a:t>
            </a:fld>
            <a:endParaRPr lang="en-GB"/>
          </a:p>
        </p:txBody>
      </p:sp>
    </p:spTree>
    <p:extLst>
      <p:ext uri="{BB962C8B-B14F-4D97-AF65-F5344CB8AC3E}">
        <p14:creationId xmlns:p14="http://schemas.microsoft.com/office/powerpoint/2010/main" val="691520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5"/>
          </p:nvPr>
        </p:nvSpPr>
        <p:spPr/>
        <p:txBody>
          <a:bodyPr rtlCol="0"/>
          <a:lstStyle/>
          <a:p>
            <a:pPr rtl="0"/>
            <a:fld id="{DF61EA0F-A667-4B49-8422-0062BC55E249}" type="slidenum">
              <a:rPr lang="en-GB" smtClean="0"/>
              <a:t>6</a:t>
            </a:fld>
            <a:endParaRPr lang="en-GB"/>
          </a:p>
        </p:txBody>
      </p:sp>
    </p:spTree>
    <p:extLst>
      <p:ext uri="{BB962C8B-B14F-4D97-AF65-F5344CB8AC3E}">
        <p14:creationId xmlns:p14="http://schemas.microsoft.com/office/powerpoint/2010/main" val="30342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7</a:t>
            </a:fld>
            <a:endParaRPr lang="en-GB"/>
          </a:p>
        </p:txBody>
      </p:sp>
    </p:spTree>
    <p:extLst>
      <p:ext uri="{BB962C8B-B14F-4D97-AF65-F5344CB8AC3E}">
        <p14:creationId xmlns:p14="http://schemas.microsoft.com/office/powerpoint/2010/main" val="647060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DF61EA0F-A667-4B49-8422-0062BC55E249}" type="slidenum">
              <a:rPr lang="en-GB" smtClean="0"/>
              <a:t>8</a:t>
            </a:fld>
            <a:endParaRPr lang="en-GB"/>
          </a:p>
        </p:txBody>
      </p:sp>
    </p:spTree>
    <p:extLst>
      <p:ext uri="{BB962C8B-B14F-4D97-AF65-F5344CB8AC3E}">
        <p14:creationId xmlns:p14="http://schemas.microsoft.com/office/powerpoint/2010/main" val="66908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rtlCol="0"/>
          <a:lstStyle/>
          <a:p>
            <a:pPr rtl="0"/>
            <a:endParaRPr lang="en-GB"/>
          </a:p>
        </p:txBody>
      </p:sp>
      <p:sp>
        <p:nvSpPr>
          <p:cNvPr id="4" name="Slide Number Placeholder 3"/>
          <p:cNvSpPr>
            <a:spLocks noGrp="1"/>
          </p:cNvSpPr>
          <p:nvPr>
            <p:ph type="sldNum" sz="quarter" idx="10"/>
          </p:nvPr>
        </p:nvSpPr>
        <p:spPr/>
        <p:txBody>
          <a:bodyPr rtlCol="0"/>
          <a:lstStyle/>
          <a:p>
            <a:pPr rtl="0"/>
            <a:fld id="{DF61EA0F-A667-4B49-8422-0062BC55E249}" type="slidenum">
              <a:rPr lang="en-GB" smtClean="0"/>
              <a:t>9</a:t>
            </a:fld>
            <a:endParaRPr lang="en-GB"/>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noProof="0"/>
          </a:p>
        </p:txBody>
      </p:sp>
      <p:sp>
        <p:nvSpPr>
          <p:cNvPr id="2" name="Title 1"/>
          <p:cNvSpPr>
            <a:spLocks noGrp="1"/>
          </p:cNvSpPr>
          <p:nvPr>
            <p:ph type="title"/>
          </p:nvPr>
        </p:nvSpPr>
        <p:spPr/>
        <p:txBody>
          <a:bodyPr rtlCol="0"/>
          <a:lstStyle/>
          <a:p>
            <a:pPr rtl="0"/>
            <a:r>
              <a:rPr lang="en-GB" noProof="0"/>
              <a:t>Click to edit Master title style</a:t>
            </a:r>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GB" sz="1800" noProof="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en-GB" noProof="0"/>
              <a:t>Click to edit Master title style</a:t>
            </a:r>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en-GB" noProof="0"/>
              <a:t>Click to edit Master text styles</a:t>
            </a:r>
          </a:p>
          <a:p>
            <a:pPr marL="0" lvl="1" indent="0" rtl="0">
              <a:lnSpc>
                <a:spcPct val="150000"/>
              </a:lnSpc>
              <a:spcBef>
                <a:spcPts val="1000"/>
              </a:spcBef>
              <a:spcAft>
                <a:spcPts val="1200"/>
              </a:spcAft>
              <a:buNone/>
            </a:pPr>
            <a:r>
              <a:rPr lang="en-GB" noProof="0"/>
              <a:t>Second level</a:t>
            </a:r>
          </a:p>
          <a:p>
            <a:pPr marL="0" lvl="2" indent="0" rtl="0">
              <a:lnSpc>
                <a:spcPct val="150000"/>
              </a:lnSpc>
              <a:spcBef>
                <a:spcPts val="1000"/>
              </a:spcBef>
              <a:spcAft>
                <a:spcPts val="1200"/>
              </a:spcAft>
              <a:buNone/>
            </a:pPr>
            <a:r>
              <a:rPr lang="en-GB" noProof="0"/>
              <a:t>Third level</a:t>
            </a:r>
          </a:p>
          <a:p>
            <a:pPr marL="0" lvl="3" indent="0" rtl="0">
              <a:lnSpc>
                <a:spcPct val="150000"/>
              </a:lnSpc>
              <a:spcBef>
                <a:spcPts val="1000"/>
              </a:spcBef>
              <a:spcAft>
                <a:spcPts val="1200"/>
              </a:spcAft>
              <a:buNone/>
            </a:pPr>
            <a:r>
              <a:rPr lang="en-GB" noProof="0"/>
              <a:t>Fourth level</a:t>
            </a:r>
          </a:p>
          <a:p>
            <a:pPr marL="0" lvl="4" indent="0" rtl="0">
              <a:lnSpc>
                <a:spcPct val="150000"/>
              </a:lnSpc>
              <a:spcBef>
                <a:spcPts val="1000"/>
              </a:spcBef>
              <a:spcAft>
                <a:spcPts val="1200"/>
              </a:spcAft>
              <a:buNone/>
            </a:pPr>
            <a:r>
              <a:rPr lang="en-GB" noProof="0"/>
              <a:t>Fifth level</a:t>
            </a:r>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FD77612D-2FF1-41F1-B06C-993D0CB223B4}" type="datetime1">
              <a:rPr lang="en-GB" noProof="0" smtClean="0"/>
              <a:t>20/09/2025</a:t>
            </a:fld>
            <a:endParaRPr lang="en-GB" noProof="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n-GB" noProof="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n-GB" noProof="0" smtClean="0"/>
              <a:pPr/>
              <a:t>‹#›</a:t>
            </a:fld>
            <a:endParaRPr lang="en-GB"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noProof="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sz="1800" noProof="0"/>
          </a:p>
        </p:txBody>
      </p:sp>
      <p:sp>
        <p:nvSpPr>
          <p:cNvPr id="2" name="Titl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en-GB" noProof="0"/>
              <a:t>Click to edit Master title style</a:t>
            </a:r>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en-GB" noProof="0"/>
              <a:t>Click to edit Master text styles</a:t>
            </a:r>
          </a:p>
          <a:p>
            <a:pPr marL="0" lvl="1" indent="0" rtl="0">
              <a:lnSpc>
                <a:spcPct val="150000"/>
              </a:lnSpc>
              <a:spcBef>
                <a:spcPts val="1000"/>
              </a:spcBef>
              <a:spcAft>
                <a:spcPts val="1200"/>
              </a:spcAft>
              <a:buNone/>
            </a:pPr>
            <a:r>
              <a:rPr lang="en-GB" noProof="0"/>
              <a:t>Second level</a:t>
            </a:r>
          </a:p>
          <a:p>
            <a:pPr marL="0" lvl="2" indent="0" rtl="0">
              <a:lnSpc>
                <a:spcPct val="150000"/>
              </a:lnSpc>
              <a:spcBef>
                <a:spcPts val="1000"/>
              </a:spcBef>
              <a:spcAft>
                <a:spcPts val="1200"/>
              </a:spcAft>
              <a:buNone/>
            </a:pPr>
            <a:r>
              <a:rPr lang="en-GB" noProof="0"/>
              <a:t>Third level</a:t>
            </a:r>
          </a:p>
          <a:p>
            <a:pPr marL="0" lvl="3" indent="0" rtl="0">
              <a:lnSpc>
                <a:spcPct val="150000"/>
              </a:lnSpc>
              <a:spcBef>
                <a:spcPts val="1000"/>
              </a:spcBef>
              <a:spcAft>
                <a:spcPts val="1200"/>
              </a:spcAft>
              <a:buNone/>
            </a:pPr>
            <a:r>
              <a:rPr lang="en-GB" noProof="0"/>
              <a:t>Fourth level</a:t>
            </a:r>
          </a:p>
          <a:p>
            <a:pPr marL="0" lvl="4" indent="0" rtl="0">
              <a:lnSpc>
                <a:spcPct val="150000"/>
              </a:lnSpc>
              <a:spcBef>
                <a:spcPts val="1000"/>
              </a:spcBef>
              <a:spcAft>
                <a:spcPts val="1200"/>
              </a:spcAft>
              <a:buNone/>
            </a:pPr>
            <a:r>
              <a:rPr lang="en-GB" noProof="0"/>
              <a:t>Fifth level</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en-GB" sz="1800" noProof="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en-GB" noProof="0"/>
              <a:t>Click to edit Master title style</a:t>
            </a:r>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A9AA869D-6524-4238-A462-379AA51CF39C}" type="datetime1">
              <a:rPr lang="en-GB" noProof="0" smtClean="0"/>
              <a:t>20/09/2025</a:t>
            </a:fld>
            <a:endParaRPr lang="en-GB" noProof="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en-GB" noProof="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en-GB" noProof="0" smtClean="0"/>
              <a:pPr/>
              <a:t>‹#›</a:t>
            </a:fld>
            <a:endParaRPr lang="en-GB" noProof="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6.png"/><Relationship Id="rId5" Type="http://schemas.microsoft.com/office/2017/04/relationships/track" Target="../media/track1.vtt"/><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hyperlink" Target="http://go.microsoft.com/fwlink/?LinkId=617172" TargetMode="External"/><Relationship Id="rId7"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7494" y="617141"/>
            <a:ext cx="10515600" cy="2387600"/>
          </a:xfrm>
        </p:spPr>
        <p:txBody>
          <a:bodyPr rtlCol="0" anchor="ctr" anchorCtr="0">
            <a:normAutofit/>
          </a:bodyPr>
          <a:lstStyle/>
          <a:p>
            <a:pPr rtl="0"/>
            <a:r>
              <a:rPr lang="en-GB" sz="4800" dirty="0" err="1">
                <a:solidFill>
                  <a:schemeClr val="bg1"/>
                </a:solidFill>
              </a:rPr>
              <a:t>Hình</a:t>
            </a:r>
            <a:r>
              <a:rPr lang="en-GB" sz="4800" dirty="0">
                <a:solidFill>
                  <a:schemeClr val="bg1"/>
                </a:solidFill>
              </a:rPr>
              <a:t> </a:t>
            </a:r>
            <a:r>
              <a:rPr lang="en-GB" sz="4800" dirty="0" err="1">
                <a:solidFill>
                  <a:schemeClr val="bg1"/>
                </a:solidFill>
              </a:rPr>
              <a:t>ảnh</a:t>
            </a:r>
            <a:r>
              <a:rPr lang="en-GB" sz="4800" dirty="0">
                <a:solidFill>
                  <a:schemeClr val="bg1"/>
                </a:solidFill>
              </a:rPr>
              <a:t> </a:t>
            </a:r>
            <a:r>
              <a:rPr lang="en-GB" sz="4800" dirty="0" err="1">
                <a:solidFill>
                  <a:schemeClr val="bg1"/>
                </a:solidFill>
              </a:rPr>
              <a:t>minh</a:t>
            </a:r>
            <a:r>
              <a:rPr lang="en-GB" sz="4800" dirty="0">
                <a:solidFill>
                  <a:schemeClr val="bg1"/>
                </a:solidFill>
              </a:rPr>
              <a:t> </a:t>
            </a:r>
            <a:r>
              <a:rPr lang="en-GB" sz="4800" dirty="0" err="1">
                <a:solidFill>
                  <a:schemeClr val="bg1"/>
                </a:solidFill>
              </a:rPr>
              <a:t>hoạ</a:t>
            </a:r>
            <a:endParaRPr lang="en-GB" sz="4800" dirty="0">
              <a:solidFill>
                <a:schemeClr val="bg1"/>
              </a:solidFill>
            </a:endParaRPr>
          </a:p>
        </p:txBody>
      </p:sp>
      <p:sp>
        <p:nvSpPr>
          <p:cNvPr id="3" name="Subtitle 2"/>
          <p:cNvSpPr>
            <a:spLocks noGrp="1"/>
          </p:cNvSpPr>
          <p:nvPr>
            <p:ph type="subTitle" idx="4294967295"/>
          </p:nvPr>
        </p:nvSpPr>
        <p:spPr>
          <a:xfrm>
            <a:off x="855620" y="2933105"/>
            <a:ext cx="9582736" cy="1137793"/>
          </a:xfrm>
        </p:spPr>
        <p:txBody>
          <a:bodyPr rtlCol="0">
            <a:normAutofit/>
          </a:bodyPr>
          <a:lstStyle/>
          <a:p>
            <a:pPr marL="0" indent="0" rtl="0">
              <a:buNone/>
            </a:pPr>
            <a:r>
              <a:rPr lang="en-GB" sz="2400">
                <a:solidFill>
                  <a:schemeClr val="bg1"/>
                </a:solidFill>
                <a:latin typeface="+mj-lt"/>
              </a:rPr>
              <a:t>5 tips for a simpler way to work</a:t>
            </a:r>
          </a:p>
        </p:txBody>
      </p:sp>
      <p:pic>
        <p:nvPicPr>
          <p:cNvPr id="4" name="Picture 3" descr="PowerPoint programme icon"/>
          <p:cNvPicPr>
            <a:picLocks noChangeAspect="1"/>
          </p:cNvPicPr>
          <p:nvPr/>
        </p:nvPicPr>
        <p:blipFill>
          <a:blip r:embed="rId3"/>
          <a:srcRect/>
          <a:stretch/>
        </p:blipFill>
        <p:spPr bwMode="invGray">
          <a:xfrm>
            <a:off x="670216" y="5193062"/>
            <a:ext cx="822960" cy="822960"/>
          </a:xfrm>
          <a:prstGeom prst="rect">
            <a:avLst/>
          </a:prstGeom>
        </p:spPr>
      </p:pic>
      <p:pic>
        <p:nvPicPr>
          <p:cNvPr id="6" name="Picture 5">
            <a:extLst>
              <a:ext uri="{FF2B5EF4-FFF2-40B4-BE49-F238E27FC236}">
                <a16:creationId xmlns:a16="http://schemas.microsoft.com/office/drawing/2014/main" id="{EB34DDC4-DE2E-4DA0-BE2B-C2C8FD318FA8}"/>
              </a:ext>
            </a:extLst>
          </p:cNvPr>
          <p:cNvPicPr>
            <a:picLocks noChangeAspect="1"/>
          </p:cNvPicPr>
          <p:nvPr/>
        </p:nvPicPr>
        <p:blipFill>
          <a:blip r:embed="rId4"/>
          <a:stretch>
            <a:fillRect/>
          </a:stretch>
        </p:blipFill>
        <p:spPr>
          <a:xfrm>
            <a:off x="3109496" y="2512314"/>
            <a:ext cx="5973009" cy="394390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noAutofit/>
          </a:bodyPr>
          <a:lstStyle/>
          <a:p>
            <a:pPr rtl="0"/>
            <a:r>
              <a:rPr lang="en-GB">
                <a:latin typeface="Segoe UI Light" panose="020B0502040204020203" pitchFamily="34" charset="0"/>
                <a:cs typeface="Segoe UI Light" panose="020B0502040204020203" pitchFamily="34" charset="0"/>
              </a:rPr>
              <a:t>Designer helps you get your point across</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GB">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rtl="0">
              <a:spcAft>
                <a:spcPts val="600"/>
              </a:spcAft>
              <a:buNone/>
              <a:defRPr/>
            </a:pPr>
            <a:r>
              <a:rPr lang="en-GB">
                <a:latin typeface="Segoe UI" panose="020B0502040204020203" pitchFamily="34" charset="0"/>
                <a:cs typeface="Segoe UI" panose="020B0502040204020203" pitchFamily="34" charset="0"/>
              </a:rPr>
              <a:t>Designer is a subscription-only feature. </a:t>
            </a:r>
            <a:r>
              <a:rPr lang="en-GB">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GB">
              <a:latin typeface="Segoe UI" panose="020B0502040204020203" pitchFamily="34" charset="0"/>
              <a:cs typeface="Segoe UI" panose="020B0502040204020203" pitchFamily="34" charset="0"/>
            </a:endParaRPr>
          </a:p>
        </p:txBody>
      </p:sp>
      <p:pic>
        <p:nvPicPr>
          <p:cNvPr id="5" name="Picture 4" descr="Design ideas pane showing different design options"/>
          <p:cNvPicPr>
            <a:picLocks noChangeAspect="1"/>
          </p:cNvPicPr>
          <p:nvPr/>
        </p:nvPicPr>
        <p:blipFill rotWithShape="1">
          <a:blip r:embed="rId3" cstate="print">
            <a:extLst>
              <a:ext uri="{28A0092B-C50C-407E-A947-70E740481C1C}">
                <a14:useLocalDpi xmlns:a14="http://schemas.microsoft.com/office/drawing/2010/main" val="0"/>
              </a:ext>
            </a:extLst>
          </a:blip>
          <a:srcRect l="23607"/>
          <a:stretch/>
        </p:blipFill>
        <p:spPr>
          <a:xfrm>
            <a:off x="4976037" y="1385113"/>
            <a:ext cx="6513229" cy="4577621"/>
          </a:xfrm>
          <a:prstGeom prst="rect">
            <a:avLst/>
          </a:prstGeom>
        </p:spPr>
      </p:pic>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lstStyle/>
          <a:p>
            <a:pPr rtl="0"/>
            <a:r>
              <a:rPr lang="en-GB">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GB">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GB">
                <a:solidFill>
                  <a:srgbClr val="D24726"/>
                </a:solidFill>
                <a:latin typeface="Segoe UI Semibold" panose="020B0702040204020203" pitchFamily="34" charset="0"/>
                <a:cs typeface="Segoe UI Semibold" panose="020B0702040204020203" pitchFamily="34" charset="0"/>
              </a:rPr>
              <a:t>File</a:t>
            </a:r>
            <a:r>
              <a:rPr lang="en-GB">
                <a:solidFill>
                  <a:prstClr val="black">
                    <a:lumMod val="75000"/>
                    <a:lumOff val="25000"/>
                  </a:prstClr>
                </a:solidFill>
                <a:cs typeface="Segoe UI"/>
              </a:rPr>
              <a:t> &gt; </a:t>
            </a:r>
            <a:r>
              <a:rPr lang="en-GB">
                <a:solidFill>
                  <a:srgbClr val="D24726"/>
                </a:solidFill>
                <a:latin typeface="Segoe UI Semibold" panose="020B0702040204020203" pitchFamily="34" charset="0"/>
                <a:cs typeface="Segoe UI Semibold" panose="020B0702040204020203" pitchFamily="34" charset="0"/>
              </a:rPr>
              <a:t>New</a:t>
            </a:r>
            <a:r>
              <a:rPr lang="en-GB">
                <a:solidFill>
                  <a:prstClr val="black">
                    <a:lumMod val="75000"/>
                    <a:lumOff val="25000"/>
                  </a:prstClr>
                </a:solidFill>
                <a:cs typeface="Segoe UI"/>
              </a:rPr>
              <a:t> &gt; </a:t>
            </a:r>
            <a:r>
              <a:rPr lang="en-GB">
                <a:solidFill>
                  <a:srgbClr val="D24726"/>
                </a:solidFill>
                <a:latin typeface="Segoe UI Semibold" panose="020B0702040204020203" pitchFamily="34" charset="0"/>
                <a:cs typeface="Segoe UI Semibold" panose="020B0702040204020203" pitchFamily="34" charset="0"/>
              </a:rPr>
              <a:t>Blank</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Presentation</a:t>
            </a:r>
            <a:r>
              <a:rPr lang="en-GB">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GB">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Insert</a:t>
            </a:r>
            <a:r>
              <a:rPr lang="en-GB">
                <a:solidFill>
                  <a:prstClr val="black">
                    <a:lumMod val="75000"/>
                    <a:lumOff val="25000"/>
                  </a:prstClr>
                </a:solidFill>
                <a:cs typeface="Segoe UI"/>
              </a:rPr>
              <a:t> &gt; </a:t>
            </a:r>
            <a:r>
              <a:rPr lang="en-GB">
                <a:solidFill>
                  <a:srgbClr val="D24726"/>
                </a:solidFill>
                <a:latin typeface="Segoe UI Semibold" panose="020B0702040204020203" pitchFamily="34" charset="0"/>
                <a:cs typeface="Segoe UI Semibold" panose="020B0702040204020203" pitchFamily="34" charset="0"/>
              </a:rPr>
              <a:t>Pictures</a:t>
            </a:r>
            <a:r>
              <a:rPr lang="en-GB">
                <a:solidFill>
                  <a:prstClr val="black">
                    <a:lumMod val="75000"/>
                    <a:lumOff val="25000"/>
                  </a:prstClr>
                </a:solidFill>
                <a:cs typeface="Segoe UI"/>
              </a:rPr>
              <a:t> or </a:t>
            </a:r>
            <a:r>
              <a:rPr lang="en-GB">
                <a:solidFill>
                  <a:srgbClr val="D24726"/>
                </a:solidFill>
                <a:latin typeface="Segoe UI Semibold" panose="020B0702040204020203" pitchFamily="34" charset="0"/>
                <a:cs typeface="Segoe UI Semibold" panose="020B0702040204020203" pitchFamily="34" charset="0"/>
              </a:rPr>
              <a:t>Insert</a:t>
            </a:r>
            <a:r>
              <a:rPr lang="en-GB">
                <a:solidFill>
                  <a:prstClr val="black">
                    <a:lumMod val="75000"/>
                    <a:lumOff val="25000"/>
                  </a:prstClr>
                </a:solidFill>
                <a:cs typeface="Segoe UI"/>
              </a:rPr>
              <a:t> &gt; </a:t>
            </a:r>
            <a:r>
              <a:rPr lang="en-GB">
                <a:solidFill>
                  <a:srgbClr val="D24726"/>
                </a:solidFill>
                <a:latin typeface="Segoe UI Semibold" panose="020B0702040204020203" pitchFamily="34" charset="0"/>
                <a:cs typeface="Segoe UI Semibold" panose="020B0702040204020203" pitchFamily="34" charset="0"/>
              </a:rPr>
              <a:t>Online</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Pictures</a:t>
            </a:r>
            <a:r>
              <a:rPr lang="en-GB">
                <a:solidFill>
                  <a:prstClr val="black">
                    <a:lumMod val="75000"/>
                    <a:lumOff val="25000"/>
                  </a:prstClr>
                </a:solidFill>
                <a:cs typeface="Segoe UI"/>
              </a:rPr>
              <a:t> </a:t>
            </a:r>
            <a:r>
              <a:rPr lang="en-GB">
                <a:solidFill>
                  <a:prstClr val="black">
                    <a:lumMod val="75000"/>
                    <a:lumOff val="25000"/>
                  </a:prstClr>
                </a:solidFill>
                <a:latin typeface="Segoe UI" panose="020B0502040204020203" pitchFamily="34" charset="0"/>
                <a:cs typeface="Segoe UI" panose="020B0502040204020203" pitchFamily="34" charset="0"/>
              </a:rPr>
              <a:t>and choose the picture.</a:t>
            </a:r>
            <a:br>
              <a:rPr lang="en-GB">
                <a:solidFill>
                  <a:prstClr val="black">
                    <a:lumMod val="75000"/>
                    <a:lumOff val="25000"/>
                  </a:prstClr>
                </a:solidFill>
                <a:latin typeface="Segoe UI" panose="020B0502040204020203" pitchFamily="34" charset="0"/>
                <a:cs typeface="Segoe UI" panose="020B0502040204020203" pitchFamily="34" charset="0"/>
              </a:rPr>
            </a:br>
            <a:br>
              <a:rPr lang="en-GB">
                <a:solidFill>
                  <a:prstClr val="black">
                    <a:lumMod val="75000"/>
                    <a:lumOff val="25000"/>
                  </a:prstClr>
                </a:solidFill>
                <a:cs typeface="Segoe UI"/>
              </a:rPr>
            </a:br>
            <a:r>
              <a:rPr lang="en-GB">
                <a:solidFill>
                  <a:srgbClr val="D24726"/>
                </a:solidFill>
                <a:latin typeface="Segoe UI Semibold" panose="020B0702040204020203" pitchFamily="34" charset="0"/>
                <a:cs typeface="Segoe UI Semibold" panose="020B0702040204020203" pitchFamily="34" charset="0"/>
              </a:rPr>
              <a:t>Hint: </a:t>
            </a:r>
            <a:r>
              <a:rPr lang="en-GB">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en-GB">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Let's Go</a:t>
            </a:r>
            <a:r>
              <a:rPr lang="en-GB">
                <a:solidFill>
                  <a:prstClr val="black">
                    <a:lumMod val="75000"/>
                    <a:lumOff val="25000"/>
                  </a:prstClr>
                </a:solidFill>
                <a:cs typeface="Segoe UI"/>
              </a:rPr>
              <a:t>.</a:t>
            </a:r>
          </a:p>
        </p:txBody>
      </p:sp>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defRPr/>
            </a:pPr>
            <a:r>
              <a:rPr lang="en-GB">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GB">
                <a:solidFill>
                  <a:srgbClr val="D24726"/>
                </a:solidFill>
                <a:latin typeface="Segoe UI Semibold" panose="020B0702040204020203" pitchFamily="34" charset="0"/>
                <a:cs typeface="Segoe UI Semibold" panose="020B0702040204020203" pitchFamily="34" charset="0"/>
              </a:rPr>
              <a:t>Design Ideas </a:t>
            </a:r>
            <a:r>
              <a:rPr lang="en-GB">
                <a:solidFill>
                  <a:prstClr val="black">
                    <a:lumMod val="75000"/>
                    <a:lumOff val="25000"/>
                  </a:prstClr>
                </a:solidFill>
                <a:latin typeface="Segoe UI" panose="020B0502040204020203" pitchFamily="34" charset="0"/>
                <a:cs typeface="Segoe UI" panose="020B0502040204020203" pitchFamily="34" charset="0"/>
              </a:rPr>
              <a:t>task pane.</a:t>
            </a:r>
          </a:p>
        </p:txBody>
      </p:sp>
      <p:pic>
        <p:nvPicPr>
          <p:cNvPr id="29" name="Picture 28" descr="Insert tab with option to insert pic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pic>
        <p:nvPicPr>
          <p:cNvPr id="23" name="Picture 22" descr="Design ideas dialogue box asking for user confirmation to get design ideas"/>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rtl="0"/>
            <a:r>
              <a:rPr lang="en-GB">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rtl="0">
              <a:lnSpc>
                <a:spcPts val="1800"/>
              </a:lnSpc>
              <a:spcBef>
                <a:spcPts val="1000"/>
              </a:spcBef>
              <a:spcAft>
                <a:spcPts val="600"/>
              </a:spcAft>
              <a:buNone/>
            </a:pPr>
            <a:r>
              <a:rPr lang="en-GB" sz="120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rtl="0">
              <a:lnSpc>
                <a:spcPts val="1800"/>
              </a:lnSpc>
              <a:spcBef>
                <a:spcPts val="1000"/>
              </a:spcBef>
              <a:spcAft>
                <a:spcPts val="600"/>
              </a:spcAft>
              <a:buNone/>
            </a:pPr>
            <a:r>
              <a:rPr lang="en-GB" sz="1200" b="1">
                <a:solidFill>
                  <a:srgbClr val="D24726"/>
                </a:solidFill>
                <a:latin typeface="Segoe UI" panose="020B0502040204020203" pitchFamily="34" charset="0"/>
                <a:cs typeface="Segoe UI" panose="020B0502040204020203" pitchFamily="34" charset="0"/>
              </a:rPr>
              <a:t>Play</a:t>
            </a:r>
            <a:r>
              <a:rPr lang="en-GB" sz="120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rtl="0">
              <a:lnSpc>
                <a:spcPts val="1800"/>
              </a:lnSpc>
              <a:spcBef>
                <a:spcPts val="1000"/>
              </a:spcBef>
              <a:spcAft>
                <a:spcPts val="600"/>
              </a:spcAft>
              <a:buNone/>
            </a:pPr>
            <a:r>
              <a:rPr lang="en-GB" sz="120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rtl="0">
              <a:lnSpc>
                <a:spcPts val="1800"/>
              </a:lnSpc>
              <a:spcBef>
                <a:spcPts val="1000"/>
              </a:spcBef>
              <a:spcAft>
                <a:spcPts val="600"/>
              </a:spcAft>
              <a:buNone/>
            </a:pPr>
            <a:endParaRPr lang="en-GB" sz="120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5"/>
                        </p173:trackLst>
                      </p173:tracksInfo>
                    </p:ext>
                  </p14:extLst>
                </p14:media>
              </p:ext>
            </p:extLst>
          </p:nvPr>
        </p:nvPicPr>
        <p:blipFill>
          <a:blip r:embed="rId6"/>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rtlCol="0"/>
          <a:lstStyle/>
          <a:p>
            <a:pPr rtl="0"/>
            <a:r>
              <a:rPr lang="en-GB"/>
              <a:t>Setting up </a:t>
            </a:r>
            <a:r>
              <a:rPr lang="en-GB">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Duplicate Slide</a:t>
            </a:r>
            <a:r>
              <a:rPr lang="en-GB">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colour), then go to </a:t>
            </a:r>
            <a:r>
              <a:rPr lang="en-GB">
                <a:solidFill>
                  <a:srgbClr val="D24726"/>
                </a:solidFill>
                <a:latin typeface="Segoe UI Semibold" panose="020B0702040204020203" pitchFamily="34" charset="0"/>
                <a:cs typeface="Segoe UI Semibold" panose="020B0702040204020203" pitchFamily="34" charset="0"/>
              </a:rPr>
              <a:t>Transitions</a:t>
            </a:r>
            <a:r>
              <a:rPr lang="en-GB">
                <a:solidFill>
                  <a:prstClr val="black">
                    <a:lumMod val="75000"/>
                    <a:lumOff val="25000"/>
                  </a:prstClr>
                </a:solidFill>
                <a:cs typeface="Segoe UI"/>
              </a:rPr>
              <a:t> &gt; </a:t>
            </a:r>
            <a:r>
              <a:rPr lang="en-GB">
                <a:solidFill>
                  <a:srgbClr val="D24726"/>
                </a:solidFill>
                <a:latin typeface="Segoe UI Semibold" panose="020B0702040204020203" pitchFamily="34" charset="0"/>
                <a:cs typeface="Segoe UI Semibold" panose="020B0702040204020203" pitchFamily="34" charset="0"/>
              </a:rPr>
              <a:t>Morph</a:t>
            </a:r>
            <a:r>
              <a:rPr lang="en-GB">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GB">
                <a:solidFill>
                  <a:prstClr val="black">
                    <a:lumMod val="75000"/>
                    <a:lumOff val="25000"/>
                  </a:prstClr>
                </a:solidFill>
              </a:rPr>
              <a:t> </a:t>
            </a:r>
            <a:r>
              <a:rPr lang="en-GB">
                <a:solidFill>
                  <a:srgbClr val="D24726"/>
                </a:solidFill>
                <a:latin typeface="Segoe UI Semibold" panose="020B0702040204020203" pitchFamily="34" charset="0"/>
                <a:cs typeface="Segoe UI Semibold" panose="020B0702040204020203" pitchFamily="34" charset="0"/>
              </a:rPr>
              <a:t>Slide Show </a:t>
            </a:r>
            <a:r>
              <a:rPr lang="en-GB">
                <a:solidFill>
                  <a:prstClr val="black">
                    <a:lumMod val="75000"/>
                    <a:lumOff val="25000"/>
                  </a:prstClr>
                </a:solidFill>
                <a:latin typeface="Segoe UI" panose="020B0502040204020203" pitchFamily="34" charset="0"/>
                <a:cs typeface="Segoe UI" panose="020B0502040204020203" pitchFamily="34" charset="0"/>
              </a:rPr>
              <a:t>button and then select</a:t>
            </a:r>
            <a:r>
              <a:rPr lang="en-GB">
                <a:solidFill>
                  <a:prstClr val="black">
                    <a:lumMod val="75000"/>
                    <a:lumOff val="25000"/>
                  </a:prstClr>
                </a:solidFill>
              </a:rPr>
              <a:t> </a:t>
            </a:r>
            <a:r>
              <a:rPr lang="en-GB">
                <a:solidFill>
                  <a:srgbClr val="D24726"/>
                </a:solidFill>
                <a:latin typeface="Segoe UI Semibold" panose="020B0702040204020203" pitchFamily="34" charset="0"/>
                <a:cs typeface="Segoe UI Semibold" panose="020B0702040204020203" pitchFamily="34" charset="0"/>
              </a:rPr>
              <a:t>Play</a:t>
            </a:r>
            <a:r>
              <a:rPr lang="en-GB">
                <a:solidFill>
                  <a:prstClr val="black">
                    <a:lumMod val="75000"/>
                    <a:lumOff val="25000"/>
                  </a:prstClr>
                </a:solidFill>
              </a:rPr>
              <a:t> </a:t>
            </a:r>
            <a:r>
              <a:rPr lang="en-GB">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srgbClr val="D24726"/>
                </a:solidFill>
                <a:latin typeface="Segoe UI Semibold" panose="020B0702040204020203" pitchFamily="34" charset="0"/>
                <a:cs typeface="Segoe UI Semibold" panose="020B0702040204020203" pitchFamily="34" charset="0"/>
              </a:rPr>
              <a:t>Hint: </a:t>
            </a:r>
            <a:r>
              <a:rPr lang="en-GB">
                <a:solidFill>
                  <a:srgbClr val="404040"/>
                </a:solidFill>
                <a:latin typeface="Segoe UI Semibold" panose="020B0702040204020203" pitchFamily="34" charset="0"/>
                <a:cs typeface="Segoe UI Semibold" panose="020B0702040204020203" pitchFamily="34" charset="0"/>
              </a:rPr>
              <a:t>Effect Options </a:t>
            </a:r>
            <a:r>
              <a:rPr lang="en-GB">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GB">
                <a:solidFill>
                  <a:prstClr val="black">
                    <a:lumMod val="75000"/>
                    <a:lumOff val="25000"/>
                  </a:prstClr>
                </a:solidFill>
              </a:rPr>
              <a:t> </a:t>
            </a:r>
            <a:r>
              <a:rPr lang="en-GB">
                <a:solidFill>
                  <a:prstClr val="black">
                    <a:lumMod val="75000"/>
                    <a:lumOff val="25000"/>
                  </a:prstClr>
                </a:solidFill>
                <a:latin typeface="Segoe UI Semibold" panose="020B0702040204020203" pitchFamily="34" charset="0"/>
                <a:cs typeface="Segoe UI Semibold" panose="020B0702040204020203" pitchFamily="34" charset="0"/>
              </a:rPr>
              <a:t>Morph</a:t>
            </a:r>
            <a:r>
              <a:rPr lang="en-GB">
                <a:solidFill>
                  <a:prstClr val="black">
                    <a:lumMod val="75000"/>
                    <a:lumOff val="25000"/>
                  </a:prstClr>
                </a:solidFill>
              </a:rPr>
              <a:t>.</a:t>
            </a:r>
          </a:p>
        </p:txBody>
      </p:sp>
      <p:pic>
        <p:nvPicPr>
          <p:cNvPr id="2" name="Picture 1" descr="Slide thumbnail context menu showing the Duplicate Slide op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pic>
        <p:nvPicPr>
          <p:cNvPr id="6" name="Picture 5" descr="Transition tab showing morph transiti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pic>
        <p:nvPicPr>
          <p:cNvPr id="5" name="Picture 4" descr="Slide Show butto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cxnSp>
        <p:nvCxnSpPr>
          <p:cNvPr id="20" name="Straight Connector 19">
            <a:extLst>
              <a:ext uri="{C183D7F6-B498-43B3-948B-1728B52AA6E4}">
                <adec:decorative xmlns:adec="http://schemas.microsoft.com/office/drawing/2017/decorative" val="1"/>
              </a:ext>
            </a:extLst>
          </p:cNvPr>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lvl="0" rtl="0"/>
            <a:r>
              <a:rPr lang="en-GB">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rtl="0">
              <a:lnSpc>
                <a:spcPts val="1800"/>
              </a:lnSpc>
              <a:spcBef>
                <a:spcPts val="1000"/>
              </a:spcBef>
              <a:spcAft>
                <a:spcPts val="2000"/>
              </a:spcAft>
              <a:buNone/>
            </a:pPr>
            <a:r>
              <a:rPr lang="en-GB" sz="120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GB" sz="1200">
                <a:solidFill>
                  <a:prstClr val="black">
                    <a:lumMod val="75000"/>
                    <a:lumOff val="25000"/>
                  </a:prstClr>
                </a:solidFill>
                <a:latin typeface="Segoe UI" panose="020B0502040204020203" pitchFamily="34" charset="0"/>
                <a:cs typeface="Segoe UI" panose="020B0502040204020203" pitchFamily="34" charset="0"/>
              </a:rPr>
            </a:br>
            <a:br>
              <a:rPr lang="en-GB" sz="1200">
                <a:solidFill>
                  <a:prstClr val="black">
                    <a:lumMod val="75000"/>
                    <a:lumOff val="25000"/>
                  </a:prstClr>
                </a:solidFill>
                <a:latin typeface="Segoe UI" panose="020B0502040204020203" pitchFamily="34" charset="0"/>
                <a:cs typeface="Segoe UI" panose="020B0502040204020203" pitchFamily="34" charset="0"/>
              </a:rPr>
            </a:br>
            <a:r>
              <a:rPr lang="en-GB" sz="120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Select </a:t>
            </a:r>
            <a:r>
              <a:rPr lang="en-GB">
                <a:solidFill>
                  <a:srgbClr val="D24726"/>
                </a:solidFill>
                <a:latin typeface="Segoe UI" panose="020B0502040204020203" pitchFamily="34" charset="0"/>
                <a:cs typeface="Segoe UI" panose="020B0502040204020203" pitchFamily="34" charset="0"/>
              </a:rPr>
              <a:t>Share</a:t>
            </a:r>
            <a:r>
              <a:rPr lang="en-GB">
                <a:solidFill>
                  <a:prstClr val="black">
                    <a:lumMod val="75000"/>
                    <a:lumOff val="25000"/>
                  </a:prstClr>
                </a:solidFill>
                <a:latin typeface="Segoe UI" panose="020B0502040204020203" pitchFamily="34" charset="0"/>
                <a:cs typeface="Segoe UI" panose="020B0502040204020203" pitchFamily="34" charset="0"/>
              </a:rPr>
              <a:t> from above the ribbon, or by using short-key </a:t>
            </a:r>
            <a:r>
              <a:rPr lang="en-GB">
                <a:solidFill>
                  <a:srgbClr val="D24726"/>
                </a:solidFill>
                <a:latin typeface="Segoe UI" panose="020B0502040204020203" pitchFamily="34" charset="0"/>
                <a:cs typeface="Segoe UI" panose="020B0502040204020203" pitchFamily="34" charset="0"/>
              </a:rPr>
              <a:t>Alt-ZS</a:t>
            </a:r>
            <a:r>
              <a:rPr lang="en-GB">
                <a:solidFill>
                  <a:prstClr val="black">
                    <a:lumMod val="75000"/>
                    <a:lumOff val="25000"/>
                  </a:prstClr>
                </a:solidFill>
                <a:latin typeface="Segoe UI" panose="020B0502040204020203" pitchFamily="34" charset="0"/>
                <a:cs typeface="Segoe UI" panose="020B0502040204020203" pitchFamily="34" charset="0"/>
              </a:rPr>
              <a:t>, to invite people to work with you (You can save to the cloud at this point.)</a:t>
            </a:r>
          </a:p>
        </p:txBody>
      </p:sp>
      <p:pic>
        <p:nvPicPr>
          <p:cNvPr id="9" name="Picture 8" descr="Marker showing who is working on a slide"/>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pPr rtl="0"/>
            <a:r>
              <a:rPr lang="en-GB">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GB">
                <a:solidFill>
                  <a:prstClr val="black">
                    <a:lumMod val="75000"/>
                    <a:lumOff val="25000"/>
                  </a:prstClr>
                </a:solidFill>
                <a:latin typeface="Segoe UI" panose="020B0502040204020203" pitchFamily="34" charset="0"/>
                <a:cs typeface="Segoe UI" panose="020B0502040204020203" pitchFamily="34" charset="0"/>
              </a:rPr>
            </a:br>
            <a:r>
              <a:rPr lang="en-GB">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GB">
                <a:latin typeface="Segoe UI" panose="020B0502040204020203" pitchFamily="34" charset="0"/>
                <a:cs typeface="Segoe UI" panose="020B0502040204020203" pitchFamily="34" charset="0"/>
              </a:rPr>
            </a:br>
            <a:br>
              <a:rPr lang="en-GB">
                <a:latin typeface="Segoe UI" panose="020B0502040204020203" pitchFamily="34" charset="0"/>
                <a:cs typeface="Segoe UI" panose="020B0502040204020203" pitchFamily="34" charset="0"/>
              </a:rPr>
            </a:br>
            <a:r>
              <a:rPr lang="en-GB">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rtl="0">
              <a:lnSpc>
                <a:spcPct val="100000"/>
              </a:lnSpc>
              <a:spcBef>
                <a:spcPts val="0"/>
              </a:spcBef>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Select </a:t>
            </a:r>
            <a:r>
              <a:rPr lang="en-GB">
                <a:solidFill>
                  <a:srgbClr val="404040"/>
                </a:solidFill>
                <a:latin typeface="Segoe UI" panose="020B0502040204020203" pitchFamily="34" charset="0"/>
                <a:cs typeface="Segoe UI" panose="020B0502040204020203" pitchFamily="34" charset="0"/>
              </a:rPr>
              <a:t>the Robot picture </a:t>
            </a:r>
            <a:r>
              <a:rPr lang="en-GB">
                <a:solidFill>
                  <a:prstClr val="black">
                    <a:lumMod val="75000"/>
                    <a:lumOff val="25000"/>
                  </a:prstClr>
                </a:solidFill>
                <a:latin typeface="Segoe UI" panose="020B0502040204020203" pitchFamily="34" charset="0"/>
                <a:cs typeface="Segoe UI" panose="020B0502040204020203" pitchFamily="34" charset="0"/>
              </a:rPr>
              <a:t>on the right.</a:t>
            </a:r>
          </a:p>
        </p:txBody>
      </p:sp>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buNone/>
            </a:pPr>
            <a:r>
              <a:rPr lang="en-GB">
                <a:solidFill>
                  <a:prstClr val="black">
                    <a:lumMod val="75000"/>
                    <a:lumOff val="25000"/>
                  </a:prstClr>
                </a:solidFill>
                <a:latin typeface="Segoe UI" panose="020B0502040204020203" pitchFamily="34" charset="0"/>
                <a:cs typeface="Segoe UI" panose="020B0502040204020203" pitchFamily="34" charset="0"/>
              </a:rPr>
              <a:t>Type</a:t>
            </a:r>
            <a:r>
              <a:rPr lang="en-GB">
                <a:solidFill>
                  <a:prstClr val="black">
                    <a:lumMod val="75000"/>
                    <a:lumOff val="25000"/>
                  </a:prstClr>
                </a:solidFill>
              </a:rPr>
              <a:t> </a:t>
            </a:r>
            <a:r>
              <a:rPr lang="en-GB" i="1">
                <a:solidFill>
                  <a:srgbClr val="D24726"/>
                </a:solidFill>
                <a:latin typeface="Segoe UI" panose="020B0502040204020203" pitchFamily="34" charset="0"/>
                <a:cs typeface="Segoe UI" panose="020B0502040204020203" pitchFamily="34" charset="0"/>
              </a:rPr>
              <a:t>animation</a:t>
            </a:r>
            <a:r>
              <a:rPr lang="en-GB">
                <a:solidFill>
                  <a:prstClr val="black">
                    <a:lumMod val="75000"/>
                    <a:lumOff val="25000"/>
                  </a:prstClr>
                </a:solidFill>
              </a:rPr>
              <a:t> </a:t>
            </a:r>
            <a:r>
              <a:rPr lang="en-GB">
                <a:solidFill>
                  <a:prstClr val="black">
                    <a:lumMod val="75000"/>
                    <a:lumOff val="25000"/>
                  </a:prstClr>
                </a:solidFill>
                <a:latin typeface="Segoe UI" panose="020B0502040204020203" pitchFamily="34" charset="0"/>
                <a:cs typeface="Segoe UI" panose="020B0502040204020203" pitchFamily="34" charset="0"/>
              </a:rPr>
              <a:t>in the </a:t>
            </a:r>
            <a:r>
              <a:rPr lang="en-GB">
                <a:solidFill>
                  <a:srgbClr val="D24726"/>
                </a:solidFill>
                <a:latin typeface="Segoe UI Semibold" panose="020B0702040204020203" pitchFamily="34" charset="0"/>
                <a:cs typeface="Segoe UI Semibold" panose="020B0702040204020203" pitchFamily="34" charset="0"/>
              </a:rPr>
              <a:t>Tell Me </a:t>
            </a:r>
            <a:r>
              <a:rPr lang="en-GB">
                <a:solidFill>
                  <a:prstClr val="black">
                    <a:lumMod val="75000"/>
                    <a:lumOff val="25000"/>
                  </a:prstClr>
                </a:solidFill>
                <a:latin typeface="Segoe UI" panose="020B0502040204020203" pitchFamily="34" charset="0"/>
                <a:cs typeface="Segoe UI" panose="020B0502040204020203" pitchFamily="34" charset="0"/>
              </a:rPr>
              <a:t>box, and then choose </a:t>
            </a:r>
            <a:r>
              <a:rPr lang="en-GB">
                <a:solidFill>
                  <a:srgbClr val="D24726"/>
                </a:solidFill>
                <a:latin typeface="Segoe UI Semibold" panose="020B0702040204020203" pitchFamily="34" charset="0"/>
                <a:cs typeface="Segoe UI Semibold" panose="020B0702040204020203" pitchFamily="34" charset="0"/>
              </a:rPr>
              <a:t>Add Animation</a:t>
            </a:r>
            <a:r>
              <a:rPr lang="en-GB">
                <a:solidFill>
                  <a:prstClr val="black">
                    <a:lumMod val="75000"/>
                    <a:lumOff val="25000"/>
                  </a:prstClr>
                </a:solidFill>
                <a:latin typeface="Segoe UI" panose="020B0502040204020203" pitchFamily="34" charset="0"/>
                <a:cs typeface="Segoe UI" panose="020B0502040204020203" pitchFamily="34" charset="0"/>
              </a:rPr>
              <a:t>.</a:t>
            </a:r>
          </a:p>
        </p:txBody>
      </p:sp>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GB">
                <a:solidFill>
                  <a:srgbClr val="D24726"/>
                </a:solidFill>
                <a:latin typeface="Segoe UI Semibold" panose="020B0702040204020203" pitchFamily="34" charset="0"/>
                <a:cs typeface="Segoe UI Semibold" panose="020B0702040204020203" pitchFamily="34" charset="0"/>
              </a:rPr>
              <a:t>Zoom</a:t>
            </a:r>
            <a:r>
              <a:rPr lang="en-GB">
                <a:solidFill>
                  <a:prstClr val="black">
                    <a:lumMod val="75000"/>
                    <a:lumOff val="25000"/>
                  </a:prstClr>
                </a:solidFill>
                <a:latin typeface="Segoe UI" panose="020B0502040204020203" pitchFamily="34" charset="0"/>
                <a:cs typeface="Segoe UI" panose="020B0502040204020203" pitchFamily="34" charset="0"/>
              </a:rPr>
              <a:t>, and watch </a:t>
            </a:r>
            <a:br>
              <a:rPr lang="en-GB">
                <a:solidFill>
                  <a:prstClr val="black">
                    <a:lumMod val="75000"/>
                    <a:lumOff val="25000"/>
                  </a:prstClr>
                </a:solidFill>
                <a:latin typeface="Segoe UI" panose="020B0502040204020203" pitchFamily="34" charset="0"/>
                <a:cs typeface="Segoe UI" panose="020B0502040204020203" pitchFamily="34" charset="0"/>
              </a:rPr>
            </a:br>
            <a:r>
              <a:rPr lang="en-GB">
                <a:solidFill>
                  <a:prstClr val="black">
                    <a:lumMod val="75000"/>
                    <a:lumOff val="25000"/>
                  </a:prstClr>
                </a:solidFill>
                <a:latin typeface="Segoe UI" panose="020B0502040204020203" pitchFamily="34" charset="0"/>
                <a:cs typeface="Segoe UI" panose="020B0502040204020203" pitchFamily="34" charset="0"/>
              </a:rPr>
              <a:t>what happens.</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rtl="0">
              <a:spcBef>
                <a:spcPts val="0"/>
              </a:spcBef>
              <a:spcAft>
                <a:spcPts val="200"/>
              </a:spcAft>
              <a:tabLst>
                <a:tab pos="4931410" algn="l"/>
              </a:tabLst>
            </a:pPr>
            <a:r>
              <a:rPr lang="en-GB" sz="1200" b="1" kern="1000" spc="10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GB" sz="1200" b="1" kern="140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5" name="Picture 4" descr="Tell Me box"/>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pic>
        <p:nvPicPr>
          <p:cNvPr id="7" name="Picture 6" descr="Animation tab showing zoom optio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pic>
        <p:nvPicPr>
          <p:cNvPr id="24" name="Picture 23">
            <a:extLst>
              <a:ext uri="{C183D7F6-B498-43B3-948B-1728B52AA6E4}">
                <adec:decorative xmlns:adec="http://schemas.microsoft.com/office/drawing/2017/decorative" val="1"/>
              </a:ext>
            </a:extLst>
          </p:cNvPr>
          <p:cNvPicPr/>
          <p:nvPr/>
        </p:nvPicPr>
        <p:blipFill>
          <a:blip r:embed="rId5"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6"/>
          <a:stretch>
            <a:fillRect/>
          </a:stretch>
        </p:blipFill>
        <p:spPr>
          <a:xfrm>
            <a:off x="7912741" y="1646170"/>
            <a:ext cx="2775459" cy="4531804"/>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GB">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latin typeface="Segoe UI" panose="020B0502040204020203" pitchFamily="34" charset="0"/>
                <a:cs typeface="Segoe UI" panose="020B0502040204020203" pitchFamily="34" charset="0"/>
              </a:rPr>
              <a:t>Smart Lookup brings research directly in to PowerPoint.</a:t>
            </a:r>
            <a:br>
              <a:rPr lang="en-GB">
                <a:latin typeface="Segoe UI" panose="020B0502040204020203" pitchFamily="34" charset="0"/>
                <a:cs typeface="Segoe UI" panose="020B0502040204020203" pitchFamily="34" charset="0"/>
              </a:rPr>
            </a:br>
            <a:br>
              <a:rPr lang="en-GB">
                <a:latin typeface="Segoe UI" panose="020B0502040204020203" pitchFamily="34" charset="0"/>
                <a:cs typeface="Segoe UI" panose="020B0502040204020203" pitchFamily="34" charset="0"/>
              </a:rPr>
            </a:br>
            <a:r>
              <a:rPr lang="en-GB">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Right-click in the word </a:t>
            </a:r>
            <a:r>
              <a:rPr lang="en-GB" i="1">
                <a:solidFill>
                  <a:srgbClr val="D24726"/>
                </a:solidFill>
                <a:latin typeface="Segoe UI" panose="020B0502040204020203" pitchFamily="34" charset="0"/>
                <a:cs typeface="Segoe UI" panose="020B0502040204020203" pitchFamily="34" charset="0"/>
              </a:rPr>
              <a:t>office</a:t>
            </a:r>
            <a:r>
              <a:rPr lang="en-GB">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GB" sz="180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rtl="0">
              <a:spcAft>
                <a:spcPts val="2000"/>
              </a:spcAft>
              <a:buNone/>
            </a:pPr>
            <a:r>
              <a:rPr lang="en-GB">
                <a:solidFill>
                  <a:prstClr val="black">
                    <a:lumMod val="75000"/>
                    <a:lumOff val="25000"/>
                  </a:prstClr>
                </a:solidFill>
                <a:latin typeface="Segoe UI" panose="020B0502040204020203" pitchFamily="34" charset="0"/>
                <a:cs typeface="Segoe UI" panose="020B0502040204020203" pitchFamily="34" charset="0"/>
              </a:rPr>
              <a:t>Choose </a:t>
            </a:r>
            <a:r>
              <a:rPr lang="en-GB">
                <a:solidFill>
                  <a:srgbClr val="D24726"/>
                </a:solidFill>
                <a:latin typeface="Segoe UI Semibold" panose="020B0702040204020203" pitchFamily="34" charset="0"/>
                <a:cs typeface="Segoe UI Semibold" panose="020B0702040204020203" pitchFamily="34" charset="0"/>
              </a:rPr>
              <a:t>Smart</a:t>
            </a:r>
            <a:r>
              <a:rPr lang="en-GB">
                <a:solidFill>
                  <a:prstClr val="black">
                    <a:lumMod val="75000"/>
                    <a:lumOff val="25000"/>
                  </a:prstClr>
                </a:solidFill>
                <a:cs typeface="Segoe UI"/>
              </a:rPr>
              <a:t> </a:t>
            </a:r>
            <a:r>
              <a:rPr lang="en-GB">
                <a:solidFill>
                  <a:srgbClr val="D24726"/>
                </a:solidFill>
                <a:latin typeface="Segoe UI Semibold" panose="020B0702040204020203" pitchFamily="34" charset="0"/>
                <a:cs typeface="Segoe UI Semibold" panose="020B0702040204020203" pitchFamily="34" charset="0"/>
              </a:rPr>
              <a:t>Lookup</a:t>
            </a:r>
            <a:r>
              <a:rPr lang="en-GB">
                <a:latin typeface="Segoe UI" panose="020B0502040204020203" pitchFamily="34" charset="0"/>
                <a:cs typeface="Segoe UI" panose="020B0502040204020203" pitchFamily="34" charset="0"/>
              </a:rPr>
              <a:t>, and notice that results are contextual for that phrase, not </a:t>
            </a:r>
            <a:r>
              <a:rPr lang="en-GB" sz="1800">
                <a:latin typeface="Segoe UI" panose="020B0502040204020203" pitchFamily="34" charset="0"/>
                <a:cs typeface="Segoe UI" panose="020B0502040204020203" pitchFamily="34" charset="0"/>
              </a:rPr>
              <a:t>Microsoft Office apps</a:t>
            </a:r>
            <a:r>
              <a:rPr lang="en-GB">
                <a:latin typeface="Segoe UI" panose="020B0502040204020203" pitchFamily="34" charset="0"/>
                <a:cs typeface="Segoe UI" panose="020B0502040204020203" pitchFamily="34" charset="0"/>
              </a:rPr>
              <a:t>.</a:t>
            </a:r>
            <a:endParaRPr lang="en-GB">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rtl="0"/>
              <a:r>
                <a:rPr lang="en-GB">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2000"/>
              </a:spcAft>
              <a:buNone/>
            </a:pPr>
            <a:r>
              <a:rPr lang="en-GB">
                <a:latin typeface="Segoe UI" panose="020B0502040204020203" pitchFamily="34" charset="0"/>
                <a:cs typeface="Segoe UI" panose="020B0502040204020203" pitchFamily="34" charset="0"/>
              </a:rPr>
              <a:t>Just for fun, try Smart Lookup again by right-clicking in the word </a:t>
            </a:r>
            <a:r>
              <a:rPr lang="en-GB" i="1">
                <a:solidFill>
                  <a:srgbClr val="D24726"/>
                </a:solidFill>
                <a:latin typeface="Segoe UI" panose="020B0502040204020203" pitchFamily="34" charset="0"/>
                <a:cs typeface="Segoe UI" panose="020B0502040204020203" pitchFamily="34" charset="0"/>
              </a:rPr>
              <a:t>Office</a:t>
            </a:r>
            <a:r>
              <a:rPr lang="en-GB"/>
              <a:t> </a:t>
            </a:r>
            <a:r>
              <a:rPr lang="en-GB">
                <a:latin typeface="Segoe UI" panose="020B0502040204020203" pitchFamily="34" charset="0"/>
                <a:cs typeface="Segoe UI" panose="020B0502040204020203" pitchFamily="34" charset="0"/>
              </a:rPr>
              <a:t>in Step 2.</a:t>
            </a:r>
          </a:p>
          <a:p>
            <a:pPr marL="0" indent="0" rtl="0">
              <a:spcAft>
                <a:spcPts val="2000"/>
              </a:spcAft>
              <a:buNone/>
            </a:pPr>
            <a:endParaRPr lang="en-GB">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rtlCol="0">
            <a:normAutofit/>
          </a:bodyPr>
          <a:lstStyle/>
          <a:p>
            <a:pPr rtl="0"/>
            <a:r>
              <a:rPr lang="en-GB">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rtlCol="0">
            <a:normAutofit/>
          </a:bodyPr>
          <a:lstStyle/>
          <a:p>
            <a:pPr marL="0" indent="0" rtl="0">
              <a:lnSpc>
                <a:spcPts val="3600"/>
              </a:lnSpc>
              <a:spcAft>
                <a:spcPts val="0"/>
              </a:spcAft>
              <a:buNone/>
            </a:pPr>
            <a:r>
              <a:rPr lang="en-GB" sz="2000" dirty="0">
                <a:latin typeface="Segoe UI Light" panose="020B0502040204020203" pitchFamily="34" charset="0"/>
                <a:cs typeface="Segoe UI Light" panose="020B0502040204020203" pitchFamily="34" charset="0"/>
              </a:rPr>
              <a:t>Select the </a:t>
            </a:r>
            <a:r>
              <a:rPr lang="en-GB" sz="2000" dirty="0">
                <a:solidFill>
                  <a:srgbClr val="D24726"/>
                </a:solidFill>
                <a:latin typeface="Segoe UI Semibold" panose="020B0702040204020203" pitchFamily="34" charset="0"/>
                <a:cs typeface="Segoe UI Semibold" panose="020B0702040204020203" pitchFamily="34" charset="0"/>
              </a:rPr>
              <a:t>Tell Me                   </a:t>
            </a:r>
            <a:r>
              <a:rPr lang="en-GB" sz="2000" dirty="0">
                <a:latin typeface="Segoe UI Light" panose="020B0502040204020203" pitchFamily="34" charset="0"/>
                <a:cs typeface="Segoe UI Light" panose="020B0502040204020203" pitchFamily="34" charset="0"/>
              </a:rPr>
              <a:t>button and type what you want to know.</a:t>
            </a:r>
            <a:br>
              <a:rPr lang="en-GB" sz="2000" dirty="0">
                <a:latin typeface="Segoe UI Light" panose="020B0502040204020203" pitchFamily="34" charset="0"/>
                <a:cs typeface="Segoe UI Light" panose="020B0502040204020203" pitchFamily="34" charset="0"/>
              </a:rPr>
            </a:br>
            <a:endParaRPr lang="en-GB"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r>
              <a:rPr lang="en-GB"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GB" sz="2000" dirty="0">
              <a:latin typeface="Segoe UI Light" panose="020B0502040204020203" pitchFamily="34" charset="0"/>
              <a:cs typeface="Segoe UI Light" panose="020B0502040204020203" pitchFamily="34" charset="0"/>
            </a:endParaRPr>
          </a:p>
          <a:p>
            <a:pPr marL="0" indent="0" rtl="0">
              <a:lnSpc>
                <a:spcPts val="3600"/>
              </a:lnSpc>
              <a:spcBef>
                <a:spcPts val="1500"/>
              </a:spcBef>
              <a:spcAft>
                <a:spcPts val="0"/>
              </a:spcAft>
              <a:buNone/>
            </a:pPr>
            <a:r>
              <a:rPr lang="en-GB"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GB"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en-GB" sz="2000" dirty="0">
              <a:latin typeface="Segoe UI Light" panose="020B0502040204020203" pitchFamily="34" charset="0"/>
              <a:cs typeface="Segoe UI Light" panose="020B0502040204020203" pitchFamily="34" charset="0"/>
            </a:endParaRPr>
          </a:p>
          <a:p>
            <a:pPr marL="0" indent="0" rtl="0">
              <a:lnSpc>
                <a:spcPts val="3600"/>
              </a:lnSpc>
              <a:spcAft>
                <a:spcPts val="0"/>
              </a:spcAft>
              <a:buNone/>
            </a:pPr>
            <a:endParaRPr lang="en-GB"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5"/>
          <a:srcRect/>
          <a:stretch/>
        </p:blipFill>
        <p:spPr>
          <a:xfrm>
            <a:off x="2614561" y="2350333"/>
            <a:ext cx="1268511" cy="1189747"/>
          </a:xfrm>
          <a:prstGeom prst="rect">
            <a:avLst/>
          </a:prstGeom>
        </p:spPr>
      </p:pic>
      <p:pic>
        <p:nvPicPr>
          <p:cNvPr id="8" name="Picture 7" descr="Arrow pointing right with a link to the PowerPoint team blog. Select the image to visit the PowerPoint team blog ">
            <a:hlinkClick r:id="rId3" tooltip="Select here to visit the PowerPoint team blo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link to free PowerPoint training. Select the image to access free PowerPoint training">
            <a:hlinkClick r:id="rId4" tooltip="Select here to go to free PowerPoint training."/>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rtl="0"/>
            <a:r>
              <a:rPr lang="en-GB" sz="1400">
                <a:latin typeface="Segoe UI Light" panose="020B0502040204020203" pitchFamily="34" charset="0"/>
                <a:cs typeface="Segoe UI Light" panose="020B0502040204020203" pitchFamily="34" charset="0"/>
              </a:rPr>
              <a:t>SELECT THE ARROW WHEN IN SLIDE SHOW MODE</a:t>
            </a:r>
          </a:p>
        </p:txBody>
      </p:sp>
      <p:pic>
        <p:nvPicPr>
          <p:cNvPr id="11" name="Picture 10" descr="Tell Me box suggestions"/>
          <p:cNvPicPr>
            <a:picLocks noChangeAspect="1"/>
          </p:cNvPicPr>
          <p:nvPr/>
        </p:nvPicPr>
        <p:blipFill>
          <a:blip r:embed="rId7"/>
          <a:srcRect/>
          <a:stretch/>
        </p:blipFill>
        <p:spPr>
          <a:xfrm>
            <a:off x="8408066" y="2897168"/>
            <a:ext cx="2476156" cy="1729917"/>
          </a:xfrm>
          <a:prstGeom prst="rect">
            <a:avLst/>
          </a:prstGeom>
        </p:spPr>
      </p:pic>
      <p:pic>
        <p:nvPicPr>
          <p:cNvPr id="12" name="Tell Me Button Close-up" descr="Tell Me button" hidden="1">
            <a:extLst>
              <a:ext uri="{FF2B5EF4-FFF2-40B4-BE49-F238E27FC236}">
                <a16:creationId xmlns:a16="http://schemas.microsoft.com/office/drawing/2014/main" id="{4DF7F456-3FE6-4195-A621-495B72FC372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13400" y="2350332"/>
            <a:ext cx="1269672" cy="1189747"/>
          </a:xfrm>
          <a:prstGeom prst="rect">
            <a:avLst/>
          </a:prstGeom>
        </p:spPr>
      </p:pic>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1051048_TF10001108_Win32" id="{5BF6C6A7-BFBC-4914-8091-07DBEAC449A6}" vid="{907DD5C8-3EB0-4FDE-98F2-419D5E14C6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{6C84222D-E9A4-4767-8A60-058CE401B4D1}tf10001108_win32</Template>
  <TotalTime>0</TotalTime>
  <Words>613</Words>
  <Application>Microsoft Office PowerPoint</Application>
  <PresentationFormat>Widescreen</PresentationFormat>
  <Paragraphs>67</Paragraphs>
  <Slides>9</Slides>
  <Notes>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Segoe UI</vt:lpstr>
      <vt:lpstr>Segoe UI Light</vt:lpstr>
      <vt:lpstr>Segoe UI Semibold</vt:lpstr>
      <vt:lpstr>WelcomeDoc</vt:lpstr>
      <vt:lpstr>Hình ảnh minh hoạ</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Hình ảnh minh hoạ</dc:title>
  <dc:creator>Do Tien Phuc</dc:creator>
  <cp:keywords/>
  <cp:lastModifiedBy>Do Tien Phuc</cp:lastModifiedBy>
  <cp:revision>1</cp:revision>
  <dcterms:created xsi:type="dcterms:W3CDTF">2025-09-20T04:20:23Z</dcterms:created>
  <dcterms:modified xsi:type="dcterms:W3CDTF">2025-09-20T04:21:22Z</dcterms:modified>
  <cp:version/>
</cp:coreProperties>
</file>