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05" r:id="rId5"/>
    <p:sldId id="296" r:id="rId6"/>
    <p:sldId id="306" r:id="rId7"/>
    <p:sldId id="259" r:id="rId8"/>
    <p:sldId id="316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62A5AE42-7DC1-8140-9B13-146984FDEF22}" type="datetimeFigureOut">
              <a:rPr lang="en-GB" smtClean="0"/>
              <a:t>20/09/2025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17369B77-94AB-0344-9EBF-9DB9EE8D3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E8F75F72-8950-AF4F-9381-1D26FB547EA1}" type="datetimeFigureOut">
              <a:rPr lang="en-GB" smtClean="0"/>
              <a:t>20/09/2025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0775476F-A808-1F46-A368-07984F6DA2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3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1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047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n-GB" sz="46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n-GB" sz="24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GB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n-GB" sz="2400"/>
            </a:lvl1pPr>
            <a:lvl2pPr marL="228600">
              <a:buClr>
                <a:srgbClr val="73292A"/>
              </a:buClr>
              <a:defRPr lang="en-GB" sz="2000"/>
            </a:lvl2pPr>
            <a:lvl3pPr marL="685800">
              <a:buClr>
                <a:srgbClr val="73292A"/>
              </a:buClr>
              <a:defRPr lang="en-GB" sz="1800"/>
            </a:lvl3pPr>
            <a:lvl4pPr marL="1143000">
              <a:buClr>
                <a:srgbClr val="73292A"/>
              </a:buClr>
              <a:defRPr lang="en-GB" sz="1600"/>
            </a:lvl4pPr>
            <a:lvl5pPr marL="1600200">
              <a:buClr>
                <a:srgbClr val="73292A"/>
              </a:buClr>
              <a:defRPr lang="en-GB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GB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d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GB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GB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GB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Introduction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Primary goals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Areas of growth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Timeline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Summary</a:t>
            </a:r>
          </a:p>
          <a:p>
            <a:pPr rtl="0"/>
            <a:endParaRPr lang="en-GB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At Contoso, we empower organisations to foster collaborative </a:t>
            </a:r>
            <a:br>
              <a:rPr lang="en-GB" dirty="0"/>
            </a:br>
            <a:r>
              <a:rPr lang="en-GB" dirty="0"/>
              <a:t>thinking to further drive workplace innovation. By closing the </a:t>
            </a:r>
            <a:br>
              <a:rPr lang="en-GB" dirty="0"/>
            </a:br>
            <a:r>
              <a:rPr lang="en-GB" dirty="0"/>
              <a:t>loop and leveraging agile frameworks, we help business grow </a:t>
            </a:r>
            <a:br>
              <a:rPr lang="en-GB" dirty="0"/>
            </a:br>
            <a:r>
              <a:rPr lang="en-GB" dirty="0"/>
              <a:t>organically and foster a consumer-first mindset.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Primary goals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Annual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 err="1"/>
              <a:t>Mirjam</a:t>
            </a:r>
            <a:r>
              <a:rPr lang="en-GB" dirty="0"/>
              <a:t> Nilsson​</a:t>
            </a:r>
          </a:p>
          <a:p>
            <a:pPr rtl="0"/>
            <a:r>
              <a:rPr lang="en-GB" dirty="0"/>
              <a:t>mirjam@contoso.com</a:t>
            </a:r>
          </a:p>
          <a:p>
            <a:pPr rtl="0"/>
            <a:r>
              <a:rPr lang="en-GB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7_TF56410444_Win32" id="{28F79E5F-1BE5-42C9-A610-CFFA28326A1C}" vid="{D035A384-0AAF-401E-9042-89215ED03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{2B847BCF-0D89-4199-82C5-257819A1E416}tf56410444_win32</Template>
  <TotalTime>1</TotalTime>
  <Words>86</Words>
  <Application>Microsoft Office PowerPoint</Application>
  <PresentationFormat>Widescreen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Presentation title</vt:lpstr>
      <vt:lpstr>Agenda</vt:lpstr>
      <vt:lpstr>Introduction</vt:lpstr>
      <vt:lpstr>Primary goals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Do Tien Phuc</dc:creator>
  <cp:lastModifiedBy>Do Tien Phuc</cp:lastModifiedBy>
  <cp:revision>1</cp:revision>
  <dcterms:created xsi:type="dcterms:W3CDTF">2025-09-20T04:21:52Z</dcterms:created>
  <dcterms:modified xsi:type="dcterms:W3CDTF">2025-09-20T04:22:55Z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