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0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7378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825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91203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9501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5708101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594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528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8992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9339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79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58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18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907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638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055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364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20/09/2025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684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914400"/>
            <a:ext cx="1122423" cy="92333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3600" b="1">
                <a:solidFill>
                  <a:srgbClr val="003366"/>
                </a:solidFill>
              </a:defRPr>
            </a:pPr>
            <a:r>
              <a:rPr lang="en-US" dirty="0" err="1"/>
              <a:t>Bài</a:t>
            </a:r>
            <a:r>
              <a:rPr lang="en-US" dirty="0"/>
              <a:t> 4</a:t>
            </a:r>
            <a:endParaRPr dirty="0"/>
          </a:p>
        </p:txBody>
      </p:sp>
      <p:sp>
        <p:nvSpPr>
          <p:cNvPr id="3" name="Rectangle 2"/>
          <p:cNvSpPr/>
          <p:nvPr/>
        </p:nvSpPr>
        <p:spPr>
          <a:xfrm>
            <a:off x="7772400" y="5943600"/>
            <a:ext cx="914400" cy="914400"/>
          </a:xfrm>
          <a:prstGeom prst="rect">
            <a:avLst/>
          </a:prstGeom>
          <a:solidFill>
            <a:srgbClr val="C8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CNTT3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917239" cy="80021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dirty="0"/>
          </a:p>
          <a:p>
            <a:pPr>
              <a:defRPr sz="2800" b="1">
                <a:solidFill>
                  <a:srgbClr val="003366"/>
                </a:solidFill>
              </a:defRPr>
            </a:pPr>
            <a:r>
              <a:rPr lang="en-US" dirty="0" err="1"/>
              <a:t>Bài</a:t>
            </a:r>
            <a:r>
              <a:rPr lang="en-US" dirty="0"/>
              <a:t> 4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71450" y="1828800"/>
            <a:ext cx="3771900" cy="15799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Mục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1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tiêu</a:t>
            </a:r>
            <a:endParaRPr lang="en-US" b="0" i="0" dirty="0">
              <a:solidFill>
                <a:srgbClr val="212529"/>
              </a:solidFill>
              <a:effectLst/>
              <a:latin typeface="SFProDisplay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Hiểu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tạo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theme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tùy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chỉnh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trong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PowerPoint.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Biết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cách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chỉnh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sửa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áp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dụng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layout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theo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nhu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800" b="0" i="0" u="none" strike="noStrike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cầu</a:t>
            </a:r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495801" y="1828800"/>
            <a:ext cx="2876549" cy="43499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spcBef>
                <a:spcPts val="0"/>
              </a:spcBef>
              <a:spcAft>
                <a:spcPts val="800"/>
              </a:spcAft>
            </a:pP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Mô tả</a:t>
            </a:r>
            <a:endParaRPr lang="vi-VN" b="0" i="0" dirty="0">
              <a:solidFill>
                <a:srgbClr val="212529"/>
              </a:solidFill>
              <a:effectLst/>
              <a:latin typeface="SFProDisplay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Mở một bài thuyết trình mới.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Vào </a:t>
            </a:r>
            <a:r>
              <a:rPr lang="vi-VN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View → Slide Master</a:t>
            </a: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, chỉnh sửa màu sắc, font chữ, và thêm logo vào góc dưới bên phải.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Tạo một layout mới với bố cục riêng (ví dụ: tiêu đề trên, hai cột nội dung dưới).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Áp dụng theme này cho toàn bộ bài thuyết trình (Tối thiểu 3 slide).</a:t>
            </a:r>
          </a:p>
        </p:txBody>
      </p:sp>
      <p:sp>
        <p:nvSpPr>
          <p:cNvPr id="5" name="Rectangle 4"/>
          <p:cNvSpPr/>
          <p:nvPr/>
        </p:nvSpPr>
        <p:spPr>
          <a:xfrm>
            <a:off x="7772400" y="5943600"/>
            <a:ext cx="914400" cy="914400"/>
          </a:xfrm>
          <a:prstGeom prst="rect">
            <a:avLst/>
          </a:prstGeom>
          <a:solidFill>
            <a:srgbClr val="C8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CNTT3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7772400" y="5943600"/>
            <a:ext cx="914400" cy="914400"/>
          </a:xfrm>
          <a:prstGeom prst="rect">
            <a:avLst/>
          </a:prstGeom>
          <a:solidFill>
            <a:srgbClr val="C8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CNTT3</a:t>
            </a:r>
            <a:endParaRPr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78BDF6-357B-4404-90BE-DAB5220DB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175" y="160337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Slide 3 </a:t>
            </a:r>
            <a:r>
              <a:rPr lang="en-US" dirty="0" err="1"/>
              <a:t>với</a:t>
            </a:r>
            <a:r>
              <a:rPr lang="en-US" dirty="0"/>
              <a:t> theme </a:t>
            </a:r>
            <a:r>
              <a:rPr lang="en-US" dirty="0" err="1"/>
              <a:t>tùy</a:t>
            </a:r>
            <a:r>
              <a:rPr lang="en-US" dirty="0"/>
              <a:t> </a:t>
            </a:r>
            <a:r>
              <a:rPr lang="en-US" dirty="0" err="1"/>
              <a:t>chỉnh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B44DCC-FD65-4FF9-AF7B-0CCD4F8FF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>
              <a:spcBef>
                <a:spcPts val="1600"/>
              </a:spcBef>
              <a:spcAft>
                <a:spcPts val="0"/>
              </a:spcAft>
            </a:pPr>
            <a:r>
              <a:rPr lang="vi-VN" sz="14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3. Đánh giá </a:t>
            </a:r>
            <a:endParaRPr lang="vi-VN" b="0" i="0" dirty="0">
              <a:solidFill>
                <a:srgbClr val="212529"/>
              </a:solidFill>
              <a:effectLst/>
              <a:latin typeface="SFProDisplay"/>
            </a:endParaRPr>
          </a:p>
          <a:p>
            <a:pPr indent="457200" algn="l" rtl="0">
              <a:spcBef>
                <a:spcPts val="0"/>
              </a:spcBef>
              <a:spcAft>
                <a:spcPts val="800"/>
              </a:spcAft>
            </a:pPr>
            <a:r>
              <a:rPr lang="vi-VN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Để hoàn thành bài thực hành, học viên cần:</a:t>
            </a:r>
            <a:endParaRPr lang="vi-VN" b="0" i="0" dirty="0">
              <a:solidFill>
                <a:srgbClr val="000000"/>
              </a:solidFill>
              <a:effectLst/>
              <a:latin typeface="SFProDisplay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Đưa toàn bộ mã nguồn hoặc file lên </a:t>
            </a:r>
            <a:r>
              <a:rPr lang="vi-VN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GitHub,</a:t>
            </a:r>
            <a:r>
              <a:rPr lang="vi-VN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đặt tên theo cú pháp</a:t>
            </a:r>
            <a:r>
              <a:rPr lang="vi-VN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:</a:t>
            </a:r>
            <a:endParaRPr lang="vi-VN" sz="1000" b="0" i="0" u="none" strike="noStrike" dirty="0">
              <a:solidFill>
                <a:srgbClr val="000000"/>
              </a:solidFill>
              <a:effectLst/>
              <a:latin typeface="Noto Sans Symbols"/>
            </a:endParaRPr>
          </a:p>
          <a:p>
            <a:pPr marL="742950" lvl="1" indent="-285750" algn="l" rtl="0" fontAlgn="base">
              <a:buFont typeface="Arial" panose="020B0604020202020204" pitchFamily="34" charset="0"/>
              <a:buChar char="•"/>
            </a:pPr>
            <a:r>
              <a:rPr lang="vi-VN" sz="12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Hovaten_msv_tenmonhoc_session_btvn</a:t>
            </a:r>
            <a:r>
              <a:rPr lang="vi-VN" sz="1200" b="1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(</a:t>
            </a:r>
            <a:r>
              <a:rPr lang="vi-VN" sz="1200" b="0" i="1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NguyenVanA_ID01_C_Session01_BTVN01)</a:t>
            </a:r>
            <a:endParaRPr lang="vi-VN" sz="1000" b="0" i="0" u="none" strike="noStrike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vi-VN" sz="12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Dán link của repository lên phần nộp bài trên hệ thống.</a:t>
            </a:r>
            <a:endParaRPr lang="vi-VN" sz="10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173</Words>
  <Application>Microsoft Office PowerPoint</Application>
  <PresentationFormat>On-screen Show (4:3)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Courier New</vt:lpstr>
      <vt:lpstr>Noto Sans Symbols</vt:lpstr>
      <vt:lpstr>SFProDisplay</vt:lpstr>
      <vt:lpstr>Trebuchet MS</vt:lpstr>
      <vt:lpstr>Wingdings 3</vt:lpstr>
      <vt:lpstr>Facet</vt:lpstr>
      <vt:lpstr>PowerPoint Presentation</vt:lpstr>
      <vt:lpstr>PowerPoint Presentation</vt:lpstr>
      <vt:lpstr>Slide 3 với theme tùy chỉnh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Phuc</dc:creator>
  <cp:keywords/>
  <dc:description>generated using python-pptx</dc:description>
  <cp:lastModifiedBy>Do Tien Phuc</cp:lastModifiedBy>
  <cp:revision>2</cp:revision>
  <dcterms:created xsi:type="dcterms:W3CDTF">2013-01-27T09:14:16Z</dcterms:created>
  <dcterms:modified xsi:type="dcterms:W3CDTF">2025-09-20T04:28:10Z</dcterms:modified>
  <cp:category/>
</cp:coreProperties>
</file>